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338" r:id="rId3"/>
    <p:sldId id="341" r:id="rId4"/>
    <p:sldId id="346" r:id="rId5"/>
    <p:sldId id="390" r:id="rId6"/>
    <p:sldId id="396" r:id="rId7"/>
    <p:sldId id="391" r:id="rId8"/>
    <p:sldId id="392" r:id="rId9"/>
    <p:sldId id="397" r:id="rId10"/>
    <p:sldId id="393" r:id="rId11"/>
    <p:sldId id="394" r:id="rId12"/>
    <p:sldId id="395" r:id="rId13"/>
    <p:sldId id="398" r:id="rId14"/>
    <p:sldId id="399" r:id="rId15"/>
    <p:sldId id="401" r:id="rId16"/>
    <p:sldId id="400" r:id="rId17"/>
    <p:sldId id="402" r:id="rId18"/>
    <p:sldId id="404" r:id="rId19"/>
    <p:sldId id="407" r:id="rId20"/>
    <p:sldId id="408" r:id="rId21"/>
    <p:sldId id="409" r:id="rId22"/>
    <p:sldId id="406" r:id="rId23"/>
    <p:sldId id="410" r:id="rId24"/>
    <p:sldId id="411" r:id="rId25"/>
    <p:sldId id="413" r:id="rId26"/>
    <p:sldId id="414" r:id="rId27"/>
    <p:sldId id="412" r:id="rId28"/>
    <p:sldId id="405" r:id="rId29"/>
    <p:sldId id="41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d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2A2F"/>
    <a:srgbClr val="636463"/>
    <a:srgbClr val="B72C2F"/>
    <a:srgbClr val="3C3C3B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355" autoAdjust="0"/>
  </p:normalViewPr>
  <p:slideViewPr>
    <p:cSldViewPr snapToGrid="0" snapToObjects="1">
      <p:cViewPr>
        <p:scale>
          <a:sx n="86" d="100"/>
          <a:sy n="86" d="100"/>
        </p:scale>
        <p:origin x="-90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 snapToGrid="0" snapToObjects="1">
      <p:cViewPr varScale="1">
        <p:scale>
          <a:sx n="106" d="100"/>
          <a:sy n="106" d="100"/>
        </p:scale>
        <p:origin x="-469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cooperation\IRENA\Etude\Out%20put\Janvier%202015\Graph%20rap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din\Desktop\Rim_Aout%202014\Disque%20local\RCREEE\RCREEE%20event\2015\IRENA_AVRIL%20Meeting_2-3%20Mars\Presentation_Rim\RE%20in%20Arab%20reg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4166666666666696E-2"/>
          <c:y val="4.6243897522564865E-2"/>
          <c:w val="0.91666666666666652"/>
          <c:h val="0.7587218548390930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capacity'!$B$4:$I$4</c:f>
              <c:strCache>
                <c:ptCount val="8"/>
                <c:pt idx="0">
                  <c:v>Steam</c:v>
                </c:pt>
                <c:pt idx="1">
                  <c:v>Gas</c:v>
                </c:pt>
                <c:pt idx="2">
                  <c:v>CC</c:v>
                </c:pt>
                <c:pt idx="3">
                  <c:v>Diesel</c:v>
                </c:pt>
                <c:pt idx="4">
                  <c:v>Coal</c:v>
                </c:pt>
                <c:pt idx="5">
                  <c:v>Hydro</c:v>
                </c:pt>
                <c:pt idx="6">
                  <c:v>Wind</c:v>
                </c:pt>
                <c:pt idx="7">
                  <c:v>Solar</c:v>
                </c:pt>
              </c:strCache>
            </c:strRef>
          </c:cat>
          <c:val>
            <c:numRef>
              <c:f>'Installed capacity'!$B$22:$I$22</c:f>
              <c:numCache>
                <c:formatCode>0%</c:formatCode>
                <c:ptCount val="8"/>
                <c:pt idx="0">
                  <c:v>0.30715189920271235</c:v>
                </c:pt>
                <c:pt idx="1">
                  <c:v>0.30437508790891521</c:v>
                </c:pt>
                <c:pt idx="2">
                  <c:v>0.24749968537861902</c:v>
                </c:pt>
                <c:pt idx="3">
                  <c:v>3.3940614288992685E-2</c:v>
                </c:pt>
                <c:pt idx="4">
                  <c:v>1.6249268967967839E-2</c:v>
                </c:pt>
                <c:pt idx="5">
                  <c:v>8.0047082164298969E-2</c:v>
                </c:pt>
                <c:pt idx="6">
                  <c:v>9.6059459739567515E-3</c:v>
                </c:pt>
                <c:pt idx="7" formatCode="0.0%">
                  <c:v>1.1045061184605017E-3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9256780402449693E-2"/>
          <c:y val="0.88831110593378637"/>
          <c:w val="0.9614862204724407"/>
          <c:h val="8.3862802029040728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spPr>
    <a:scene3d>
      <a:camera prst="orthographicFront"/>
      <a:lightRig rig="threePt" dir="t"/>
    </a:scene3d>
    <a:sp3d prstMaterial="dkEdge">
      <a:bevelT/>
    </a:sp3d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bar"/>
        <c:grouping val="stacked"/>
        <c:ser>
          <c:idx val="0"/>
          <c:order val="0"/>
          <c:tx>
            <c:strRef>
              <c:f>'Installed capacity'!$B$68</c:f>
              <c:strCache>
                <c:ptCount val="1"/>
                <c:pt idx="0">
                  <c:v>Hydro</c:v>
                </c:pt>
              </c:strCache>
            </c:strRef>
          </c:tx>
          <c:dLbls>
            <c:dLbl>
              <c:idx val="1"/>
              <c:delete val="1"/>
            </c:dLbl>
            <c:dLbl>
              <c:idx val="3"/>
              <c:layout>
                <c:manualLayout>
                  <c:x val="2.2222222222222233E-2"/>
                  <c:y val="0"/>
                </c:manualLayout>
              </c:layout>
              <c:showVal val="1"/>
            </c:dLbl>
            <c:showVal val="1"/>
          </c:dLbls>
          <c:cat>
            <c:strRef>
              <c:f>'Installed capacity'!$A$69:$A$73</c:f>
              <c:strCache>
                <c:ptCount val="5"/>
                <c:pt idx="0">
                  <c:v>Egypt</c:v>
                </c:pt>
                <c:pt idx="1">
                  <c:v>Libya</c:v>
                </c:pt>
                <c:pt idx="2">
                  <c:v>Tunisia</c:v>
                </c:pt>
                <c:pt idx="3">
                  <c:v>Algeria</c:v>
                </c:pt>
                <c:pt idx="4">
                  <c:v>Morocco</c:v>
                </c:pt>
              </c:strCache>
            </c:strRef>
          </c:cat>
          <c:val>
            <c:numRef>
              <c:f>'Installed capacity'!$B$69:$B$73</c:f>
              <c:numCache>
                <c:formatCode>0.0%</c:formatCode>
                <c:ptCount val="5"/>
                <c:pt idx="0" formatCode="0%">
                  <c:v>9.050651323657756E-2</c:v>
                </c:pt>
                <c:pt idx="1">
                  <c:v>0</c:v>
                </c:pt>
                <c:pt idx="2" formatCode="0%">
                  <c:v>1.3014273719563391E-2</c:v>
                </c:pt>
                <c:pt idx="3">
                  <c:v>1.5163456070869203E-2</c:v>
                </c:pt>
                <c:pt idx="4" formatCode="0%">
                  <c:v>0.24032586558044808</c:v>
                </c:pt>
              </c:numCache>
            </c:numRef>
          </c:val>
        </c:ser>
        <c:ser>
          <c:idx val="1"/>
          <c:order val="1"/>
          <c:tx>
            <c:strRef>
              <c:f>'Installed capacity'!$C$68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delete val="1"/>
            </c:dLbl>
            <c:dLbl>
              <c:idx val="3"/>
              <c:delete val="1"/>
            </c:dLbl>
            <c:showVal val="1"/>
          </c:dLbls>
          <c:cat>
            <c:strRef>
              <c:f>'Installed capacity'!$A$69:$A$73</c:f>
              <c:strCache>
                <c:ptCount val="5"/>
                <c:pt idx="0">
                  <c:v>Egypt</c:v>
                </c:pt>
                <c:pt idx="1">
                  <c:v>Libya</c:v>
                </c:pt>
                <c:pt idx="2">
                  <c:v>Tunisia</c:v>
                </c:pt>
                <c:pt idx="3">
                  <c:v>Algeria</c:v>
                </c:pt>
                <c:pt idx="4">
                  <c:v>Morocco</c:v>
                </c:pt>
              </c:strCache>
            </c:strRef>
          </c:cat>
          <c:val>
            <c:numRef>
              <c:f>'Installed capacity'!$C$69:$C$73</c:f>
              <c:numCache>
                <c:formatCode>0.0%</c:formatCode>
                <c:ptCount val="5"/>
                <c:pt idx="0" formatCode="0%">
                  <c:v>1.7778065100042022E-2</c:v>
                </c:pt>
                <c:pt idx="1">
                  <c:v>0</c:v>
                </c:pt>
                <c:pt idx="2" formatCode="0%">
                  <c:v>5.1427371956339209E-2</c:v>
                </c:pt>
                <c:pt idx="3">
                  <c:v>4.655447039301948E-5</c:v>
                </c:pt>
                <c:pt idx="4" formatCode="0%">
                  <c:v>6.720977596741344E-2</c:v>
                </c:pt>
              </c:numCache>
            </c:numRef>
          </c:val>
        </c:ser>
        <c:ser>
          <c:idx val="2"/>
          <c:order val="2"/>
          <c:tx>
            <c:strRef>
              <c:f>'Installed capacity'!$D$68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0000000000000065E-2"/>
                  <c:y val="-4.6376820061955048E-3"/>
                </c:manualLayout>
              </c:layout>
              <c:showVal val="1"/>
            </c:dLbl>
            <c:dLbl>
              <c:idx val="1"/>
              <c:delete val="1"/>
            </c:dLbl>
            <c:dLbl>
              <c:idx val="3"/>
              <c:layout>
                <c:manualLayout>
                  <c:x val="0.1"/>
                  <c:y val="4.6376820061955048E-3"/>
                </c:manualLayout>
              </c:layout>
              <c:showVal val="1"/>
            </c:dLbl>
            <c:showVal val="1"/>
          </c:dLbls>
          <c:cat>
            <c:strRef>
              <c:f>'Installed capacity'!$A$69:$A$73</c:f>
              <c:strCache>
                <c:ptCount val="5"/>
                <c:pt idx="0">
                  <c:v>Egypt</c:v>
                </c:pt>
                <c:pt idx="1">
                  <c:v>Libya</c:v>
                </c:pt>
                <c:pt idx="2">
                  <c:v>Tunisia</c:v>
                </c:pt>
                <c:pt idx="3">
                  <c:v>Algeria</c:v>
                </c:pt>
                <c:pt idx="4">
                  <c:v>Morocco</c:v>
                </c:pt>
              </c:strCache>
            </c:strRef>
          </c:cat>
          <c:val>
            <c:numRef>
              <c:f>'Installed capacity'!$D$69:$D$73</c:f>
              <c:numCache>
                <c:formatCode>0.0%</c:formatCode>
                <c:ptCount val="5"/>
                <c:pt idx="0">
                  <c:v>1.1313314154572196E-3</c:v>
                </c:pt>
                <c:pt idx="1">
                  <c:v>5.2854122621564484E-4</c:v>
                </c:pt>
                <c:pt idx="2">
                  <c:v>4.1981528127623844E-3</c:v>
                </c:pt>
                <c:pt idx="3">
                  <c:v>2.0251194620963474E-3</c:v>
                </c:pt>
                <c:pt idx="4">
                  <c:v>3.1228784792939578E-3</c:v>
                </c:pt>
              </c:numCache>
            </c:numRef>
          </c:val>
        </c:ser>
        <c:overlap val="100"/>
        <c:axId val="139404032"/>
        <c:axId val="139405952"/>
      </c:barChart>
      <c:catAx>
        <c:axId val="139404032"/>
        <c:scaling>
          <c:orientation val="minMax"/>
        </c:scaling>
        <c:axPos val="l"/>
        <c:tickLblPos val="nextTo"/>
        <c:crossAx val="139405952"/>
        <c:crosses val="autoZero"/>
        <c:auto val="1"/>
        <c:lblAlgn val="ctr"/>
        <c:lblOffset val="100"/>
      </c:catAx>
      <c:valAx>
        <c:axId val="139405952"/>
        <c:scaling>
          <c:orientation val="minMax"/>
        </c:scaling>
        <c:axPos val="b"/>
        <c:majorGridlines/>
        <c:numFmt formatCode="0%" sourceLinked="1"/>
        <c:tickLblPos val="nextTo"/>
        <c:crossAx val="139404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1894138232720916E-2"/>
          <c:y val="0.88831110593378637"/>
          <c:w val="0.91343372703412051"/>
          <c:h val="8.3862802029040728E-2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Sheet5!$B$12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Sheet5!$A$13:$A$17</c:f>
              <c:strCache>
                <c:ptCount val="5"/>
                <c:pt idx="0">
                  <c:v>Morocco</c:v>
                </c:pt>
                <c:pt idx="1">
                  <c:v>Algeria</c:v>
                </c:pt>
                <c:pt idx="2">
                  <c:v>Tunisia</c:v>
                </c:pt>
                <c:pt idx="3">
                  <c:v>Libya</c:v>
                </c:pt>
                <c:pt idx="4">
                  <c:v>Egypt</c:v>
                </c:pt>
              </c:strCache>
            </c:strRef>
          </c:cat>
          <c:val>
            <c:numRef>
              <c:f>Sheet5!$B$13:$B$17</c:f>
              <c:numCache>
                <c:formatCode>General</c:formatCode>
                <c:ptCount val="5"/>
                <c:pt idx="0">
                  <c:v>6000</c:v>
                </c:pt>
                <c:pt idx="1">
                  <c:v>22000</c:v>
                </c:pt>
                <c:pt idx="2">
                  <c:v>4500</c:v>
                </c:pt>
                <c:pt idx="3">
                  <c:v>2219</c:v>
                </c:pt>
                <c:pt idx="4">
                  <c:v>13500</c:v>
                </c:pt>
              </c:numCache>
            </c:numRef>
          </c:val>
        </c:ser>
        <c:ser>
          <c:idx val="1"/>
          <c:order val="1"/>
          <c:tx>
            <c:strRef>
              <c:f>Sheet5!$C$12</c:f>
              <c:strCache>
                <c:ptCount val="1"/>
                <c:pt idx="0">
                  <c:v>Wind</c:v>
                </c:pt>
              </c:strCache>
            </c:strRef>
          </c:tx>
          <c:cat>
            <c:strRef>
              <c:f>Sheet5!$A$13:$A$17</c:f>
              <c:strCache>
                <c:ptCount val="5"/>
                <c:pt idx="0">
                  <c:v>Morocco</c:v>
                </c:pt>
                <c:pt idx="1">
                  <c:v>Algeria</c:v>
                </c:pt>
                <c:pt idx="2">
                  <c:v>Tunisia</c:v>
                </c:pt>
                <c:pt idx="3">
                  <c:v>Libya</c:v>
                </c:pt>
                <c:pt idx="4">
                  <c:v>Egypt</c:v>
                </c:pt>
              </c:strCache>
            </c:strRef>
          </c:cat>
          <c:val>
            <c:numRef>
              <c:f>Sheet5!$C$13:$C$17</c:f>
              <c:numCache>
                <c:formatCode>General</c:formatCode>
                <c:ptCount val="5"/>
                <c:pt idx="0">
                  <c:v>2000</c:v>
                </c:pt>
                <c:pt idx="1">
                  <c:v>5010</c:v>
                </c:pt>
                <c:pt idx="2">
                  <c:v>1700</c:v>
                </c:pt>
                <c:pt idx="3">
                  <c:v>1000</c:v>
                </c:pt>
                <c:pt idx="4">
                  <c:v>7200</c:v>
                </c:pt>
              </c:numCache>
            </c:numRef>
          </c:val>
        </c:ser>
        <c:ser>
          <c:idx val="2"/>
          <c:order val="2"/>
          <c:tx>
            <c:strRef>
              <c:f>Sheet5!$D$12</c:f>
              <c:strCache>
                <c:ptCount val="1"/>
                <c:pt idx="0">
                  <c:v>PV</c:v>
                </c:pt>
              </c:strCache>
            </c:strRef>
          </c:tx>
          <c:cat>
            <c:strRef>
              <c:f>Sheet5!$A$13:$A$17</c:f>
              <c:strCache>
                <c:ptCount val="5"/>
                <c:pt idx="0">
                  <c:v>Morocco</c:v>
                </c:pt>
                <c:pt idx="1">
                  <c:v>Algeria</c:v>
                </c:pt>
                <c:pt idx="2">
                  <c:v>Tunisia</c:v>
                </c:pt>
                <c:pt idx="3">
                  <c:v>Libya</c:v>
                </c:pt>
                <c:pt idx="4">
                  <c:v>Egypt</c:v>
                </c:pt>
              </c:strCache>
            </c:strRef>
          </c:cat>
          <c:val>
            <c:numRef>
              <c:f>Sheet5!$D$13:$D$17</c:f>
              <c:numCache>
                <c:formatCode>General</c:formatCode>
                <c:ptCount val="5"/>
                <c:pt idx="1">
                  <c:v>13575</c:v>
                </c:pt>
                <c:pt idx="2">
                  <c:v>1500</c:v>
                </c:pt>
                <c:pt idx="3">
                  <c:v>844</c:v>
                </c:pt>
                <c:pt idx="4">
                  <c:v>700</c:v>
                </c:pt>
              </c:numCache>
            </c:numRef>
          </c:val>
        </c:ser>
        <c:ser>
          <c:idx val="3"/>
          <c:order val="3"/>
          <c:tx>
            <c:strRef>
              <c:f>Sheet5!$E$12</c:f>
              <c:strCache>
                <c:ptCount val="1"/>
                <c:pt idx="0">
                  <c:v>CSP</c:v>
                </c:pt>
              </c:strCache>
            </c:strRef>
          </c:tx>
          <c:cat>
            <c:strRef>
              <c:f>Sheet5!$A$13:$A$17</c:f>
              <c:strCache>
                <c:ptCount val="5"/>
                <c:pt idx="0">
                  <c:v>Morocco</c:v>
                </c:pt>
                <c:pt idx="1">
                  <c:v>Algeria</c:v>
                </c:pt>
                <c:pt idx="2">
                  <c:v>Tunisia</c:v>
                </c:pt>
                <c:pt idx="3">
                  <c:v>Libya</c:v>
                </c:pt>
                <c:pt idx="4">
                  <c:v>Egypt</c:v>
                </c:pt>
              </c:strCache>
            </c:strRef>
          </c:cat>
          <c:val>
            <c:numRef>
              <c:f>Sheet5!$E$13:$E$17</c:f>
              <c:numCache>
                <c:formatCode>General</c:formatCode>
                <c:ptCount val="5"/>
                <c:pt idx="0">
                  <c:v>2000</c:v>
                </c:pt>
                <c:pt idx="1">
                  <c:v>2000</c:v>
                </c:pt>
                <c:pt idx="2">
                  <c:v>500</c:v>
                </c:pt>
                <c:pt idx="3">
                  <c:v>375</c:v>
                </c:pt>
                <c:pt idx="4">
                  <c:v>2800</c:v>
                </c:pt>
              </c:numCache>
            </c:numRef>
          </c:val>
        </c:ser>
        <c:ser>
          <c:idx val="4"/>
          <c:order val="4"/>
          <c:tx>
            <c:strRef>
              <c:f>Sheet5!$F$12</c:f>
              <c:strCache>
                <c:ptCount val="1"/>
                <c:pt idx="0">
                  <c:v>Others</c:v>
                </c:pt>
              </c:strCache>
            </c:strRef>
          </c:tx>
          <c:cat>
            <c:strRef>
              <c:f>Sheet5!$A$13:$A$17</c:f>
              <c:strCache>
                <c:ptCount val="5"/>
                <c:pt idx="0">
                  <c:v>Morocco</c:v>
                </c:pt>
                <c:pt idx="1">
                  <c:v>Algeria</c:v>
                </c:pt>
                <c:pt idx="2">
                  <c:v>Tunisia</c:v>
                </c:pt>
                <c:pt idx="3">
                  <c:v>Libya</c:v>
                </c:pt>
                <c:pt idx="4">
                  <c:v>Egypt</c:v>
                </c:pt>
              </c:strCache>
            </c:strRef>
          </c:cat>
          <c:val>
            <c:numRef>
              <c:f>Sheet5!$F$13:$F$17</c:f>
              <c:numCache>
                <c:formatCode>General</c:formatCode>
                <c:ptCount val="5"/>
                <c:pt idx="0">
                  <c:v>2000</c:v>
                </c:pt>
                <c:pt idx="1">
                  <c:v>1415</c:v>
                </c:pt>
                <c:pt idx="2">
                  <c:v>800</c:v>
                </c:pt>
                <c:pt idx="4">
                  <c:v>2800</c:v>
                </c:pt>
              </c:numCache>
            </c:numRef>
          </c:val>
        </c:ser>
        <c:axId val="89095552"/>
        <c:axId val="89114112"/>
      </c:barChart>
      <c:catAx>
        <c:axId val="89095552"/>
        <c:scaling>
          <c:orientation val="minMax"/>
        </c:scaling>
        <c:axPos val="b"/>
        <c:tickLblPos val="nextTo"/>
        <c:crossAx val="89114112"/>
        <c:crosses val="autoZero"/>
        <c:auto val="1"/>
        <c:lblAlgn val="ctr"/>
        <c:lblOffset val="100"/>
      </c:catAx>
      <c:valAx>
        <c:axId val="89114112"/>
        <c:scaling>
          <c:orientation val="minMax"/>
        </c:scaling>
        <c:axPos val="l"/>
        <c:majorGridlines/>
        <c:numFmt formatCode="General" sourceLinked="1"/>
        <c:tickLblPos val="nextTo"/>
        <c:crossAx val="89095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56867891513564E-2"/>
          <c:y val="0.88838581599623367"/>
          <c:w val="0.92466382327209118"/>
          <c:h val="8.3806705178686866E-2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4"/>
  <c:chart>
    <c:plotArea>
      <c:layout/>
      <c:lineChart>
        <c:grouping val="standard"/>
        <c:ser>
          <c:idx val="0"/>
          <c:order val="0"/>
          <c:cat>
            <c:numRef>
              <c:f>Sheet5!$H$19:$K$19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Sheet5!$H$20:$K$20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270</c:v>
                </c:pt>
                <c:pt idx="3">
                  <c:v>5010</c:v>
                </c:pt>
              </c:numCache>
            </c:numRef>
          </c:val>
        </c:ser>
        <c:marker val="1"/>
        <c:axId val="138041600"/>
        <c:axId val="138084352"/>
      </c:lineChart>
      <c:catAx>
        <c:axId val="138041600"/>
        <c:scaling>
          <c:orientation val="minMax"/>
        </c:scaling>
        <c:axPos val="b"/>
        <c:numFmt formatCode="General" sourceLinked="1"/>
        <c:tickLblPos val="nextTo"/>
        <c:crossAx val="138084352"/>
        <c:crosses val="autoZero"/>
        <c:auto val="1"/>
        <c:lblAlgn val="ctr"/>
        <c:lblOffset val="100"/>
      </c:catAx>
      <c:valAx>
        <c:axId val="138084352"/>
        <c:scaling>
          <c:orientation val="minMax"/>
        </c:scaling>
        <c:axPos val="l"/>
        <c:majorGridlines/>
        <c:numFmt formatCode="General" sourceLinked="1"/>
        <c:tickLblPos val="nextTo"/>
        <c:crossAx val="138041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4"/>
  <c:chart>
    <c:plotArea>
      <c:layout/>
      <c:lineChart>
        <c:grouping val="standard"/>
        <c:ser>
          <c:idx val="0"/>
          <c:order val="0"/>
          <c:cat>
            <c:numRef>
              <c:f>Sheet5!$H$19:$K$19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Sheet5!$H$20:$K$20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270</c:v>
                </c:pt>
                <c:pt idx="3">
                  <c:v>5010</c:v>
                </c:pt>
              </c:numCache>
            </c:numRef>
          </c:val>
        </c:ser>
        <c:marker val="1"/>
        <c:axId val="89094016"/>
        <c:axId val="89160320"/>
      </c:lineChart>
      <c:catAx>
        <c:axId val="89094016"/>
        <c:scaling>
          <c:orientation val="minMax"/>
        </c:scaling>
        <c:axPos val="b"/>
        <c:numFmt formatCode="General" sourceLinked="1"/>
        <c:tickLblPos val="nextTo"/>
        <c:crossAx val="89160320"/>
        <c:crosses val="autoZero"/>
        <c:auto val="1"/>
        <c:lblAlgn val="ctr"/>
        <c:lblOffset val="100"/>
      </c:catAx>
      <c:valAx>
        <c:axId val="89160320"/>
        <c:scaling>
          <c:orientation val="minMax"/>
        </c:scaling>
        <c:axPos val="l"/>
        <c:majorGridlines/>
        <c:numFmt formatCode="General" sourceLinked="1"/>
        <c:tickLblPos val="nextTo"/>
        <c:crossAx val="89094016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</c:spPr>
    </c:plotArea>
    <c:plotVisOnly val="1"/>
  </c:chart>
  <c:spPr>
    <a:solidFill>
      <a:schemeClr val="tx1">
        <a:lumMod val="75000"/>
        <a:lumOff val="25000"/>
      </a:schemeClr>
    </a:solidFill>
  </c:spPr>
  <c:txPr>
    <a:bodyPr/>
    <a:lstStyle/>
    <a:p>
      <a:pPr>
        <a:defRPr sz="1800"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4"/>
  <c:chart>
    <c:plotArea>
      <c:layout/>
      <c:lineChart>
        <c:grouping val="standard"/>
        <c:ser>
          <c:idx val="0"/>
          <c:order val="0"/>
          <c:cat>
            <c:numRef>
              <c:f>Sheet5!$A$38:$C$38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Sheet5!$A$39:$C$39</c:f>
              <c:numCache>
                <c:formatCode>General</c:formatCode>
                <c:ptCount val="3"/>
                <c:pt idx="0">
                  <c:v>525</c:v>
                </c:pt>
                <c:pt idx="1">
                  <c:v>1070</c:v>
                </c:pt>
                <c:pt idx="2">
                  <c:v>7200</c:v>
                </c:pt>
              </c:numCache>
            </c:numRef>
          </c:val>
        </c:ser>
        <c:marker val="1"/>
        <c:axId val="94814976"/>
        <c:axId val="94816896"/>
      </c:lineChart>
      <c:catAx>
        <c:axId val="94814976"/>
        <c:scaling>
          <c:orientation val="minMax"/>
        </c:scaling>
        <c:axPos val="b"/>
        <c:numFmt formatCode="General" sourceLinked="1"/>
        <c:tickLblPos val="nextTo"/>
        <c:crossAx val="94816896"/>
        <c:crosses val="autoZero"/>
        <c:auto val="1"/>
        <c:lblAlgn val="ctr"/>
        <c:lblOffset val="100"/>
      </c:catAx>
      <c:valAx>
        <c:axId val="94816896"/>
        <c:scaling>
          <c:orientation val="minMax"/>
        </c:scaling>
        <c:axPos val="l"/>
        <c:majorGridlines/>
        <c:numFmt formatCode="General" sourceLinked="1"/>
        <c:tickLblPos val="nextTo"/>
        <c:crossAx val="94814976"/>
        <c:crosses val="autoZero"/>
        <c:crossBetween val="between"/>
      </c:valAx>
    </c:plotArea>
    <c:plotVisOnly val="1"/>
  </c:chart>
  <c:spPr>
    <a:solidFill>
      <a:schemeClr val="tx1">
        <a:lumMod val="85000"/>
        <a:lumOff val="15000"/>
      </a:schemeClr>
    </a:solidFill>
  </c:spPr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areaChart>
        <c:grouping val="standard"/>
        <c:ser>
          <c:idx val="0"/>
          <c:order val="0"/>
          <c:tx>
            <c:strRef>
              <c:f>'Consommation d''energie'!$A$3</c:f>
              <c:strCache>
                <c:ptCount val="1"/>
                <c:pt idx="0">
                  <c:v>Maghreb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'Consommation d''energie'!$B$2:$N$2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'Consommation d''energie'!$B$3:$N$3</c:f>
              <c:numCache>
                <c:formatCode>General</c:formatCode>
                <c:ptCount val="13"/>
                <c:pt idx="0">
                  <c:v>59445.823900182324</c:v>
                </c:pt>
                <c:pt idx="1">
                  <c:v>59516.100331058042</c:v>
                </c:pt>
                <c:pt idx="2">
                  <c:v>64564.500628936701</c:v>
                </c:pt>
                <c:pt idx="3">
                  <c:v>68886.227400885458</c:v>
                </c:pt>
                <c:pt idx="4">
                  <c:v>68855.651365298996</c:v>
                </c:pt>
                <c:pt idx="5">
                  <c:v>69968.490565216096</c:v>
                </c:pt>
                <c:pt idx="6">
                  <c:v>73350.650989577844</c:v>
                </c:pt>
                <c:pt idx="7">
                  <c:v>76048.165868975426</c:v>
                </c:pt>
                <c:pt idx="8">
                  <c:v>79948.106182283533</c:v>
                </c:pt>
                <c:pt idx="9">
                  <c:v>84913.824712244968</c:v>
                </c:pt>
                <c:pt idx="10">
                  <c:v>83844.295231928962</c:v>
                </c:pt>
                <c:pt idx="11">
                  <c:v>83119.781000087925</c:v>
                </c:pt>
                <c:pt idx="12">
                  <c:v>95231.881980368416</c:v>
                </c:pt>
              </c:numCache>
            </c:numRef>
          </c:val>
        </c:ser>
        <c:ser>
          <c:idx val="1"/>
          <c:order val="1"/>
          <c:tx>
            <c:strRef>
              <c:f>'Consommation d''energie'!$A$4</c:f>
              <c:strCache>
                <c:ptCount val="1"/>
                <c:pt idx="0">
                  <c:v>Algerie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numRef>
              <c:f>'Consommation d''energie'!$B$2:$N$2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'Consommation d''energie'!$B$4:$N$4</c:f>
              <c:numCache>
                <c:formatCode>General</c:formatCode>
                <c:ptCount val="13"/>
                <c:pt idx="0">
                  <c:v>26549.723900182347</c:v>
                </c:pt>
                <c:pt idx="1">
                  <c:v>26181.100331058016</c:v>
                </c:pt>
                <c:pt idx="2">
                  <c:v>28291.720628936651</c:v>
                </c:pt>
                <c:pt idx="3">
                  <c:v>31528.207400885156</c:v>
                </c:pt>
                <c:pt idx="4">
                  <c:v>31025.971365298738</c:v>
                </c:pt>
                <c:pt idx="5">
                  <c:v>31334.390565216356</c:v>
                </c:pt>
                <c:pt idx="6">
                  <c:v>34284.650989577851</c:v>
                </c:pt>
                <c:pt idx="7">
                  <c:v>35515.165868975186</c:v>
                </c:pt>
                <c:pt idx="8">
                  <c:v>37270.106182283525</c:v>
                </c:pt>
                <c:pt idx="9">
                  <c:v>39637.824712244743</c:v>
                </c:pt>
                <c:pt idx="10">
                  <c:v>39276.441199133726</c:v>
                </c:pt>
                <c:pt idx="11">
                  <c:v>41099.647872375943</c:v>
                </c:pt>
                <c:pt idx="12">
                  <c:v>50600</c:v>
                </c:pt>
              </c:numCache>
            </c:numRef>
          </c:val>
        </c:ser>
        <c:ser>
          <c:idx val="2"/>
          <c:order val="2"/>
          <c:tx>
            <c:strRef>
              <c:f>'Consommation d''energie'!$A$5</c:f>
              <c:strCache>
                <c:ptCount val="1"/>
                <c:pt idx="0">
                  <c:v>Libye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'Consommation d''energie'!$B$2:$N$2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'Consommation d''energie'!$B$5:$N$5</c:f>
              <c:numCache>
                <c:formatCode>General</c:formatCode>
                <c:ptCount val="13"/>
                <c:pt idx="0">
                  <c:v>15903</c:v>
                </c:pt>
                <c:pt idx="1">
                  <c:v>16362</c:v>
                </c:pt>
                <c:pt idx="2">
                  <c:v>16951</c:v>
                </c:pt>
                <c:pt idx="3">
                  <c:v>17439</c:v>
                </c:pt>
                <c:pt idx="4">
                  <c:v>17927</c:v>
                </c:pt>
                <c:pt idx="5">
                  <c:v>17815</c:v>
                </c:pt>
                <c:pt idx="6">
                  <c:v>17530</c:v>
                </c:pt>
                <c:pt idx="7">
                  <c:v>16404</c:v>
                </c:pt>
                <c:pt idx="8">
                  <c:v>17578</c:v>
                </c:pt>
                <c:pt idx="9">
                  <c:v>19578</c:v>
                </c:pt>
                <c:pt idx="10">
                  <c:v>20558</c:v>
                </c:pt>
                <c:pt idx="11">
                  <c:v>17273</c:v>
                </c:pt>
                <c:pt idx="12">
                  <c:v>17144.009999999947</c:v>
                </c:pt>
              </c:numCache>
            </c:numRef>
          </c:val>
        </c:ser>
        <c:ser>
          <c:idx val="3"/>
          <c:order val="3"/>
          <c:tx>
            <c:strRef>
              <c:f>'Consommation d''energie'!$A$6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'Consommation d''energie'!$B$2:$N$2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'Consommation d''energie'!$B$6:$N$6</c:f>
              <c:numCache>
                <c:formatCode>General</c:formatCode>
                <c:ptCount val="13"/>
                <c:pt idx="0">
                  <c:v>9689.1</c:v>
                </c:pt>
                <c:pt idx="1">
                  <c:v>9264</c:v>
                </c:pt>
                <c:pt idx="2">
                  <c:v>10397.780000000002</c:v>
                </c:pt>
                <c:pt idx="3">
                  <c:v>10147.02</c:v>
                </c:pt>
                <c:pt idx="4">
                  <c:v>11444.68</c:v>
                </c:pt>
                <c:pt idx="5">
                  <c:v>12517.1</c:v>
                </c:pt>
                <c:pt idx="6">
                  <c:v>12788</c:v>
                </c:pt>
                <c:pt idx="7">
                  <c:v>13502</c:v>
                </c:pt>
                <c:pt idx="8">
                  <c:v>14325</c:v>
                </c:pt>
                <c:pt idx="9">
                  <c:v>14625</c:v>
                </c:pt>
                <c:pt idx="10">
                  <c:v>15598</c:v>
                </c:pt>
                <c:pt idx="11">
                  <c:v>16880</c:v>
                </c:pt>
                <c:pt idx="12">
                  <c:v>17522</c:v>
                </c:pt>
              </c:numCache>
            </c:numRef>
          </c:val>
        </c:ser>
        <c:ser>
          <c:idx val="4"/>
          <c:order val="4"/>
          <c:tx>
            <c:strRef>
              <c:f>'Consommation d''energie'!$A$7</c:f>
              <c:strCache>
                <c:ptCount val="1"/>
                <c:pt idx="0">
                  <c:v>Tunisie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numRef>
              <c:f>'Consommation d''energie'!$B$2:$N$2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'Consommation d''energie'!$B$7:$N$7</c:f>
              <c:numCache>
                <c:formatCode>General</c:formatCode>
                <c:ptCount val="13"/>
                <c:pt idx="0">
                  <c:v>7304</c:v>
                </c:pt>
                <c:pt idx="1">
                  <c:v>7709</c:v>
                </c:pt>
                <c:pt idx="2">
                  <c:v>8924</c:v>
                </c:pt>
                <c:pt idx="3">
                  <c:v>9772</c:v>
                </c:pt>
                <c:pt idx="4">
                  <c:v>8458</c:v>
                </c:pt>
                <c:pt idx="5">
                  <c:v>8302</c:v>
                </c:pt>
                <c:pt idx="6">
                  <c:v>8748</c:v>
                </c:pt>
                <c:pt idx="7">
                  <c:v>10627</c:v>
                </c:pt>
                <c:pt idx="8">
                  <c:v>10775</c:v>
                </c:pt>
                <c:pt idx="9">
                  <c:v>11073</c:v>
                </c:pt>
                <c:pt idx="10">
                  <c:v>8411.854032795547</c:v>
                </c:pt>
                <c:pt idx="11">
                  <c:v>7867.1331277120007</c:v>
                </c:pt>
                <c:pt idx="12">
                  <c:v>9965.8719803683816</c:v>
                </c:pt>
              </c:numCache>
            </c:numRef>
          </c:val>
        </c:ser>
        <c:axId val="145603968"/>
        <c:axId val="145872000"/>
      </c:areaChart>
      <c:catAx>
        <c:axId val="14560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45872000"/>
        <c:crosses val="autoZero"/>
        <c:auto val="1"/>
        <c:lblAlgn val="ctr"/>
        <c:lblOffset val="100"/>
      </c:catAx>
      <c:valAx>
        <c:axId val="145872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456039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434278468857895E-2"/>
          <c:y val="0.88850503062117503"/>
          <c:w val="0.9538197191176877"/>
          <c:h val="8.3717191601050026E-2"/>
        </c:manualLayout>
      </c:layout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4166666666666717E-2"/>
          <c:y val="4.6243897522564852E-2"/>
          <c:w val="0.91666666666666652"/>
          <c:h val="0.758721854839093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capacity'!$B$4:$I$4</c:f>
              <c:strCache>
                <c:ptCount val="8"/>
                <c:pt idx="0">
                  <c:v>Steam</c:v>
                </c:pt>
                <c:pt idx="1">
                  <c:v>Gas</c:v>
                </c:pt>
                <c:pt idx="2">
                  <c:v>CC</c:v>
                </c:pt>
                <c:pt idx="3">
                  <c:v>Diesel</c:v>
                </c:pt>
                <c:pt idx="4">
                  <c:v>Coal</c:v>
                </c:pt>
                <c:pt idx="5">
                  <c:v>Hydro</c:v>
                </c:pt>
                <c:pt idx="6">
                  <c:v>Wind</c:v>
                </c:pt>
                <c:pt idx="7">
                  <c:v>Solar</c:v>
                </c:pt>
              </c:strCache>
            </c:strRef>
          </c:cat>
          <c:val>
            <c:numRef>
              <c:f>'Energy Generation'!$B$22:$I$22</c:f>
              <c:numCache>
                <c:formatCode>0%</c:formatCode>
                <c:ptCount val="8"/>
                <c:pt idx="0">
                  <c:v>0.34220465728802735</c:v>
                </c:pt>
                <c:pt idx="1">
                  <c:v>0.22173011471418155</c:v>
                </c:pt>
                <c:pt idx="2">
                  <c:v>0.3155920179595339</c:v>
                </c:pt>
                <c:pt idx="3">
                  <c:v>2.4721390603682402E-2</c:v>
                </c:pt>
                <c:pt idx="4">
                  <c:v>2.2900575902845208E-2</c:v>
                </c:pt>
                <c:pt idx="5">
                  <c:v>6.3963611879592847E-2</c:v>
                </c:pt>
                <c:pt idx="6">
                  <c:v>5.6432882181200851E-3</c:v>
                </c:pt>
                <c:pt idx="7" formatCode="0.0%">
                  <c:v>1.0456597126710617E-3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9256780402449693E-2"/>
          <c:y val="0.88831110593378637"/>
          <c:w val="0.96148622047244059"/>
          <c:h val="8.3862802029040756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1944444444444442E-2"/>
          <c:y val="4.7423942908794481E-2"/>
          <c:w val="0.92500000000000004"/>
          <c:h val="0.78436534903576249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capacity'!$G$4:$I$4</c:f>
              <c:strCache>
                <c:ptCount val="3"/>
                <c:pt idx="0">
                  <c:v>Hydro</c:v>
                </c:pt>
                <c:pt idx="1">
                  <c:v>Wind</c:v>
                </c:pt>
                <c:pt idx="2">
                  <c:v>Solar</c:v>
                </c:pt>
              </c:strCache>
            </c:strRef>
          </c:cat>
          <c:val>
            <c:numRef>
              <c:f>'Installed capacity'!$G$25:$I$25</c:f>
              <c:numCache>
                <c:formatCode>0%</c:formatCode>
                <c:ptCount val="3"/>
                <c:pt idx="0">
                  <c:v>0.88198828692148312</c:v>
                </c:pt>
                <c:pt idx="1">
                  <c:v>0.10584185712654366</c:v>
                </c:pt>
                <c:pt idx="2">
                  <c:v>1.0293805771709163E-2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6.9671916010498713E-2"/>
          <c:y val="0.89641754175515709"/>
          <c:w val="0.89121150481189848"/>
          <c:h val="7.7775997892133797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1944444444444442E-2"/>
          <c:y val="4.7423942908794481E-2"/>
          <c:w val="0.92500000000000004"/>
          <c:h val="0.78436534903576227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capacity'!$G$4:$I$4</c:f>
              <c:strCache>
                <c:ptCount val="3"/>
                <c:pt idx="0">
                  <c:v>Hydro</c:v>
                </c:pt>
                <c:pt idx="1">
                  <c:v>Wind</c:v>
                </c:pt>
                <c:pt idx="2">
                  <c:v>Solar</c:v>
                </c:pt>
              </c:strCache>
            </c:strRef>
          </c:cat>
          <c:val>
            <c:numRef>
              <c:f>'Energy Generation'!$G$25:$I$25</c:f>
              <c:numCache>
                <c:formatCode>0%</c:formatCode>
                <c:ptCount val="3"/>
                <c:pt idx="0">
                  <c:v>0.90273960791921271</c:v>
                </c:pt>
                <c:pt idx="1">
                  <c:v>7.9900740405444717E-2</c:v>
                </c:pt>
                <c:pt idx="2">
                  <c:v>1.4961686443143973E-2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6.9671916010498713E-2"/>
          <c:y val="0.89641754175515664"/>
          <c:w val="0.89121150481189848"/>
          <c:h val="7.7775997892133852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7500000000000006E-2"/>
          <c:y val="6.0156943541151392E-2"/>
          <c:w val="0.93888888888888911"/>
          <c:h val="0.7772725828638749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capacity'!$B$35:$I$35</c:f>
              <c:strCache>
                <c:ptCount val="8"/>
                <c:pt idx="0">
                  <c:v>Steam</c:v>
                </c:pt>
                <c:pt idx="1">
                  <c:v>Gas</c:v>
                </c:pt>
                <c:pt idx="2">
                  <c:v>CC</c:v>
                </c:pt>
                <c:pt idx="3">
                  <c:v>Diesel</c:v>
                </c:pt>
                <c:pt idx="4">
                  <c:v>Coal</c:v>
                </c:pt>
                <c:pt idx="5">
                  <c:v>Hydro</c:v>
                </c:pt>
                <c:pt idx="6">
                  <c:v>Wind</c:v>
                </c:pt>
                <c:pt idx="7">
                  <c:v>Solar</c:v>
                </c:pt>
              </c:strCache>
            </c:strRef>
          </c:cat>
          <c:val>
            <c:numRef>
              <c:f>'Installed capacity'!$B$43:$I$43</c:f>
              <c:numCache>
                <c:formatCode>0%</c:formatCode>
                <c:ptCount val="8"/>
                <c:pt idx="0">
                  <c:v>0.28828271450804926</c:v>
                </c:pt>
                <c:pt idx="1">
                  <c:v>0.26019006203917433</c:v>
                </c:pt>
                <c:pt idx="2">
                  <c:v>0.31535408509054258</c:v>
                </c:pt>
                <c:pt idx="3">
                  <c:v>1.0967679388533373E-2</c:v>
                </c:pt>
                <c:pt idx="4">
                  <c:v>3.2488604936343798E-2</c:v>
                </c:pt>
                <c:pt idx="5">
                  <c:v>7.1933767649490138E-2</c:v>
                </c:pt>
                <c:pt idx="6">
                  <c:v>1.9103891750040521E-2</c:v>
                </c:pt>
                <c:pt idx="7" formatCode="0.00%">
                  <c:v>1.679194637826061E-3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9256780402449693E-2"/>
          <c:y val="0.88831110593378637"/>
          <c:w val="0.95315288713910762"/>
          <c:h val="8.3862802029040728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7500000000000006E-2"/>
          <c:y val="6.0156943541151392E-2"/>
          <c:w val="0.93888888888888933"/>
          <c:h val="0.7772725828638751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capacity'!$B$35:$I$35</c:f>
              <c:strCache>
                <c:ptCount val="8"/>
                <c:pt idx="0">
                  <c:v>Steam</c:v>
                </c:pt>
                <c:pt idx="1">
                  <c:v>Gas</c:v>
                </c:pt>
                <c:pt idx="2">
                  <c:v>CC</c:v>
                </c:pt>
                <c:pt idx="3">
                  <c:v>Diesel</c:v>
                </c:pt>
                <c:pt idx="4">
                  <c:v>Coal</c:v>
                </c:pt>
                <c:pt idx="5">
                  <c:v>Hydro</c:v>
                </c:pt>
                <c:pt idx="6">
                  <c:v>Wind</c:v>
                </c:pt>
                <c:pt idx="7">
                  <c:v>Solar</c:v>
                </c:pt>
              </c:strCache>
            </c:strRef>
          </c:cat>
          <c:val>
            <c:numRef>
              <c:f>'Energy Generation'!$B$43:$I$43</c:f>
              <c:numCache>
                <c:formatCode>0%</c:formatCode>
                <c:ptCount val="8"/>
                <c:pt idx="0">
                  <c:v>0.3242201498514532</c:v>
                </c:pt>
                <c:pt idx="1">
                  <c:v>0.17359252096912967</c:v>
                </c:pt>
                <c:pt idx="2">
                  <c:v>0.38877154506855943</c:v>
                </c:pt>
                <c:pt idx="3" formatCode="0.0%">
                  <c:v>4.7941235242340216E-3</c:v>
                </c:pt>
                <c:pt idx="4">
                  <c:v>3.9733590076841394E-2</c:v>
                </c:pt>
                <c:pt idx="5">
                  <c:v>5.3737781425620072E-2</c:v>
                </c:pt>
                <c:pt idx="6" formatCode="0.00%">
                  <c:v>9.7368764377829126E-3</c:v>
                </c:pt>
                <c:pt idx="7" formatCode="0.00%">
                  <c:v>1.5985916539643587E-3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9256780402449693E-2"/>
          <c:y val="0.88831110593378637"/>
          <c:w val="0.95315288713910762"/>
          <c:h val="8.3862802029040756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500000000000001E-2"/>
          <c:y val="3.6968533510173887E-2"/>
          <c:w val="0.98055555555555551"/>
          <c:h val="0.81437403891343862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capacity'!$G$35:$I$35</c:f>
              <c:strCache>
                <c:ptCount val="3"/>
                <c:pt idx="0">
                  <c:v>Hydro</c:v>
                </c:pt>
                <c:pt idx="1">
                  <c:v>Wind</c:v>
                </c:pt>
                <c:pt idx="2">
                  <c:v>Solar</c:v>
                </c:pt>
              </c:strCache>
            </c:strRef>
          </c:cat>
          <c:val>
            <c:numRef>
              <c:f>'Installed capacity'!$G$46:$I$46</c:f>
              <c:numCache>
                <c:formatCode>0%</c:formatCode>
                <c:ptCount val="3"/>
                <c:pt idx="0">
                  <c:v>0.77584349033787514</c:v>
                </c:pt>
                <c:pt idx="1">
                  <c:v>0.20604551295866161</c:v>
                </c:pt>
                <c:pt idx="2">
                  <c:v>1.4439309403510453E-2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5.8560804899387579E-2"/>
          <c:y val="0.88831110593378637"/>
          <c:w val="0.89121150481189848"/>
          <c:h val="8.3862802029040728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500000000000001E-2"/>
          <c:y val="3.6968533510173894E-2"/>
          <c:w val="0.98055555555555551"/>
          <c:h val="0.81437403891343862"/>
        </c:manualLayout>
      </c:layout>
      <c:pie3DChart>
        <c:varyColors val="1"/>
        <c:ser>
          <c:idx val="0"/>
          <c:order val="0"/>
          <c:explosion val="25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'Installed capacity'!$G$35:$I$35</c:f>
              <c:strCache>
                <c:ptCount val="3"/>
                <c:pt idx="0">
                  <c:v>Hydro</c:v>
                </c:pt>
                <c:pt idx="1">
                  <c:v>Wind</c:v>
                </c:pt>
                <c:pt idx="2">
                  <c:v>Solar</c:v>
                </c:pt>
              </c:strCache>
            </c:strRef>
          </c:cat>
          <c:val>
            <c:numRef>
              <c:f>'Energy Generation'!$G$46:$I$46</c:f>
              <c:numCache>
                <c:formatCode>0%</c:formatCode>
                <c:ptCount val="3"/>
                <c:pt idx="0">
                  <c:v>0.82580448685412644</c:v>
                </c:pt>
                <c:pt idx="1">
                  <c:v>0.14962947924068623</c:v>
                </c:pt>
                <c:pt idx="2">
                  <c:v>2.4566033905187291E-2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5.8560804899387579E-2"/>
          <c:y val="0.88831110593378637"/>
          <c:w val="0.89121150481189848"/>
          <c:h val="8.3862802029040756E-2"/>
        </c:manualLayout>
      </c:layout>
      <c:txPr>
        <a:bodyPr/>
        <a:lstStyle/>
        <a:p>
          <a:pPr rtl="0">
            <a:defRPr/>
          </a:pPr>
          <a:endParaRPr lang="fr-FR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'Installed capacity'!$B$55</c:f>
              <c:strCache>
                <c:ptCount val="1"/>
                <c:pt idx="0">
                  <c:v>RE share without Hydro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'Installed capacity'!$A$56:$A$60</c:f>
              <c:strCache>
                <c:ptCount val="5"/>
                <c:pt idx="0">
                  <c:v>Egypt</c:v>
                </c:pt>
                <c:pt idx="1">
                  <c:v>Libya</c:v>
                </c:pt>
                <c:pt idx="2">
                  <c:v>Tunisia</c:v>
                </c:pt>
                <c:pt idx="3">
                  <c:v>Algeria</c:v>
                </c:pt>
                <c:pt idx="4">
                  <c:v>Morocco</c:v>
                </c:pt>
              </c:strCache>
            </c:strRef>
          </c:cat>
          <c:val>
            <c:numRef>
              <c:f>'Installed capacity'!$B$56:$B$60</c:f>
              <c:numCache>
                <c:formatCode>0.0%</c:formatCode>
                <c:ptCount val="5"/>
                <c:pt idx="0" formatCode="0%">
                  <c:v>1.8909396515499239E-2</c:v>
                </c:pt>
                <c:pt idx="1">
                  <c:v>5.2854122621564484E-4</c:v>
                </c:pt>
                <c:pt idx="2" formatCode="0%">
                  <c:v>5.5625524769101597E-2</c:v>
                </c:pt>
                <c:pt idx="3">
                  <c:v>2.071673932489367E-3</c:v>
                </c:pt>
                <c:pt idx="4" formatCode="0%">
                  <c:v>6.7420321438300193E-2</c:v>
                </c:pt>
              </c:numCache>
            </c:numRef>
          </c:val>
        </c:ser>
        <c:ser>
          <c:idx val="1"/>
          <c:order val="1"/>
          <c:tx>
            <c:strRef>
              <c:f>'Installed capacity'!$C$55</c:f>
              <c:strCache>
                <c:ptCount val="1"/>
                <c:pt idx="0">
                  <c:v>RE share with Hydro</c:v>
                </c:pt>
              </c:strCache>
            </c:strRef>
          </c:tx>
          <c:spPr>
            <a:solidFill>
              <a:schemeClr val="accent1"/>
            </a:solidFill>
          </c:spPr>
          <c:dLbls>
            <c:showVal val="1"/>
          </c:dLbls>
          <c:cat>
            <c:strRef>
              <c:f>'Installed capacity'!$A$56:$A$60</c:f>
              <c:strCache>
                <c:ptCount val="5"/>
                <c:pt idx="0">
                  <c:v>Egypt</c:v>
                </c:pt>
                <c:pt idx="1">
                  <c:v>Libya</c:v>
                </c:pt>
                <c:pt idx="2">
                  <c:v>Tunisia</c:v>
                </c:pt>
                <c:pt idx="3">
                  <c:v>Algeria</c:v>
                </c:pt>
                <c:pt idx="4">
                  <c:v>Morocco</c:v>
                </c:pt>
              </c:strCache>
            </c:strRef>
          </c:cat>
          <c:val>
            <c:numRef>
              <c:f>'Installed capacity'!$C$56:$C$60</c:f>
              <c:numCache>
                <c:formatCode>0.0%</c:formatCode>
                <c:ptCount val="5"/>
                <c:pt idx="0" formatCode="0%">
                  <c:v>0.1094159097520768</c:v>
                </c:pt>
                <c:pt idx="1">
                  <c:v>5.2854122621564484E-4</c:v>
                </c:pt>
                <c:pt idx="2" formatCode="0%">
                  <c:v>6.8639798488664985E-2</c:v>
                </c:pt>
                <c:pt idx="3" formatCode="0%">
                  <c:v>1.7235130003358568E-2</c:v>
                </c:pt>
                <c:pt idx="4" formatCode="0%">
                  <c:v>0.308499046581313</c:v>
                </c:pt>
              </c:numCache>
            </c:numRef>
          </c:val>
        </c:ser>
        <c:axId val="138125312"/>
        <c:axId val="138154752"/>
      </c:barChart>
      <c:catAx>
        <c:axId val="138125312"/>
        <c:scaling>
          <c:orientation val="minMax"/>
        </c:scaling>
        <c:axPos val="l"/>
        <c:tickLblPos val="nextTo"/>
        <c:crossAx val="138154752"/>
        <c:crosses val="autoZero"/>
        <c:auto val="1"/>
        <c:lblAlgn val="ctr"/>
        <c:lblOffset val="100"/>
      </c:catAx>
      <c:valAx>
        <c:axId val="138154752"/>
        <c:scaling>
          <c:orientation val="minMax"/>
        </c:scaling>
        <c:axPos val="b"/>
        <c:majorGridlines/>
        <c:numFmt formatCode="0%" sourceLinked="1"/>
        <c:tickLblPos val="nextTo"/>
        <c:crossAx val="13812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929571303587044E-2"/>
          <c:y val="0.9019525311931188"/>
          <c:w val="0.93502974628171498"/>
          <c:h val="7.3619991806216423E-2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9B1DD-5582-4697-98D3-FAE106FAB5EC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2F74D38-5A0C-4CB2-B656-7AEBA4C9EEEE}">
      <dgm:prSet phldrT="[Text]" custT="1"/>
      <dgm:spPr/>
      <dgm:t>
        <a:bodyPr/>
        <a:lstStyle/>
        <a:p>
          <a:r>
            <a:rPr lang="en-US" sz="2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Research and Analysis</a:t>
          </a:r>
          <a:endParaRPr lang="en-US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7F3263-008E-4D0B-AC06-B71B7BE84001}" type="parTrans" cxnId="{25C6F02E-543D-43C4-A22A-2F139D990B93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608BF4C-8EF4-4010-8F5C-D74F9A2A60E5}" type="sibTrans" cxnId="{25C6F02E-543D-43C4-A22A-2F139D990B93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68140F-70CA-4E85-BA99-4EB19EEFF077}">
      <dgm:prSet phldrT="[Text]" custT="1"/>
      <dgm:spPr/>
      <dgm:t>
        <a:bodyPr/>
        <a:lstStyle/>
        <a:p>
          <a:r>
            <a:rPr lang="en-US" sz="2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 Development</a:t>
          </a:r>
          <a:endParaRPr lang="en-US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C932A5-17FF-4986-88E1-7AC249C892F4}" type="parTrans" cxnId="{23811C52-5F91-48A3-B24F-50FC282F2204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90A862-FC1D-44D6-B547-95537C3BFE42}" type="sibTrans" cxnId="{23811C52-5F91-48A3-B24F-50FC282F2204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DC0E5A-D3C0-4789-9A12-982E9B0BC37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New technology orientation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2C1275F-AC4F-497B-8848-D26E355A0A59}" type="parTrans" cxnId="{254E8875-A55D-47C3-AD9A-80792107B41D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1201AA-69B4-410F-BDF1-844D964E772F}" type="sibTrans" cxnId="{254E8875-A55D-47C3-AD9A-80792107B41D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AE1620-C474-4B17-860B-0831AA5061F4}">
      <dgm:prSet phldrT="[Text]" custT="1"/>
      <dgm:spPr/>
      <dgm:t>
        <a:bodyPr/>
        <a:lstStyle/>
        <a:p>
          <a:r>
            <a:rPr lang="en-US" sz="2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Technical Assistance</a:t>
          </a:r>
          <a:endParaRPr lang="en-US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68B5B0-D311-4B9D-80BB-96E7EAC755FB}" type="parTrans" cxnId="{FF6E4F3A-AD66-4B43-B82D-8F05F6CA8386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76F470-3B27-43AE-AFC9-18A84B73C6ED}" type="sibTrans" cxnId="{FF6E4F3A-AD66-4B43-B82D-8F05F6CA8386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11BAA5-A06B-438E-ADE2-B381D07A779D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Certification and credentialing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4770786-CA63-4D0F-B583-D71D18CFE5F0}" type="parTrans" cxnId="{74B5FCA1-58D5-432C-9175-705AB3F3CA14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0AF001-FD4D-404C-AF67-DD1AE63FDDD3}" type="sibTrans" cxnId="{74B5FCA1-58D5-432C-9175-705AB3F3CA14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37EFC7-A56E-455B-94FE-C2B7CCAFC12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Workshops and trainings</a:t>
          </a:r>
        </a:p>
      </dgm:t>
    </dgm:pt>
    <dgm:pt modelId="{DA08C794-BA16-49AE-96B6-61CB50AD8819}" type="parTrans" cxnId="{20FBE6F9-C842-4876-8B6D-00C86E88AC3B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154C0FB-8B01-4DD5-B940-06C476624511}" type="sibTrans" cxnId="{20FBE6F9-C842-4876-8B6D-00C86E88AC3B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ED6E839-A4BF-4176-A6CE-D5A1EF90289B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Policies </a:t>
          </a:r>
          <a:r>
            <a: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regulations design</a:t>
          </a:r>
        </a:p>
      </dgm:t>
    </dgm:pt>
    <dgm:pt modelId="{50F3DA71-8BA7-4226-8E9F-2385A8E18712}" type="parTrans" cxnId="{85A79C28-7F65-494B-9BB3-2BC98C3058FE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C55802-549B-490F-9EB9-19CE0CECDBCB}" type="sibTrans" cxnId="{85A79C28-7F65-494B-9BB3-2BC98C3058FE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FBD2F7-1BF4-4024-A4B2-EDE7501E342E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Implementation </a:t>
          </a:r>
          <a:r>
            <a: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planning</a:t>
          </a:r>
        </a:p>
      </dgm:t>
    </dgm:pt>
    <dgm:pt modelId="{199568F3-4188-4E89-B151-792E89D9291D}" type="parTrans" cxnId="{4B520322-B53F-47CA-9768-7265BB095C6B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C8B1240-616E-451C-B2BD-54D127984EA1}" type="sibTrans" cxnId="{4B520322-B53F-47CA-9768-7265BB095C6B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17E5164-569D-4449-910C-EDF20C99EBFF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Tender design </a:t>
          </a:r>
          <a:r>
            <a: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guidelines</a:t>
          </a:r>
        </a:p>
      </dgm:t>
    </dgm:pt>
    <dgm:pt modelId="{CADF2F80-B912-4710-B420-BD5FBAA87176}" type="parTrans" cxnId="{D440CF54-5AA9-4233-B21F-E59539EA5099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86FFF30-8F5D-4EC9-8230-42F1E295CC45}" type="sibTrans" cxnId="{D440CF54-5AA9-4233-B21F-E59539EA5099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A79F7D-1FFB-4A03-A47C-9D51BF377E2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Studies and publications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8FEB49D-E60E-4CB3-A009-198B03EEBFA7}" type="sibTrans" cxnId="{186689CD-0D61-4DAE-9A49-BACB432BEE02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095EEB8-7A43-4FA5-8B69-7A25A1FE0626}" type="parTrans" cxnId="{186689CD-0D61-4DAE-9A49-BACB432BEE02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5DEE03-A058-4C66-8D36-081B3D20B4D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Monitoring </a:t>
          </a:r>
          <a:r>
            <a:rPr lang="en-US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 assessment</a:t>
          </a:r>
        </a:p>
      </dgm:t>
    </dgm:pt>
    <dgm:pt modelId="{DE03E749-80C0-4942-BF81-A21E1E67EAF4}" type="sibTrans" cxnId="{756AA623-362F-477E-BAA8-70766FAAFCD1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18F33E-803A-4B2B-96BD-C4FDEC0E19DF}" type="parTrans" cxnId="{756AA623-362F-477E-BAA8-70766FAAFCD1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86FE29-BA0E-4D33-8BD3-0BE56A41761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Indices and indicators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5A89D0-63FF-4FFE-941F-5F705819F2A5}" type="sibTrans" cxnId="{DAB215FE-3917-4DF1-8247-E46A6873C086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7906B11-3F41-4DD1-AF55-6153FC4F27C3}" type="parTrans" cxnId="{DAB215FE-3917-4DF1-8247-E46A6873C086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E419A96-5AAD-4A4E-B741-6B9EF9877AB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Regional benchmarking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0B912C-38BD-4945-B35F-E1E2F688FBF9}" type="parTrans" cxnId="{A9A85CE9-0B09-4845-8C63-C4C9BFF1BD6C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8188DD-0BAF-4B50-846B-5CA502B6086F}" type="sibTrans" cxnId="{A9A85CE9-0B09-4845-8C63-C4C9BFF1BD6C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B39B34-3A60-4BF1-84C1-D12D4086569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Regional information and knowledge management systems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B728883-3A97-4E7B-8E58-9AFE9FA47201}" type="parTrans" cxnId="{A5785653-995C-4A5E-B12B-0273A945A65C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23CD4BE-340B-420A-A398-9D4D4768C7AB}" type="sibTrans" cxnId="{A5785653-995C-4A5E-B12B-0273A945A65C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13816A-AC48-4F88-AE14-9B9957AF0DA7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Labeling, standardization schemes and guidelines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93D848-FD35-4692-A3A0-C180C46B1CFC}" type="parTrans" cxnId="{F8ED1FE5-3F7A-4AB7-9C38-A8E3CA7D12E6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F096AB9-54D7-49E8-BA8B-5C79232577EF}" type="sibTrans" cxnId="{F8ED1FE5-3F7A-4AB7-9C38-A8E3CA7D12E6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C2E896-859E-4312-8634-E7596BBE90E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Knowledge exchange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ABB60B-F904-49C9-91A4-E3DABD200409}" type="parTrans" cxnId="{3E8D5A6F-E49A-4C4A-A977-BC66C5A22544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35E9BF-5312-46BE-9D2F-607408737003}" type="sibTrans" cxnId="{3E8D5A6F-E49A-4C4A-A977-BC66C5A22544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F3FC0B5-E05D-4749-9173-8B2D9690510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Professional internships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476A742-659A-44AB-B238-B2EF06FCB29C}" type="parTrans" cxnId="{730447C0-2F86-4D7C-80BF-9034102710DC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C22B7C-744C-40A4-86BC-E95D2216D52C}" type="sibTrans" cxnId="{730447C0-2F86-4D7C-80BF-9034102710DC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61C506-5CDC-49D3-97BC-1C698149870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Institutional development</a:t>
          </a:r>
        </a:p>
      </dgm:t>
    </dgm:pt>
    <dgm:pt modelId="{A8EAFAB1-A795-462F-B4DC-9207EE83EA39}" type="parTrans" cxnId="{DDF6391C-FC6B-4F2E-BBA5-2630E681DA33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B5C31F-9CC0-4EDE-93BC-7E8A6BA8924D}" type="sibTrans" cxnId="{DDF6391C-FC6B-4F2E-BBA5-2630E681DA33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14CFA7-862A-4B32-A1C8-CAFC20093F3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Compliance guidelines</a:t>
          </a:r>
        </a:p>
      </dgm:t>
    </dgm:pt>
    <dgm:pt modelId="{89F4D643-6943-45A9-862D-A0AA4EBA9CD1}" type="parTrans" cxnId="{BF5220FE-8B45-43A3-9463-605352D3B3B5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FEA8A80-4453-4F79-B570-41F1ED4F4FBB}" type="sibTrans" cxnId="{BF5220FE-8B45-43A3-9463-605352D3B3B5}">
      <dgm:prSet/>
      <dgm:spPr/>
      <dgm:t>
        <a:bodyPr/>
        <a:lstStyle/>
        <a:p>
          <a:endParaRPr lang="en-US" sz="3600" b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751407-B811-4E70-883D-02FC916F06F8}" type="pres">
      <dgm:prSet presAssocID="{C7F9B1DD-5582-4697-98D3-FAE106FAB5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26AE98-D2F4-4718-B3BD-99264E233846}" type="pres">
      <dgm:prSet presAssocID="{82F74D38-5A0C-4CB2-B656-7AEBA4C9EEEE}" presName="composite" presStyleCnt="0"/>
      <dgm:spPr/>
    </dgm:pt>
    <dgm:pt modelId="{786032EC-5908-4D0D-B4B9-E4A138A0CEF1}" type="pres">
      <dgm:prSet presAssocID="{82F74D38-5A0C-4CB2-B656-7AEBA4C9EE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B8511-1D14-4EDC-8F2A-933B425B32CE}" type="pres">
      <dgm:prSet presAssocID="{82F74D38-5A0C-4CB2-B656-7AEBA4C9EEE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3CE6F-B0AD-4884-8EAE-00CCCE6BE075}" type="pres">
      <dgm:prSet presAssocID="{0608BF4C-8EF4-4010-8F5C-D74F9A2A60E5}" presName="space" presStyleCnt="0"/>
      <dgm:spPr/>
    </dgm:pt>
    <dgm:pt modelId="{5ADD1A50-53EA-4B72-B992-92AC1DA1D9A3}" type="pres">
      <dgm:prSet presAssocID="{7768140F-70CA-4E85-BA99-4EB19EEFF077}" presName="composite" presStyleCnt="0"/>
      <dgm:spPr/>
    </dgm:pt>
    <dgm:pt modelId="{CBFEE836-1B0E-419A-9A05-9FCAEBC2BA7B}" type="pres">
      <dgm:prSet presAssocID="{7768140F-70CA-4E85-BA99-4EB19EEFF0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EFAB3-094E-467B-82AF-47202DB01717}" type="pres">
      <dgm:prSet presAssocID="{7768140F-70CA-4E85-BA99-4EB19EEFF07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E583-5D2F-4968-BEC8-A282C8FF6FE7}" type="pres">
      <dgm:prSet presAssocID="{8E90A862-FC1D-44D6-B547-95537C3BFE42}" presName="space" presStyleCnt="0"/>
      <dgm:spPr/>
    </dgm:pt>
    <dgm:pt modelId="{4093E446-DDD8-441F-A6CE-6ECE0C6EEEC6}" type="pres">
      <dgm:prSet presAssocID="{A5AE1620-C474-4B17-860B-0831AA5061F4}" presName="composite" presStyleCnt="0"/>
      <dgm:spPr/>
    </dgm:pt>
    <dgm:pt modelId="{4B39A26A-C3B9-4BEE-848E-242BD77428CE}" type="pres">
      <dgm:prSet presAssocID="{A5AE1620-C474-4B17-860B-0831AA5061F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30E83-534B-49E2-8B24-A7FFB2D3116C}" type="pres">
      <dgm:prSet presAssocID="{A5AE1620-C474-4B17-860B-0831AA5061F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85653-995C-4A5E-B12B-0273A945A65C}" srcId="{82F74D38-5A0C-4CB2-B656-7AEBA4C9EEEE}" destId="{64B39B34-3A60-4BF1-84C1-D12D4086569F}" srcOrd="2" destOrd="0" parTransId="{6B728883-3A97-4E7B-8E58-9AFE9FA47201}" sibTransId="{223CD4BE-340B-420A-A398-9D4D4768C7AB}"/>
    <dgm:cxn modelId="{46D65AF3-8F46-48D6-BA0D-170F82DDECB0}" type="presOf" srcId="{6E419A96-5AAD-4A4E-B741-6B9EF9877ABC}" destId="{EABB8511-1D14-4EDC-8F2A-933B425B32CE}" srcOrd="0" destOrd="1" presId="urn:microsoft.com/office/officeart/2005/8/layout/hList1"/>
    <dgm:cxn modelId="{4B520322-B53F-47CA-9768-7265BB095C6B}" srcId="{A5AE1620-C474-4B17-860B-0831AA5061F4}" destId="{FAFBD2F7-1BF4-4024-A4B2-EDE7501E342E}" srcOrd="3" destOrd="0" parTransId="{199568F3-4188-4E89-B151-792E89D9291D}" sibTransId="{9C8B1240-616E-451C-B2BD-54D127984EA1}"/>
    <dgm:cxn modelId="{74B5FCA1-58D5-432C-9175-705AB3F3CA14}" srcId="{A5AE1620-C474-4B17-860B-0831AA5061F4}" destId="{6C11BAA5-A06B-438E-ADE2-B381D07A779D}" srcOrd="0" destOrd="0" parTransId="{F4770786-CA63-4D0F-B583-D71D18CFE5F0}" sibTransId="{EC0AF001-FD4D-404C-AF67-DD1AE63FDDD3}"/>
    <dgm:cxn modelId="{932ED4F6-EE67-4DE1-8F5E-F33AD01CC962}" type="presOf" srcId="{6361C506-5CDC-49D3-97BC-1C6981498702}" destId="{827EFAB3-094E-467B-82AF-47202DB01717}" srcOrd="0" destOrd="4" presId="urn:microsoft.com/office/officeart/2005/8/layout/hList1"/>
    <dgm:cxn modelId="{3E8D5A6F-E49A-4C4A-A977-BC66C5A22544}" srcId="{7768140F-70CA-4E85-BA99-4EB19EEFF077}" destId="{4EC2E896-859E-4312-8634-E7596BBE90EC}" srcOrd="1" destOrd="0" parTransId="{28ABB60B-F904-49C9-91A4-E3DABD200409}" sibTransId="{CC35E9BF-5312-46BE-9D2F-607408737003}"/>
    <dgm:cxn modelId="{01542E91-CDF8-4F95-B73F-73DF02931735}" type="presOf" srcId="{C75DEE03-A058-4C66-8D36-081B3D20B4DF}" destId="{EABB8511-1D14-4EDC-8F2A-933B425B32CE}" srcOrd="0" destOrd="3" presId="urn:microsoft.com/office/officeart/2005/8/layout/hList1"/>
    <dgm:cxn modelId="{3125B65A-178D-4F79-B3B9-CA3FF9CCAD66}" type="presOf" srcId="{6C11BAA5-A06B-438E-ADE2-B381D07A779D}" destId="{49A30E83-534B-49E2-8B24-A7FFB2D3116C}" srcOrd="0" destOrd="0" presId="urn:microsoft.com/office/officeart/2005/8/layout/hList1"/>
    <dgm:cxn modelId="{EE672C2C-F524-4F65-BB1A-C732E3C5C93E}" type="presOf" srcId="{CFA79F7D-1FFB-4A03-A47C-9D51BF377E28}" destId="{EABB8511-1D14-4EDC-8F2A-933B425B32CE}" srcOrd="0" destOrd="4" presId="urn:microsoft.com/office/officeart/2005/8/layout/hList1"/>
    <dgm:cxn modelId="{2DFFEEEC-AE2B-433E-8E91-BADC7C4E1733}" type="presOf" srcId="{1F3FC0B5-E05D-4749-9173-8B2D9690510C}" destId="{827EFAB3-094E-467B-82AF-47202DB01717}" srcOrd="0" destOrd="2" presId="urn:microsoft.com/office/officeart/2005/8/layout/hList1"/>
    <dgm:cxn modelId="{DDB57215-C5C0-4A95-936C-2A75947B8DAB}" type="presOf" srcId="{7F37EFC7-A56E-455B-94FE-C2B7CCAFC12B}" destId="{827EFAB3-094E-467B-82AF-47202DB01717}" srcOrd="0" destOrd="3" presId="urn:microsoft.com/office/officeart/2005/8/layout/hList1"/>
    <dgm:cxn modelId="{E1075344-7837-447D-A661-ED60ABD1493F}" type="presOf" srcId="{4EC2E896-859E-4312-8634-E7596BBE90EC}" destId="{827EFAB3-094E-467B-82AF-47202DB01717}" srcOrd="0" destOrd="1" presId="urn:microsoft.com/office/officeart/2005/8/layout/hList1"/>
    <dgm:cxn modelId="{23811C52-5F91-48A3-B24F-50FC282F2204}" srcId="{C7F9B1DD-5582-4697-98D3-FAE106FAB5EC}" destId="{7768140F-70CA-4E85-BA99-4EB19EEFF077}" srcOrd="1" destOrd="0" parTransId="{25C932A5-17FF-4986-88E1-7AC249C892F4}" sibTransId="{8E90A862-FC1D-44D6-B547-95537C3BFE42}"/>
    <dgm:cxn modelId="{D10EBD85-C081-49A9-94DB-6E83AA3340BC}" type="presOf" srcId="{64B39B34-3A60-4BF1-84C1-D12D4086569F}" destId="{EABB8511-1D14-4EDC-8F2A-933B425B32CE}" srcOrd="0" destOrd="2" presId="urn:microsoft.com/office/officeart/2005/8/layout/hList1"/>
    <dgm:cxn modelId="{D440CF54-5AA9-4233-B21F-E59539EA5099}" srcId="{A5AE1620-C474-4B17-860B-0831AA5061F4}" destId="{717E5164-569D-4449-910C-EDF20C99EBFF}" srcOrd="4" destOrd="0" parTransId="{CADF2F80-B912-4710-B420-BD5FBAA87176}" sibTransId="{C86FFF30-8F5D-4EC9-8230-42F1E295CC45}"/>
    <dgm:cxn modelId="{F8ED1FE5-3F7A-4AB7-9C38-A8E3CA7D12E6}" srcId="{A5AE1620-C474-4B17-860B-0831AA5061F4}" destId="{1613816A-AC48-4F88-AE14-9B9957AF0DA7}" srcOrd="1" destOrd="0" parTransId="{0193D848-FD35-4692-A3A0-C180C46B1CFC}" sibTransId="{6F096AB9-54D7-49E8-BA8B-5C79232577EF}"/>
    <dgm:cxn modelId="{A9A85CE9-0B09-4845-8C63-C4C9BFF1BD6C}" srcId="{82F74D38-5A0C-4CB2-B656-7AEBA4C9EEEE}" destId="{6E419A96-5AAD-4A4E-B741-6B9EF9877ABC}" srcOrd="1" destOrd="0" parTransId="{410B912C-38BD-4945-B35F-E1E2F688FBF9}" sibTransId="{258188DD-0BAF-4B50-846B-5CA502B6086F}"/>
    <dgm:cxn modelId="{BF5220FE-8B45-43A3-9463-605352D3B3B5}" srcId="{7768140F-70CA-4E85-BA99-4EB19EEFF077}" destId="{7714CFA7-862A-4B32-A1C8-CAFC20093F3E}" srcOrd="5" destOrd="0" parTransId="{89F4D643-6943-45A9-862D-A0AA4EBA9CD1}" sibTransId="{6FEA8A80-4453-4F79-B570-41F1ED4F4FBB}"/>
    <dgm:cxn modelId="{EDFB4D3D-B2DD-40E6-B3C7-61F00408CE61}" type="presOf" srcId="{7714CFA7-862A-4B32-A1C8-CAFC20093F3E}" destId="{827EFAB3-094E-467B-82AF-47202DB01717}" srcOrd="0" destOrd="5" presId="urn:microsoft.com/office/officeart/2005/8/layout/hList1"/>
    <dgm:cxn modelId="{25C6F02E-543D-43C4-A22A-2F139D990B93}" srcId="{C7F9B1DD-5582-4697-98D3-FAE106FAB5EC}" destId="{82F74D38-5A0C-4CB2-B656-7AEBA4C9EEEE}" srcOrd="0" destOrd="0" parTransId="{1D7F3263-008E-4D0B-AC06-B71B7BE84001}" sibTransId="{0608BF4C-8EF4-4010-8F5C-D74F9A2A60E5}"/>
    <dgm:cxn modelId="{E00B9C80-0871-4067-99D2-13646E141CDC}" type="presOf" srcId="{C7F9B1DD-5582-4697-98D3-FAE106FAB5EC}" destId="{2F751407-B811-4E70-883D-02FC916F06F8}" srcOrd="0" destOrd="0" presId="urn:microsoft.com/office/officeart/2005/8/layout/hList1"/>
    <dgm:cxn modelId="{DAB215FE-3917-4DF1-8247-E46A6873C086}" srcId="{82F74D38-5A0C-4CB2-B656-7AEBA4C9EEEE}" destId="{BF86FE29-BA0E-4D33-8BD3-0BE56A41761D}" srcOrd="0" destOrd="0" parTransId="{A7906B11-3F41-4DD1-AF55-6153FC4F27C3}" sibTransId="{8E5A89D0-63FF-4FFE-941F-5F705819F2A5}"/>
    <dgm:cxn modelId="{2C2A950B-6DC4-48C1-A164-F356E5646005}" type="presOf" srcId="{BF86FE29-BA0E-4D33-8BD3-0BE56A41761D}" destId="{EABB8511-1D14-4EDC-8F2A-933B425B32CE}" srcOrd="0" destOrd="0" presId="urn:microsoft.com/office/officeart/2005/8/layout/hList1"/>
    <dgm:cxn modelId="{85A79C28-7F65-494B-9BB3-2BC98C3058FE}" srcId="{A5AE1620-C474-4B17-860B-0831AA5061F4}" destId="{DED6E839-A4BF-4176-A6CE-D5A1EF90289B}" srcOrd="2" destOrd="0" parTransId="{50F3DA71-8BA7-4226-8E9F-2385A8E18712}" sibTransId="{B2C55802-549B-490F-9EB9-19CE0CECDBCB}"/>
    <dgm:cxn modelId="{730447C0-2F86-4D7C-80BF-9034102710DC}" srcId="{7768140F-70CA-4E85-BA99-4EB19EEFF077}" destId="{1F3FC0B5-E05D-4749-9173-8B2D9690510C}" srcOrd="2" destOrd="0" parTransId="{6476A742-659A-44AB-B238-B2EF06FCB29C}" sibTransId="{16C22B7C-744C-40A4-86BC-E95D2216D52C}"/>
    <dgm:cxn modelId="{186689CD-0D61-4DAE-9A49-BACB432BEE02}" srcId="{82F74D38-5A0C-4CB2-B656-7AEBA4C9EEEE}" destId="{CFA79F7D-1FFB-4A03-A47C-9D51BF377E28}" srcOrd="4" destOrd="0" parTransId="{C095EEB8-7A43-4FA5-8B69-7A25A1FE0626}" sibTransId="{38FEB49D-E60E-4CB3-A009-198B03EEBFA7}"/>
    <dgm:cxn modelId="{8DFB2530-17F6-4705-BB94-871CB4DF4BEB}" type="presOf" srcId="{7EDC0E5A-D3C0-4789-9A12-982E9B0BC374}" destId="{827EFAB3-094E-467B-82AF-47202DB01717}" srcOrd="0" destOrd="0" presId="urn:microsoft.com/office/officeart/2005/8/layout/hList1"/>
    <dgm:cxn modelId="{DDF6391C-FC6B-4F2E-BBA5-2630E681DA33}" srcId="{7768140F-70CA-4E85-BA99-4EB19EEFF077}" destId="{6361C506-5CDC-49D3-97BC-1C6981498702}" srcOrd="4" destOrd="0" parTransId="{A8EAFAB1-A795-462F-B4DC-9207EE83EA39}" sibTransId="{FDB5C31F-9CC0-4EDE-93BC-7E8A6BA8924D}"/>
    <dgm:cxn modelId="{3029D87A-6F92-4126-A884-831007D20F46}" type="presOf" srcId="{82F74D38-5A0C-4CB2-B656-7AEBA4C9EEEE}" destId="{786032EC-5908-4D0D-B4B9-E4A138A0CEF1}" srcOrd="0" destOrd="0" presId="urn:microsoft.com/office/officeart/2005/8/layout/hList1"/>
    <dgm:cxn modelId="{F74B15D5-02FA-4E5E-8AD0-10DC50511879}" type="presOf" srcId="{717E5164-569D-4449-910C-EDF20C99EBFF}" destId="{49A30E83-534B-49E2-8B24-A7FFB2D3116C}" srcOrd="0" destOrd="4" presId="urn:microsoft.com/office/officeart/2005/8/layout/hList1"/>
    <dgm:cxn modelId="{06AECAB7-0C6E-4CCA-A5A2-E9C59BA77180}" type="presOf" srcId="{A5AE1620-C474-4B17-860B-0831AA5061F4}" destId="{4B39A26A-C3B9-4BEE-848E-242BD77428CE}" srcOrd="0" destOrd="0" presId="urn:microsoft.com/office/officeart/2005/8/layout/hList1"/>
    <dgm:cxn modelId="{65A03580-9507-4F99-A211-13F7D31E77EB}" type="presOf" srcId="{1613816A-AC48-4F88-AE14-9B9957AF0DA7}" destId="{49A30E83-534B-49E2-8B24-A7FFB2D3116C}" srcOrd="0" destOrd="1" presId="urn:microsoft.com/office/officeart/2005/8/layout/hList1"/>
    <dgm:cxn modelId="{FF6E4F3A-AD66-4B43-B82D-8F05F6CA8386}" srcId="{C7F9B1DD-5582-4697-98D3-FAE106FAB5EC}" destId="{A5AE1620-C474-4B17-860B-0831AA5061F4}" srcOrd="2" destOrd="0" parTransId="{4868B5B0-D311-4B9D-80BB-96E7EAC755FB}" sibTransId="{6876F470-3B27-43AE-AFC9-18A84B73C6ED}"/>
    <dgm:cxn modelId="{254E8875-A55D-47C3-AD9A-80792107B41D}" srcId="{7768140F-70CA-4E85-BA99-4EB19EEFF077}" destId="{7EDC0E5A-D3C0-4789-9A12-982E9B0BC374}" srcOrd="0" destOrd="0" parTransId="{12C1275F-AC4F-497B-8848-D26E355A0A59}" sibTransId="{8F1201AA-69B4-410F-BDF1-844D964E772F}"/>
    <dgm:cxn modelId="{BC78B4A2-F107-45DA-B6CB-066388E7FD2D}" type="presOf" srcId="{DED6E839-A4BF-4176-A6CE-D5A1EF90289B}" destId="{49A30E83-534B-49E2-8B24-A7FFB2D3116C}" srcOrd="0" destOrd="2" presId="urn:microsoft.com/office/officeart/2005/8/layout/hList1"/>
    <dgm:cxn modelId="{20FBE6F9-C842-4876-8B6D-00C86E88AC3B}" srcId="{7768140F-70CA-4E85-BA99-4EB19EEFF077}" destId="{7F37EFC7-A56E-455B-94FE-C2B7CCAFC12B}" srcOrd="3" destOrd="0" parTransId="{DA08C794-BA16-49AE-96B6-61CB50AD8819}" sibTransId="{9154C0FB-8B01-4DD5-B940-06C476624511}"/>
    <dgm:cxn modelId="{756AA623-362F-477E-BAA8-70766FAAFCD1}" srcId="{82F74D38-5A0C-4CB2-B656-7AEBA4C9EEEE}" destId="{C75DEE03-A058-4C66-8D36-081B3D20B4DF}" srcOrd="3" destOrd="0" parTransId="{9A18F33E-803A-4B2B-96BD-C4FDEC0E19DF}" sibTransId="{DE03E749-80C0-4942-BF81-A21E1E67EAF4}"/>
    <dgm:cxn modelId="{BF1630F7-593C-41D7-A4AF-71E6D663AB4D}" type="presOf" srcId="{7768140F-70CA-4E85-BA99-4EB19EEFF077}" destId="{CBFEE836-1B0E-419A-9A05-9FCAEBC2BA7B}" srcOrd="0" destOrd="0" presId="urn:microsoft.com/office/officeart/2005/8/layout/hList1"/>
    <dgm:cxn modelId="{934E1392-E613-4C72-8C01-F799F6DDE1D6}" type="presOf" srcId="{FAFBD2F7-1BF4-4024-A4B2-EDE7501E342E}" destId="{49A30E83-534B-49E2-8B24-A7FFB2D3116C}" srcOrd="0" destOrd="3" presId="urn:microsoft.com/office/officeart/2005/8/layout/hList1"/>
    <dgm:cxn modelId="{5C3B6B9B-9593-46B4-A207-AD1122E58F1A}" type="presParOf" srcId="{2F751407-B811-4E70-883D-02FC916F06F8}" destId="{B326AE98-D2F4-4718-B3BD-99264E233846}" srcOrd="0" destOrd="0" presId="urn:microsoft.com/office/officeart/2005/8/layout/hList1"/>
    <dgm:cxn modelId="{07106FEB-87FC-47B6-97CA-FE2D06A9F978}" type="presParOf" srcId="{B326AE98-D2F4-4718-B3BD-99264E233846}" destId="{786032EC-5908-4D0D-B4B9-E4A138A0CEF1}" srcOrd="0" destOrd="0" presId="urn:microsoft.com/office/officeart/2005/8/layout/hList1"/>
    <dgm:cxn modelId="{9C038248-6A96-48C5-B5F2-CF0CB9FA0AAA}" type="presParOf" srcId="{B326AE98-D2F4-4718-B3BD-99264E233846}" destId="{EABB8511-1D14-4EDC-8F2A-933B425B32CE}" srcOrd="1" destOrd="0" presId="urn:microsoft.com/office/officeart/2005/8/layout/hList1"/>
    <dgm:cxn modelId="{6B201D52-2B47-4430-8E0E-E27A06B1A91F}" type="presParOf" srcId="{2F751407-B811-4E70-883D-02FC916F06F8}" destId="{30C3CE6F-B0AD-4884-8EAE-00CCCE6BE075}" srcOrd="1" destOrd="0" presId="urn:microsoft.com/office/officeart/2005/8/layout/hList1"/>
    <dgm:cxn modelId="{A1EFCF98-C8F4-4D26-915C-E772614743D9}" type="presParOf" srcId="{2F751407-B811-4E70-883D-02FC916F06F8}" destId="{5ADD1A50-53EA-4B72-B992-92AC1DA1D9A3}" srcOrd="2" destOrd="0" presId="urn:microsoft.com/office/officeart/2005/8/layout/hList1"/>
    <dgm:cxn modelId="{BFFC3C73-88DB-419C-ABC8-80AAF1CE4B2D}" type="presParOf" srcId="{5ADD1A50-53EA-4B72-B992-92AC1DA1D9A3}" destId="{CBFEE836-1B0E-419A-9A05-9FCAEBC2BA7B}" srcOrd="0" destOrd="0" presId="urn:microsoft.com/office/officeart/2005/8/layout/hList1"/>
    <dgm:cxn modelId="{2F2492F9-1819-49EA-A595-E645752C814B}" type="presParOf" srcId="{5ADD1A50-53EA-4B72-B992-92AC1DA1D9A3}" destId="{827EFAB3-094E-467B-82AF-47202DB01717}" srcOrd="1" destOrd="0" presId="urn:microsoft.com/office/officeart/2005/8/layout/hList1"/>
    <dgm:cxn modelId="{A967FB11-91EE-440C-9E82-2D617BBA6FB1}" type="presParOf" srcId="{2F751407-B811-4E70-883D-02FC916F06F8}" destId="{667BE583-5D2F-4968-BEC8-A282C8FF6FE7}" srcOrd="3" destOrd="0" presId="urn:microsoft.com/office/officeart/2005/8/layout/hList1"/>
    <dgm:cxn modelId="{2A3EDCC4-6DB9-4EF2-9641-60F4EE32321A}" type="presParOf" srcId="{2F751407-B811-4E70-883D-02FC916F06F8}" destId="{4093E446-DDD8-441F-A6CE-6ECE0C6EEEC6}" srcOrd="4" destOrd="0" presId="urn:microsoft.com/office/officeart/2005/8/layout/hList1"/>
    <dgm:cxn modelId="{555D38D5-A9BC-4B42-9B6E-717A677212D3}" type="presParOf" srcId="{4093E446-DDD8-441F-A6CE-6ECE0C6EEEC6}" destId="{4B39A26A-C3B9-4BEE-848E-242BD77428CE}" srcOrd="0" destOrd="0" presId="urn:microsoft.com/office/officeart/2005/8/layout/hList1"/>
    <dgm:cxn modelId="{975CB611-CA99-406D-A1DD-91393FB3A36A}" type="presParOf" srcId="{4093E446-DDD8-441F-A6CE-6ECE0C6EEEC6}" destId="{49A30E83-534B-49E2-8B24-A7FFB2D311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51852C-296C-42B0-8E4A-D7FF7C592CA6}" type="doc">
      <dgm:prSet loTypeId="urn:microsoft.com/office/officeart/2005/8/layout/cycle3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A6EFF584-5F73-4C1A-9BD1-E95FE60B0B1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National RE Potential </a:t>
          </a:r>
          <a:endParaRPr lang="fr-FR" sz="1800" b="1" dirty="0"/>
        </a:p>
      </dgm:t>
    </dgm:pt>
    <dgm:pt modelId="{3BFFB6A3-CB0A-4639-BC61-D842006839B1}" type="par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609B20BA-216D-4604-8FF9-8D5C12B6DE1E}" type="sib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9643F591-A437-42CA-A112-8E40C34D405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Load Curve and its future tendency</a:t>
          </a:r>
          <a:endParaRPr lang="fr-FR" sz="1800" b="1" dirty="0"/>
        </a:p>
      </dgm:t>
    </dgm:pt>
    <dgm:pt modelId="{D9C529E1-3AA0-4FAD-9232-9FDAB043AEA2}" type="par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74D415A9-E8EA-4288-9EBB-1EA693FEC731}" type="sib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5825392A-E724-4FD9-BC29-A711B0874C4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Impact of Grid  interconnection</a:t>
          </a:r>
          <a:endParaRPr lang="fr-FR" sz="1800" b="1" dirty="0"/>
        </a:p>
      </dgm:t>
    </dgm:pt>
    <dgm:pt modelId="{FA23C774-E79A-4F32-B07F-AD07EF40FECD}" type="par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52E9FC66-5824-40D3-8953-6A77FC739D24}" type="sib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46A42707-3007-4DDA-ACA5-E3930D62A83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Extra cost of RE integration</a:t>
          </a:r>
          <a:endParaRPr lang="fr-FR" sz="1800" b="1" dirty="0"/>
        </a:p>
      </dgm:t>
    </dgm:pt>
    <dgm:pt modelId="{1D3D74C1-380F-46A1-8AB1-31B147419E48}" type="par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F943A415-94E1-4282-8F49-1E9B0A5E4CC5}" type="sib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E3CFFFA1-44E5-42D6-9F75-783587D2F64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Intermittence and Variability of wind and PV</a:t>
          </a:r>
          <a:endParaRPr lang="fr-FR" sz="1800" b="1" dirty="0"/>
        </a:p>
      </dgm:t>
    </dgm:pt>
    <dgm:pt modelId="{1A610E89-BA7A-4D99-9CF5-00793DB01C93}" type="par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FF6CEFEF-2FED-42D8-B547-2F4B57921EFF}" type="sib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217656AD-5638-4EC3-894A-1581A4EB1D31}" type="pres">
      <dgm:prSet presAssocID="{EB51852C-296C-42B0-8E4A-D7FF7C592CA6}" presName="Name0" presStyleCnt="0">
        <dgm:presLayoutVars>
          <dgm:dir/>
          <dgm:resizeHandles val="exact"/>
        </dgm:presLayoutVars>
      </dgm:prSet>
      <dgm:spPr/>
    </dgm:pt>
    <dgm:pt modelId="{D6BFE310-840A-452A-8E1A-BFCA33E5195D}" type="pres">
      <dgm:prSet presAssocID="{EB51852C-296C-42B0-8E4A-D7FF7C592CA6}" presName="cycle" presStyleCnt="0"/>
      <dgm:spPr/>
    </dgm:pt>
    <dgm:pt modelId="{3A443719-1A8C-4C86-9E86-DF72B0A61F09}" type="pres">
      <dgm:prSet presAssocID="{A6EFF584-5F73-4C1A-9BD1-E95FE60B0B12}" presName="nodeFirstNode" presStyleLbl="node1" presStyleIdx="0" presStyleCnt="5">
        <dgm:presLayoutVars>
          <dgm:bulletEnabled val="1"/>
        </dgm:presLayoutVars>
      </dgm:prSet>
      <dgm:spPr/>
    </dgm:pt>
    <dgm:pt modelId="{889151DA-135A-4DDB-B282-62EF717DC25B}" type="pres">
      <dgm:prSet presAssocID="{609B20BA-216D-4604-8FF9-8D5C12B6DE1E}" presName="sibTransFirstNode" presStyleLbl="bgShp" presStyleIdx="0" presStyleCnt="1" custScaleX="182512"/>
      <dgm:spPr/>
    </dgm:pt>
    <dgm:pt modelId="{73DAA491-B19E-4625-8F34-94EDB72FC224}" type="pres">
      <dgm:prSet presAssocID="{9643F591-A437-42CA-A112-8E40C34D405E}" presName="nodeFollowingNodes" presStyleLbl="node1" presStyleIdx="1" presStyleCnt="5" custRadScaleRad="178656" custRadScaleInc="-4382">
        <dgm:presLayoutVars>
          <dgm:bulletEnabled val="1"/>
        </dgm:presLayoutVars>
      </dgm:prSet>
      <dgm:spPr/>
    </dgm:pt>
    <dgm:pt modelId="{7D71A860-EDF6-45E6-8423-CA0BA591BD8C}" type="pres">
      <dgm:prSet presAssocID="{5825392A-E724-4FD9-BC29-A711B0874C43}" presName="nodeFollowingNodes" presStyleLbl="node1" presStyleIdx="2" presStyleCnt="5" custRadScaleRad="134467" custRadScaleInc="-40988">
        <dgm:presLayoutVars>
          <dgm:bulletEnabled val="1"/>
        </dgm:presLayoutVars>
      </dgm:prSet>
      <dgm:spPr/>
    </dgm:pt>
    <dgm:pt modelId="{4DBF8AD6-934A-46FE-BD90-7F11990E5B4E}" type="pres">
      <dgm:prSet presAssocID="{46A42707-3007-4DDA-ACA5-E3930D62A836}" presName="nodeFollowingNodes" presStyleLbl="node1" presStyleIdx="3" presStyleCnt="5" custRadScaleRad="129923" custRadScaleInc="40069">
        <dgm:presLayoutVars>
          <dgm:bulletEnabled val="1"/>
        </dgm:presLayoutVars>
      </dgm:prSet>
      <dgm:spPr/>
    </dgm:pt>
    <dgm:pt modelId="{92229BFA-5F03-42D6-B73E-3C09FFC33D69}" type="pres">
      <dgm:prSet presAssocID="{E3CFFFA1-44E5-42D6-9F75-783587D2F648}" presName="nodeFollowingNodes" presStyleLbl="node1" presStyleIdx="4" presStyleCnt="5" custRadScaleRad="166161" custRadScaleInc="5289">
        <dgm:presLayoutVars>
          <dgm:bulletEnabled val="1"/>
        </dgm:presLayoutVars>
      </dgm:prSet>
      <dgm:spPr/>
    </dgm:pt>
  </dgm:ptLst>
  <dgm:cxnLst>
    <dgm:cxn modelId="{0266AF5A-AAEE-4789-8D0E-49802DAAC9CB}" type="presOf" srcId="{EB51852C-296C-42B0-8E4A-D7FF7C592CA6}" destId="{217656AD-5638-4EC3-894A-1581A4EB1D31}" srcOrd="0" destOrd="0" presId="urn:microsoft.com/office/officeart/2005/8/layout/cycle3"/>
    <dgm:cxn modelId="{0BF9F317-B9AE-4E1F-ABA5-67A84C548413}" srcId="{EB51852C-296C-42B0-8E4A-D7FF7C592CA6}" destId="{5825392A-E724-4FD9-BC29-A711B0874C43}" srcOrd="2" destOrd="0" parTransId="{FA23C774-E79A-4F32-B07F-AD07EF40FECD}" sibTransId="{52E9FC66-5824-40D3-8953-6A77FC739D24}"/>
    <dgm:cxn modelId="{FB72E2C0-1A5A-4EB0-971C-7BDC318244B3}" srcId="{EB51852C-296C-42B0-8E4A-D7FF7C592CA6}" destId="{9643F591-A437-42CA-A112-8E40C34D405E}" srcOrd="1" destOrd="0" parTransId="{D9C529E1-3AA0-4FAD-9232-9FDAB043AEA2}" sibTransId="{74D415A9-E8EA-4288-9EBB-1EA693FEC731}"/>
    <dgm:cxn modelId="{624F1B6C-9B37-409C-86E4-F18786887415}" srcId="{EB51852C-296C-42B0-8E4A-D7FF7C592CA6}" destId="{46A42707-3007-4DDA-ACA5-E3930D62A836}" srcOrd="3" destOrd="0" parTransId="{1D3D74C1-380F-46A1-8AB1-31B147419E48}" sibTransId="{F943A415-94E1-4282-8F49-1E9B0A5E4CC5}"/>
    <dgm:cxn modelId="{EA36CCF7-59E7-4A7A-887B-8617F3C8FDB3}" type="presOf" srcId="{5825392A-E724-4FD9-BC29-A711B0874C43}" destId="{7D71A860-EDF6-45E6-8423-CA0BA591BD8C}" srcOrd="0" destOrd="0" presId="urn:microsoft.com/office/officeart/2005/8/layout/cycle3"/>
    <dgm:cxn modelId="{C2CB6C8C-16EA-4A18-83A0-D34224179510}" srcId="{EB51852C-296C-42B0-8E4A-D7FF7C592CA6}" destId="{A6EFF584-5F73-4C1A-9BD1-E95FE60B0B12}" srcOrd="0" destOrd="0" parTransId="{3BFFB6A3-CB0A-4639-BC61-D842006839B1}" sibTransId="{609B20BA-216D-4604-8FF9-8D5C12B6DE1E}"/>
    <dgm:cxn modelId="{9C45B738-B0F0-46C6-8CE3-805538480B69}" type="presOf" srcId="{E3CFFFA1-44E5-42D6-9F75-783587D2F648}" destId="{92229BFA-5F03-42D6-B73E-3C09FFC33D69}" srcOrd="0" destOrd="0" presId="urn:microsoft.com/office/officeart/2005/8/layout/cycle3"/>
    <dgm:cxn modelId="{CFB2E34B-0AE2-4B61-ACFE-405D08DE6B42}" type="presOf" srcId="{9643F591-A437-42CA-A112-8E40C34D405E}" destId="{73DAA491-B19E-4625-8F34-94EDB72FC224}" srcOrd="0" destOrd="0" presId="urn:microsoft.com/office/officeart/2005/8/layout/cycle3"/>
    <dgm:cxn modelId="{C6FCC63E-4EEA-4D5E-9E97-1F0788F2A2DA}" type="presOf" srcId="{46A42707-3007-4DDA-ACA5-E3930D62A836}" destId="{4DBF8AD6-934A-46FE-BD90-7F11990E5B4E}" srcOrd="0" destOrd="0" presId="urn:microsoft.com/office/officeart/2005/8/layout/cycle3"/>
    <dgm:cxn modelId="{3AD44EEF-C0D1-40A2-91D2-9B802E38A845}" type="presOf" srcId="{609B20BA-216D-4604-8FF9-8D5C12B6DE1E}" destId="{889151DA-135A-4DDB-B282-62EF717DC25B}" srcOrd="0" destOrd="0" presId="urn:microsoft.com/office/officeart/2005/8/layout/cycle3"/>
    <dgm:cxn modelId="{73E13A4A-D615-47DC-B980-C6258C9D5408}" type="presOf" srcId="{A6EFF584-5F73-4C1A-9BD1-E95FE60B0B12}" destId="{3A443719-1A8C-4C86-9E86-DF72B0A61F09}" srcOrd="0" destOrd="0" presId="urn:microsoft.com/office/officeart/2005/8/layout/cycle3"/>
    <dgm:cxn modelId="{F01D4AD3-76B0-48DD-A86C-0689375BEB5F}" srcId="{EB51852C-296C-42B0-8E4A-D7FF7C592CA6}" destId="{E3CFFFA1-44E5-42D6-9F75-783587D2F648}" srcOrd="4" destOrd="0" parTransId="{1A610E89-BA7A-4D99-9CF5-00793DB01C93}" sibTransId="{FF6CEFEF-2FED-42D8-B547-2F4B57921EFF}"/>
    <dgm:cxn modelId="{EEF9F2AF-96AF-49A8-A2BF-C0D4391283E2}" type="presParOf" srcId="{217656AD-5638-4EC3-894A-1581A4EB1D31}" destId="{D6BFE310-840A-452A-8E1A-BFCA33E5195D}" srcOrd="0" destOrd="0" presId="urn:microsoft.com/office/officeart/2005/8/layout/cycle3"/>
    <dgm:cxn modelId="{BA17DD78-7C0F-4354-9E02-1BBFBBC30388}" type="presParOf" srcId="{D6BFE310-840A-452A-8E1A-BFCA33E5195D}" destId="{3A443719-1A8C-4C86-9E86-DF72B0A61F09}" srcOrd="0" destOrd="0" presId="urn:microsoft.com/office/officeart/2005/8/layout/cycle3"/>
    <dgm:cxn modelId="{9F807AA6-16BF-4DA6-98AD-A65B4273620B}" type="presParOf" srcId="{D6BFE310-840A-452A-8E1A-BFCA33E5195D}" destId="{889151DA-135A-4DDB-B282-62EF717DC25B}" srcOrd="1" destOrd="0" presId="urn:microsoft.com/office/officeart/2005/8/layout/cycle3"/>
    <dgm:cxn modelId="{B0B6D0A5-8A23-434C-9C06-89F4D37A2593}" type="presParOf" srcId="{D6BFE310-840A-452A-8E1A-BFCA33E5195D}" destId="{73DAA491-B19E-4625-8F34-94EDB72FC224}" srcOrd="2" destOrd="0" presId="urn:microsoft.com/office/officeart/2005/8/layout/cycle3"/>
    <dgm:cxn modelId="{0EEC6CA5-AE2E-400C-9292-B31E2D8BF849}" type="presParOf" srcId="{D6BFE310-840A-452A-8E1A-BFCA33E5195D}" destId="{7D71A860-EDF6-45E6-8423-CA0BA591BD8C}" srcOrd="3" destOrd="0" presId="urn:microsoft.com/office/officeart/2005/8/layout/cycle3"/>
    <dgm:cxn modelId="{3FA61597-5CC0-4DD4-93A2-0E6BC05D9357}" type="presParOf" srcId="{D6BFE310-840A-452A-8E1A-BFCA33E5195D}" destId="{4DBF8AD6-934A-46FE-BD90-7F11990E5B4E}" srcOrd="4" destOrd="0" presId="urn:microsoft.com/office/officeart/2005/8/layout/cycle3"/>
    <dgm:cxn modelId="{D2BEAFD8-6727-43C1-A8F2-CB89A90E6C09}" type="presParOf" srcId="{D6BFE310-840A-452A-8E1A-BFCA33E5195D}" destId="{92229BFA-5F03-42D6-B73E-3C09FFC33D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AD6D7-70C1-4EC0-AE6C-244D4C3C9E20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233FCA11-3554-40DA-BD8C-2D107CA0B165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Importance of assessment of current existing modeling tools and analysis of their weakness.</a:t>
          </a:r>
          <a:endParaRPr lang="fr-FR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33A3CF3-7E60-4801-AF7B-4C0C0B7E0844}" type="parTrans" cxnId="{F8B4E442-EAAC-4D3A-8A97-4B24DCC4735C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D7BB86-18F4-4C05-940C-2DD6871CA213}" type="sibTrans" cxnId="{F8B4E442-EAAC-4D3A-8A97-4B24DCC4735C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FB8E62-669A-4C1D-85C2-B06D806B82A6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Importance of adapting the planning models to specific context of the region.</a:t>
          </a:r>
          <a:endParaRPr lang="fr-FR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E8E2447-DDA7-450B-94C3-D243639ADF81}" type="parTrans" cxnId="{412DF5A0-F348-46B2-A77C-C7EF73B86C08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E932EA0-D420-4E32-BC05-E222AF2231ED}" type="sibTrans" cxnId="{412DF5A0-F348-46B2-A77C-C7EF73B86C08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7441442-A39E-430B-830B-50F6603758AE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Promote communication and awareness targeting policy makers and different stakeholders to highlight the importance of planning in RE deployment.</a:t>
          </a:r>
          <a:endParaRPr lang="fr-F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534550A-DC10-4695-9EC0-94EF8F83A889}" type="parTrans" cxnId="{AF791E26-8FCA-4AB1-84A4-E6E0A6C1A538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E06B98F-6C6F-4C0B-A808-F82592AEC38B}" type="sibTrans" cxnId="{AF791E26-8FCA-4AB1-84A4-E6E0A6C1A538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E359852-BC24-4893-A2E8-81B9EE5A3C15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Importance of regional and integrated planning that could reduce margin reserve and therefore additional investments in power generation would be saved.</a:t>
          </a:r>
          <a:endParaRPr lang="fr-F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1B4C37A-71A7-45B5-BD64-F9756D22FFC4}" type="parTrans" cxnId="{59F08EFC-002F-4D00-A1EE-F701C85FBB34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1B06B37-A165-4AF6-BD70-41263FF89EDE}" type="sibTrans" cxnId="{59F08EFC-002F-4D00-A1EE-F701C85FBB34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1DF5A96-4594-4FDA-AD91-31D0345F4964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just" rtl="0"/>
          <a:r>
            <a: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Strengthen national capacities  and focusing capacity development activities on planning, building and operating power grids with a high share of renewable generation in the energy mix and management of peak and off-peak load .</a:t>
          </a:r>
          <a:endParaRPr lang="fr-F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6404A7A-5F4F-4EED-9A3E-6E6312391F81}" type="sibTrans" cxnId="{7A8625A0-6753-4FDD-A6EA-FCD67F61A7CB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2786030-B258-4D07-9F89-4F2CD305D8DD}" type="parTrans" cxnId="{7A8625A0-6753-4FDD-A6EA-FCD67F61A7CB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92C83E2-A109-4472-BBB9-C7F6B0B05E9D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Planning in North African countries presents local gaps and challenges, however the adoption of good planning methodology and tools will offer an optimal energy-mix and the reduction of high investment cost in the long term beside the security of electricity sector.</a:t>
          </a:r>
          <a:endParaRPr lang="fr-FR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9B263C3-7C19-409E-958F-5B84BDB730A5}" type="parTrans" cxnId="{F247C1ED-7C52-409A-9275-AF78740C2772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86DE2A-471A-4C4C-8718-B471E465BA7F}" type="sibTrans" cxnId="{F247C1ED-7C52-409A-9275-AF78740C2772}">
      <dgm:prSet/>
      <dgm:spPr/>
      <dgm:t>
        <a:bodyPr/>
        <a:lstStyle/>
        <a:p>
          <a:endParaRPr lang="fr-FR" sz="11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E361B47-B5DE-4BE6-928D-B2D6CBD1C13F}" type="pres">
      <dgm:prSet presAssocID="{BD3AD6D7-70C1-4EC0-AE6C-244D4C3C9E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7EB38149-C726-4C45-9044-AA1D3C2D4D24}" type="pres">
      <dgm:prSet presAssocID="{BD3AD6D7-70C1-4EC0-AE6C-244D4C3C9E20}" presName="Name1" presStyleCnt="0"/>
      <dgm:spPr/>
      <dgm:t>
        <a:bodyPr/>
        <a:lstStyle/>
        <a:p>
          <a:endParaRPr lang="fr-FR"/>
        </a:p>
      </dgm:t>
    </dgm:pt>
    <dgm:pt modelId="{45A29B0E-A165-4842-8278-092D03FE60EC}" type="pres">
      <dgm:prSet presAssocID="{BD3AD6D7-70C1-4EC0-AE6C-244D4C3C9E20}" presName="cycle" presStyleCnt="0"/>
      <dgm:spPr/>
      <dgm:t>
        <a:bodyPr/>
        <a:lstStyle/>
        <a:p>
          <a:endParaRPr lang="fr-FR"/>
        </a:p>
      </dgm:t>
    </dgm:pt>
    <dgm:pt modelId="{1B77FC1D-D203-47C2-A0C4-EDA666080055}" type="pres">
      <dgm:prSet presAssocID="{BD3AD6D7-70C1-4EC0-AE6C-244D4C3C9E20}" presName="srcNode" presStyleLbl="node1" presStyleIdx="0" presStyleCnt="6"/>
      <dgm:spPr/>
      <dgm:t>
        <a:bodyPr/>
        <a:lstStyle/>
        <a:p>
          <a:endParaRPr lang="fr-FR"/>
        </a:p>
      </dgm:t>
    </dgm:pt>
    <dgm:pt modelId="{226F616A-D159-468E-A255-B8BDF294195B}" type="pres">
      <dgm:prSet presAssocID="{BD3AD6D7-70C1-4EC0-AE6C-244D4C3C9E20}" presName="conn" presStyleLbl="parChTrans1D2" presStyleIdx="0" presStyleCnt="1"/>
      <dgm:spPr/>
      <dgm:t>
        <a:bodyPr/>
        <a:lstStyle/>
        <a:p>
          <a:endParaRPr lang="fr-FR"/>
        </a:p>
      </dgm:t>
    </dgm:pt>
    <dgm:pt modelId="{4730639F-923F-4187-A1BD-B3B842A0FBF6}" type="pres">
      <dgm:prSet presAssocID="{BD3AD6D7-70C1-4EC0-AE6C-244D4C3C9E20}" presName="extraNode" presStyleLbl="node1" presStyleIdx="0" presStyleCnt="6"/>
      <dgm:spPr/>
      <dgm:t>
        <a:bodyPr/>
        <a:lstStyle/>
        <a:p>
          <a:endParaRPr lang="fr-FR"/>
        </a:p>
      </dgm:t>
    </dgm:pt>
    <dgm:pt modelId="{068C175B-3FF4-4254-8C47-2AEF4EBF7792}" type="pres">
      <dgm:prSet presAssocID="{BD3AD6D7-70C1-4EC0-AE6C-244D4C3C9E20}" presName="dstNode" presStyleLbl="node1" presStyleIdx="0" presStyleCnt="6"/>
      <dgm:spPr/>
      <dgm:t>
        <a:bodyPr/>
        <a:lstStyle/>
        <a:p>
          <a:endParaRPr lang="fr-FR"/>
        </a:p>
      </dgm:t>
    </dgm:pt>
    <dgm:pt modelId="{DED2F03C-44BD-4955-A616-E54043D7F9F2}" type="pres">
      <dgm:prSet presAssocID="{292C83E2-A109-4472-BBB9-C7F6B0B05E9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80B55E-65A6-4E00-82B7-039A60638F1C}" type="pres">
      <dgm:prSet presAssocID="{292C83E2-A109-4472-BBB9-C7F6B0B05E9D}" presName="accent_1" presStyleCnt="0"/>
      <dgm:spPr/>
      <dgm:t>
        <a:bodyPr/>
        <a:lstStyle/>
        <a:p>
          <a:endParaRPr lang="fr-FR"/>
        </a:p>
      </dgm:t>
    </dgm:pt>
    <dgm:pt modelId="{43A09A4F-FB41-4B21-A400-997C92FAA809}" type="pres">
      <dgm:prSet presAssocID="{292C83E2-A109-4472-BBB9-C7F6B0B05E9D}" presName="accentRepeatNode" presStyleLbl="solidFgAcc1" presStyleIdx="0" presStyleCnt="6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74761511-F41D-4320-9A14-15F8EC9DF1C9}" type="pres">
      <dgm:prSet presAssocID="{233FCA11-3554-40DA-BD8C-2D107CA0B16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6A63DC-AB13-4C17-994D-EA299174DB7E}" type="pres">
      <dgm:prSet presAssocID="{233FCA11-3554-40DA-BD8C-2D107CA0B165}" presName="accent_2" presStyleCnt="0"/>
      <dgm:spPr/>
      <dgm:t>
        <a:bodyPr/>
        <a:lstStyle/>
        <a:p>
          <a:endParaRPr lang="fr-FR"/>
        </a:p>
      </dgm:t>
    </dgm:pt>
    <dgm:pt modelId="{ED76E3D3-15C9-4FE6-8431-E82161283BA2}" type="pres">
      <dgm:prSet presAssocID="{233FCA11-3554-40DA-BD8C-2D107CA0B165}" presName="accentRepeatNode" presStyleLbl="solidFgAcc1" presStyleIdx="1" presStyleCnt="6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FF1F6B0C-EEDC-4098-8D59-D137DA810442}" type="pres">
      <dgm:prSet presAssocID="{DCFB8E62-669A-4C1D-85C2-B06D806B82A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C3A2F5-0352-44D3-9CD0-97DA12700F33}" type="pres">
      <dgm:prSet presAssocID="{DCFB8E62-669A-4C1D-85C2-B06D806B82A6}" presName="accent_3" presStyleCnt="0"/>
      <dgm:spPr/>
      <dgm:t>
        <a:bodyPr/>
        <a:lstStyle/>
        <a:p>
          <a:endParaRPr lang="fr-FR"/>
        </a:p>
      </dgm:t>
    </dgm:pt>
    <dgm:pt modelId="{DBC5BF8D-65BF-475C-B8B9-9F2B341B64ED}" type="pres">
      <dgm:prSet presAssocID="{DCFB8E62-669A-4C1D-85C2-B06D806B82A6}" presName="accentRepeatNode" presStyleLbl="solidFgAcc1" presStyleIdx="2" presStyleCnt="6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0EC87401-1D40-45CC-8A76-65B0F74A06D0}" type="pres">
      <dgm:prSet presAssocID="{17441442-A39E-430B-830B-50F6603758A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457F19-3B87-4360-97D9-C993B73D843B}" type="pres">
      <dgm:prSet presAssocID="{17441442-A39E-430B-830B-50F6603758AE}" presName="accent_4" presStyleCnt="0"/>
      <dgm:spPr/>
      <dgm:t>
        <a:bodyPr/>
        <a:lstStyle/>
        <a:p>
          <a:endParaRPr lang="fr-FR"/>
        </a:p>
      </dgm:t>
    </dgm:pt>
    <dgm:pt modelId="{ECE41604-EDBC-4FFA-8794-817526E17968}" type="pres">
      <dgm:prSet presAssocID="{17441442-A39E-430B-830B-50F6603758AE}" presName="accentRepeatNode" presStyleLbl="solidFgAcc1" presStyleIdx="3" presStyleCnt="6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79C2BB3B-06BE-402B-9D88-8A63EA5CCECC}" type="pres">
      <dgm:prSet presAssocID="{31DF5A96-4594-4FDA-AD91-31D0345F496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6A3AAD-A00E-485A-A101-52563C800B67}" type="pres">
      <dgm:prSet presAssocID="{31DF5A96-4594-4FDA-AD91-31D0345F4964}" presName="accent_5" presStyleCnt="0"/>
      <dgm:spPr/>
      <dgm:t>
        <a:bodyPr/>
        <a:lstStyle/>
        <a:p>
          <a:endParaRPr lang="fr-FR"/>
        </a:p>
      </dgm:t>
    </dgm:pt>
    <dgm:pt modelId="{2760B66E-5F4C-4B8A-ADBB-23D5C680F423}" type="pres">
      <dgm:prSet presAssocID="{31DF5A96-4594-4FDA-AD91-31D0345F4964}" presName="accentRepeatNode" presStyleLbl="solidFgAcc1" presStyleIdx="4" presStyleCnt="6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C1ECBE82-A656-4469-BD6D-1B2B6EE61385}" type="pres">
      <dgm:prSet presAssocID="{8E359852-BC24-4893-A2E8-81B9EE5A3C1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BFC07-E650-420B-BC5B-04E318DBD309}" type="pres">
      <dgm:prSet presAssocID="{8E359852-BC24-4893-A2E8-81B9EE5A3C15}" presName="accent_6" presStyleCnt="0"/>
      <dgm:spPr/>
      <dgm:t>
        <a:bodyPr/>
        <a:lstStyle/>
        <a:p>
          <a:endParaRPr lang="fr-FR"/>
        </a:p>
      </dgm:t>
    </dgm:pt>
    <dgm:pt modelId="{86645343-5DFD-45D5-9D10-EA2DEE455A71}" type="pres">
      <dgm:prSet presAssocID="{8E359852-BC24-4893-A2E8-81B9EE5A3C15}" presName="accentRepeatNode" presStyleLbl="solidFgAcc1" presStyleIdx="5" presStyleCnt="6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</dgm:ptLst>
  <dgm:cxnLst>
    <dgm:cxn modelId="{F8B4E442-EAAC-4D3A-8A97-4B24DCC4735C}" srcId="{BD3AD6D7-70C1-4EC0-AE6C-244D4C3C9E20}" destId="{233FCA11-3554-40DA-BD8C-2D107CA0B165}" srcOrd="1" destOrd="0" parTransId="{533A3CF3-7E60-4801-AF7B-4C0C0B7E0844}" sibTransId="{73D7BB86-18F4-4C05-940C-2DD6871CA213}"/>
    <dgm:cxn modelId="{7A8625A0-6753-4FDD-A6EA-FCD67F61A7CB}" srcId="{BD3AD6D7-70C1-4EC0-AE6C-244D4C3C9E20}" destId="{31DF5A96-4594-4FDA-AD91-31D0345F4964}" srcOrd="4" destOrd="0" parTransId="{92786030-B258-4D07-9F89-4F2CD305D8DD}" sibTransId="{E6404A7A-5F4F-4EED-9A3E-6E6312391F81}"/>
    <dgm:cxn modelId="{F247C1ED-7C52-409A-9275-AF78740C2772}" srcId="{BD3AD6D7-70C1-4EC0-AE6C-244D4C3C9E20}" destId="{292C83E2-A109-4472-BBB9-C7F6B0B05E9D}" srcOrd="0" destOrd="0" parTransId="{D9B263C3-7C19-409E-958F-5B84BDB730A5}" sibTransId="{0A86DE2A-471A-4C4C-8718-B471E465BA7F}"/>
    <dgm:cxn modelId="{D0300CB2-423D-4BF3-AA10-6AD2528A69DA}" type="presOf" srcId="{292C83E2-A109-4472-BBB9-C7F6B0B05E9D}" destId="{DED2F03C-44BD-4955-A616-E54043D7F9F2}" srcOrd="0" destOrd="0" presId="urn:microsoft.com/office/officeart/2008/layout/VerticalCurvedList"/>
    <dgm:cxn modelId="{BED8502A-AE3E-4C96-ACAA-C99C41942659}" type="presOf" srcId="{0A86DE2A-471A-4C4C-8718-B471E465BA7F}" destId="{226F616A-D159-468E-A255-B8BDF294195B}" srcOrd="0" destOrd="0" presId="urn:microsoft.com/office/officeart/2008/layout/VerticalCurvedList"/>
    <dgm:cxn modelId="{1C643AE5-B82A-416F-B56B-33C3929F89F5}" type="presOf" srcId="{DCFB8E62-669A-4C1D-85C2-B06D806B82A6}" destId="{FF1F6B0C-EEDC-4098-8D59-D137DA810442}" srcOrd="0" destOrd="0" presId="urn:microsoft.com/office/officeart/2008/layout/VerticalCurvedList"/>
    <dgm:cxn modelId="{AF791E26-8FCA-4AB1-84A4-E6E0A6C1A538}" srcId="{BD3AD6D7-70C1-4EC0-AE6C-244D4C3C9E20}" destId="{17441442-A39E-430B-830B-50F6603758AE}" srcOrd="3" destOrd="0" parTransId="{E534550A-DC10-4695-9EC0-94EF8F83A889}" sibTransId="{4E06B98F-6C6F-4C0B-A808-F82592AEC38B}"/>
    <dgm:cxn modelId="{9963B22C-736E-48BC-ACA8-C719070EF75E}" type="presOf" srcId="{31DF5A96-4594-4FDA-AD91-31D0345F4964}" destId="{79C2BB3B-06BE-402B-9D88-8A63EA5CCECC}" srcOrd="0" destOrd="0" presId="urn:microsoft.com/office/officeart/2008/layout/VerticalCurvedList"/>
    <dgm:cxn modelId="{2F0BD8F0-BE05-4022-8581-88DEBCE4DEDF}" type="presOf" srcId="{233FCA11-3554-40DA-BD8C-2D107CA0B165}" destId="{74761511-F41D-4320-9A14-15F8EC9DF1C9}" srcOrd="0" destOrd="0" presId="urn:microsoft.com/office/officeart/2008/layout/VerticalCurvedList"/>
    <dgm:cxn modelId="{412DF5A0-F348-46B2-A77C-C7EF73B86C08}" srcId="{BD3AD6D7-70C1-4EC0-AE6C-244D4C3C9E20}" destId="{DCFB8E62-669A-4C1D-85C2-B06D806B82A6}" srcOrd="2" destOrd="0" parTransId="{4E8E2447-DDA7-450B-94C3-D243639ADF81}" sibTransId="{9E932EA0-D420-4E32-BC05-E222AF2231ED}"/>
    <dgm:cxn modelId="{A1E9E42C-A0D2-4AF5-AA38-9CF9D17342E4}" type="presOf" srcId="{17441442-A39E-430B-830B-50F6603758AE}" destId="{0EC87401-1D40-45CC-8A76-65B0F74A06D0}" srcOrd="0" destOrd="0" presId="urn:microsoft.com/office/officeart/2008/layout/VerticalCurvedList"/>
    <dgm:cxn modelId="{B8EA696D-4F9F-4B1C-A7F4-CE7F80B8B675}" type="presOf" srcId="{BD3AD6D7-70C1-4EC0-AE6C-244D4C3C9E20}" destId="{EE361B47-B5DE-4BE6-928D-B2D6CBD1C13F}" srcOrd="0" destOrd="0" presId="urn:microsoft.com/office/officeart/2008/layout/VerticalCurvedList"/>
    <dgm:cxn modelId="{59F08EFC-002F-4D00-A1EE-F701C85FBB34}" srcId="{BD3AD6D7-70C1-4EC0-AE6C-244D4C3C9E20}" destId="{8E359852-BC24-4893-A2E8-81B9EE5A3C15}" srcOrd="5" destOrd="0" parTransId="{01B4C37A-71A7-45B5-BD64-F9756D22FFC4}" sibTransId="{51B06B37-A165-4AF6-BD70-41263FF89EDE}"/>
    <dgm:cxn modelId="{81B3EFBF-24F1-452B-8E5B-CC9D45805D27}" type="presOf" srcId="{8E359852-BC24-4893-A2E8-81B9EE5A3C15}" destId="{C1ECBE82-A656-4469-BD6D-1B2B6EE61385}" srcOrd="0" destOrd="0" presId="urn:microsoft.com/office/officeart/2008/layout/VerticalCurvedList"/>
    <dgm:cxn modelId="{FDB39759-B135-49F3-9801-206656B195A1}" type="presParOf" srcId="{EE361B47-B5DE-4BE6-928D-B2D6CBD1C13F}" destId="{7EB38149-C726-4C45-9044-AA1D3C2D4D24}" srcOrd="0" destOrd="0" presId="urn:microsoft.com/office/officeart/2008/layout/VerticalCurvedList"/>
    <dgm:cxn modelId="{7CDB9633-684B-400E-B6CE-EF72AA4C7F06}" type="presParOf" srcId="{7EB38149-C726-4C45-9044-AA1D3C2D4D24}" destId="{45A29B0E-A165-4842-8278-092D03FE60EC}" srcOrd="0" destOrd="0" presId="urn:microsoft.com/office/officeart/2008/layout/VerticalCurvedList"/>
    <dgm:cxn modelId="{E86A89E0-7319-46FA-BA09-B44A9B4AC1BF}" type="presParOf" srcId="{45A29B0E-A165-4842-8278-092D03FE60EC}" destId="{1B77FC1D-D203-47C2-A0C4-EDA666080055}" srcOrd="0" destOrd="0" presId="urn:microsoft.com/office/officeart/2008/layout/VerticalCurvedList"/>
    <dgm:cxn modelId="{77568D29-87CD-4D18-B86D-FEBD48F797CF}" type="presParOf" srcId="{45A29B0E-A165-4842-8278-092D03FE60EC}" destId="{226F616A-D159-468E-A255-B8BDF294195B}" srcOrd="1" destOrd="0" presId="urn:microsoft.com/office/officeart/2008/layout/VerticalCurvedList"/>
    <dgm:cxn modelId="{3403E711-2E1C-436E-AFE5-E1A37B1614EE}" type="presParOf" srcId="{45A29B0E-A165-4842-8278-092D03FE60EC}" destId="{4730639F-923F-4187-A1BD-B3B842A0FBF6}" srcOrd="2" destOrd="0" presId="urn:microsoft.com/office/officeart/2008/layout/VerticalCurvedList"/>
    <dgm:cxn modelId="{78A0B37B-1FC4-410F-83EA-25BA3005D192}" type="presParOf" srcId="{45A29B0E-A165-4842-8278-092D03FE60EC}" destId="{068C175B-3FF4-4254-8C47-2AEF4EBF7792}" srcOrd="3" destOrd="0" presId="urn:microsoft.com/office/officeart/2008/layout/VerticalCurvedList"/>
    <dgm:cxn modelId="{18155C2E-2FC5-4C7D-8780-FFA9A54CD225}" type="presParOf" srcId="{7EB38149-C726-4C45-9044-AA1D3C2D4D24}" destId="{DED2F03C-44BD-4955-A616-E54043D7F9F2}" srcOrd="1" destOrd="0" presId="urn:microsoft.com/office/officeart/2008/layout/VerticalCurvedList"/>
    <dgm:cxn modelId="{4E3B4700-CCD2-4B3D-A726-E68130C93E25}" type="presParOf" srcId="{7EB38149-C726-4C45-9044-AA1D3C2D4D24}" destId="{C280B55E-65A6-4E00-82B7-039A60638F1C}" srcOrd="2" destOrd="0" presId="urn:microsoft.com/office/officeart/2008/layout/VerticalCurvedList"/>
    <dgm:cxn modelId="{C2FB014E-5836-4EC4-A822-D86DBBD967B0}" type="presParOf" srcId="{C280B55E-65A6-4E00-82B7-039A60638F1C}" destId="{43A09A4F-FB41-4B21-A400-997C92FAA809}" srcOrd="0" destOrd="0" presId="urn:microsoft.com/office/officeart/2008/layout/VerticalCurvedList"/>
    <dgm:cxn modelId="{AFAC5950-94AB-4E66-9AFA-757AA3AE6A36}" type="presParOf" srcId="{7EB38149-C726-4C45-9044-AA1D3C2D4D24}" destId="{74761511-F41D-4320-9A14-15F8EC9DF1C9}" srcOrd="3" destOrd="0" presId="urn:microsoft.com/office/officeart/2008/layout/VerticalCurvedList"/>
    <dgm:cxn modelId="{336EE055-D96C-468D-B3CE-063010D2DF24}" type="presParOf" srcId="{7EB38149-C726-4C45-9044-AA1D3C2D4D24}" destId="{9F6A63DC-AB13-4C17-994D-EA299174DB7E}" srcOrd="4" destOrd="0" presId="urn:microsoft.com/office/officeart/2008/layout/VerticalCurvedList"/>
    <dgm:cxn modelId="{55D777B2-7432-4F34-95D1-6580C78E2BE0}" type="presParOf" srcId="{9F6A63DC-AB13-4C17-994D-EA299174DB7E}" destId="{ED76E3D3-15C9-4FE6-8431-E82161283BA2}" srcOrd="0" destOrd="0" presId="urn:microsoft.com/office/officeart/2008/layout/VerticalCurvedList"/>
    <dgm:cxn modelId="{04FB6E5A-3C0D-4E3C-BF08-49AAE25087EC}" type="presParOf" srcId="{7EB38149-C726-4C45-9044-AA1D3C2D4D24}" destId="{FF1F6B0C-EEDC-4098-8D59-D137DA810442}" srcOrd="5" destOrd="0" presId="urn:microsoft.com/office/officeart/2008/layout/VerticalCurvedList"/>
    <dgm:cxn modelId="{F390EBD3-C303-4030-9267-0BF0A4751528}" type="presParOf" srcId="{7EB38149-C726-4C45-9044-AA1D3C2D4D24}" destId="{54C3A2F5-0352-44D3-9CD0-97DA12700F33}" srcOrd="6" destOrd="0" presId="urn:microsoft.com/office/officeart/2008/layout/VerticalCurvedList"/>
    <dgm:cxn modelId="{4C6E3F86-3CBB-4363-989A-EAEF330AA22F}" type="presParOf" srcId="{54C3A2F5-0352-44D3-9CD0-97DA12700F33}" destId="{DBC5BF8D-65BF-475C-B8B9-9F2B341B64ED}" srcOrd="0" destOrd="0" presId="urn:microsoft.com/office/officeart/2008/layout/VerticalCurvedList"/>
    <dgm:cxn modelId="{03696021-6D21-4549-8866-95A5E4219D24}" type="presParOf" srcId="{7EB38149-C726-4C45-9044-AA1D3C2D4D24}" destId="{0EC87401-1D40-45CC-8A76-65B0F74A06D0}" srcOrd="7" destOrd="0" presId="urn:microsoft.com/office/officeart/2008/layout/VerticalCurvedList"/>
    <dgm:cxn modelId="{0430A638-6DEA-4836-B06A-21F1F735FC04}" type="presParOf" srcId="{7EB38149-C726-4C45-9044-AA1D3C2D4D24}" destId="{56457F19-3B87-4360-97D9-C993B73D843B}" srcOrd="8" destOrd="0" presId="urn:microsoft.com/office/officeart/2008/layout/VerticalCurvedList"/>
    <dgm:cxn modelId="{E99A6FC6-D395-4898-8716-D805F3BE9346}" type="presParOf" srcId="{56457F19-3B87-4360-97D9-C993B73D843B}" destId="{ECE41604-EDBC-4FFA-8794-817526E17968}" srcOrd="0" destOrd="0" presId="urn:microsoft.com/office/officeart/2008/layout/VerticalCurvedList"/>
    <dgm:cxn modelId="{08083466-CFBB-43BF-9EE2-31F3CC607154}" type="presParOf" srcId="{7EB38149-C726-4C45-9044-AA1D3C2D4D24}" destId="{79C2BB3B-06BE-402B-9D88-8A63EA5CCECC}" srcOrd="9" destOrd="0" presId="urn:microsoft.com/office/officeart/2008/layout/VerticalCurvedList"/>
    <dgm:cxn modelId="{856D781C-2F60-4B2A-A545-A6B71BD20B75}" type="presParOf" srcId="{7EB38149-C726-4C45-9044-AA1D3C2D4D24}" destId="{F26A3AAD-A00E-485A-A101-52563C800B67}" srcOrd="10" destOrd="0" presId="urn:microsoft.com/office/officeart/2008/layout/VerticalCurvedList"/>
    <dgm:cxn modelId="{170AFD1F-1B9D-49E1-99E7-9CAFCF4ED575}" type="presParOf" srcId="{F26A3AAD-A00E-485A-A101-52563C800B67}" destId="{2760B66E-5F4C-4B8A-ADBB-23D5C680F423}" srcOrd="0" destOrd="0" presId="urn:microsoft.com/office/officeart/2008/layout/VerticalCurvedList"/>
    <dgm:cxn modelId="{2C1A40B2-F544-4334-A590-EACF36ED7EC2}" type="presParOf" srcId="{7EB38149-C726-4C45-9044-AA1D3C2D4D24}" destId="{C1ECBE82-A656-4469-BD6D-1B2B6EE61385}" srcOrd="11" destOrd="0" presId="urn:microsoft.com/office/officeart/2008/layout/VerticalCurvedList"/>
    <dgm:cxn modelId="{4F37968E-8074-4460-A932-07C8545D38B8}" type="presParOf" srcId="{7EB38149-C726-4C45-9044-AA1D3C2D4D24}" destId="{2D4BFC07-E650-420B-BC5B-04E318DBD309}" srcOrd="12" destOrd="0" presId="urn:microsoft.com/office/officeart/2008/layout/VerticalCurvedList"/>
    <dgm:cxn modelId="{B6C488D3-4ADA-4C1C-832F-04A27E2193F9}" type="presParOf" srcId="{2D4BFC07-E650-420B-BC5B-04E318DBD309}" destId="{86645343-5DFD-45D5-9D10-EA2DEE455A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B84BA4-53C4-4028-BDC5-FA661EE8F6B6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C3FF348-AA0A-4533-B348-56C9E90AB862}">
      <dgm:prSet phldrT="[Text]" custT="1"/>
      <dgm:spPr/>
      <dgm:t>
        <a:bodyPr/>
        <a:lstStyle/>
        <a:p>
          <a:r>
            <a:rPr lang="en-US" sz="1800" b="1" dirty="0" smtClean="0"/>
            <a:t>Subsidies on conventional fuels for electricity  production</a:t>
          </a:r>
          <a:endParaRPr lang="fr-FR" sz="1800" b="1" dirty="0"/>
        </a:p>
      </dgm:t>
    </dgm:pt>
    <dgm:pt modelId="{A979BDD9-137E-4CF5-B796-85E4C52EE6A1}" type="parTrans" cxnId="{872576CA-7046-488C-BCCC-05C6E9855F59}">
      <dgm:prSet/>
      <dgm:spPr/>
      <dgm:t>
        <a:bodyPr/>
        <a:lstStyle/>
        <a:p>
          <a:endParaRPr lang="fr-FR" sz="1800" b="1"/>
        </a:p>
      </dgm:t>
    </dgm:pt>
    <dgm:pt modelId="{E463789B-6CC3-46FE-AB11-DB9BFB9A2C93}" type="sibTrans" cxnId="{872576CA-7046-488C-BCCC-05C6E9855F59}">
      <dgm:prSet/>
      <dgm:spPr/>
      <dgm:t>
        <a:bodyPr/>
        <a:lstStyle/>
        <a:p>
          <a:endParaRPr lang="fr-FR" sz="1800" b="1"/>
        </a:p>
      </dgm:t>
    </dgm:pt>
    <dgm:pt modelId="{9B2E8361-4A9F-4B64-B39B-4ED120D5FBC4}">
      <dgm:prSet phldrT="[Text]" custT="1"/>
      <dgm:spPr/>
      <dgm:t>
        <a:bodyPr/>
        <a:lstStyle/>
        <a:p>
          <a:r>
            <a:rPr lang="en-US" sz="1800" b="1" dirty="0" smtClean="0"/>
            <a:t>Extra cost and high investment of RE technologies</a:t>
          </a:r>
          <a:endParaRPr lang="fr-FR" sz="1800" b="1" dirty="0"/>
        </a:p>
      </dgm:t>
    </dgm:pt>
    <dgm:pt modelId="{E0ACED56-C21A-497D-8DFD-971DEEEE749D}" type="parTrans" cxnId="{3B83E5DA-E5DD-4F4A-8F1C-A247BFC2992E}">
      <dgm:prSet/>
      <dgm:spPr/>
      <dgm:t>
        <a:bodyPr/>
        <a:lstStyle/>
        <a:p>
          <a:endParaRPr lang="fr-FR" sz="1800" b="1"/>
        </a:p>
      </dgm:t>
    </dgm:pt>
    <dgm:pt modelId="{4CADCC1B-D07A-47DF-B1B7-B8C5E0EB859F}" type="sibTrans" cxnId="{3B83E5DA-E5DD-4F4A-8F1C-A247BFC2992E}">
      <dgm:prSet/>
      <dgm:spPr/>
      <dgm:t>
        <a:bodyPr/>
        <a:lstStyle/>
        <a:p>
          <a:endParaRPr lang="fr-FR" sz="1800" b="1"/>
        </a:p>
      </dgm:t>
    </dgm:pt>
    <dgm:pt modelId="{722E63FE-DB5B-46EB-B505-275170CE495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Lack of Storage System (Hydro Pump-Storage, others)</a:t>
          </a:r>
          <a:endParaRPr lang="fr-FR" sz="1800" b="1" dirty="0">
            <a:solidFill>
              <a:schemeClr val="tx1"/>
            </a:solidFill>
          </a:endParaRPr>
        </a:p>
      </dgm:t>
    </dgm:pt>
    <dgm:pt modelId="{A7E962F0-7FEC-4A57-9373-FCC197D75E39}" type="parTrans" cxnId="{16A25558-79DC-407B-A031-B503402630BE}">
      <dgm:prSet/>
      <dgm:spPr/>
      <dgm:t>
        <a:bodyPr/>
        <a:lstStyle/>
        <a:p>
          <a:endParaRPr lang="fr-FR" sz="1800" b="1"/>
        </a:p>
      </dgm:t>
    </dgm:pt>
    <dgm:pt modelId="{30BE7D57-7719-4C30-A21B-5EAA9AEDD763}" type="sibTrans" cxnId="{16A25558-79DC-407B-A031-B503402630BE}">
      <dgm:prSet/>
      <dgm:spPr/>
      <dgm:t>
        <a:bodyPr/>
        <a:lstStyle/>
        <a:p>
          <a:endParaRPr lang="fr-FR" sz="1800" b="1"/>
        </a:p>
      </dgm:t>
    </dgm:pt>
    <dgm:pt modelId="{B2C4FAD4-E93A-46B6-B4E0-5C9A58ED3053}">
      <dgm:prSet custT="1"/>
      <dgm:spPr/>
      <dgm:t>
        <a:bodyPr/>
        <a:lstStyle/>
        <a:p>
          <a:r>
            <a:rPr lang="en-US" sz="1800" b="1" dirty="0" smtClean="0"/>
            <a:t>Interconnections between NA countries  even if they exist are underexploited</a:t>
          </a:r>
          <a:endParaRPr lang="fr-FR" sz="1800" b="1" dirty="0"/>
        </a:p>
      </dgm:t>
    </dgm:pt>
    <dgm:pt modelId="{850FF145-304E-4072-A255-4D0A0215FC72}" type="parTrans" cxnId="{726D7B26-6B49-413E-B17C-8CD36A6BC709}">
      <dgm:prSet/>
      <dgm:spPr/>
      <dgm:t>
        <a:bodyPr/>
        <a:lstStyle/>
        <a:p>
          <a:endParaRPr lang="fr-FR" sz="1800" b="1"/>
        </a:p>
      </dgm:t>
    </dgm:pt>
    <dgm:pt modelId="{E2C1ABC2-A022-4724-8482-918DD1A6414C}" type="sibTrans" cxnId="{726D7B26-6B49-413E-B17C-8CD36A6BC709}">
      <dgm:prSet/>
      <dgm:spPr/>
      <dgm:t>
        <a:bodyPr/>
        <a:lstStyle/>
        <a:p>
          <a:endParaRPr lang="fr-FR" sz="1800" b="1"/>
        </a:p>
      </dgm:t>
    </dgm:pt>
    <dgm:pt modelId="{99BD1F7C-B32C-4E84-94D6-732D558F3A24}">
      <dgm:prSet custT="1"/>
      <dgm:spPr/>
      <dgm:t>
        <a:bodyPr/>
        <a:lstStyle/>
        <a:p>
          <a:r>
            <a:rPr lang="en-US" sz="1800" b="1" smtClean="0"/>
            <a:t>Weakness of  national grid  infrastructure in the  region</a:t>
          </a:r>
          <a:endParaRPr lang="fr-FR" sz="1800" b="1"/>
        </a:p>
      </dgm:t>
    </dgm:pt>
    <dgm:pt modelId="{F509E023-A662-4251-A45E-962B1BBC61B7}" type="parTrans" cxnId="{42A5047B-205D-439A-9593-389828E87B73}">
      <dgm:prSet/>
      <dgm:spPr/>
      <dgm:t>
        <a:bodyPr/>
        <a:lstStyle/>
        <a:p>
          <a:endParaRPr lang="fr-FR" sz="1800" b="1"/>
        </a:p>
      </dgm:t>
    </dgm:pt>
    <dgm:pt modelId="{C6743A11-68A4-416A-9912-DA7874F26548}" type="sibTrans" cxnId="{42A5047B-205D-439A-9593-389828E87B73}">
      <dgm:prSet/>
      <dgm:spPr/>
      <dgm:t>
        <a:bodyPr/>
        <a:lstStyle/>
        <a:p>
          <a:endParaRPr lang="fr-FR" sz="1800" b="1"/>
        </a:p>
      </dgm:t>
    </dgm:pt>
    <dgm:pt modelId="{D4562298-BF04-4B60-B118-2E7931408F0B}">
      <dgm:prSet/>
      <dgm:spPr/>
      <dgm:t>
        <a:bodyPr/>
        <a:lstStyle/>
        <a:p>
          <a:r>
            <a:rPr lang="en-US" b="1" dirty="0" smtClean="0"/>
            <a:t>Political decision for RE objectives</a:t>
          </a:r>
          <a:endParaRPr lang="fr-FR" b="1" dirty="0"/>
        </a:p>
      </dgm:t>
    </dgm:pt>
    <dgm:pt modelId="{5519A682-BCC0-43AE-B47B-34FC57B89645}" type="parTrans" cxnId="{E0941670-1207-4065-AB56-218D20D8963A}">
      <dgm:prSet/>
      <dgm:spPr/>
      <dgm:t>
        <a:bodyPr/>
        <a:lstStyle/>
        <a:p>
          <a:endParaRPr lang="fr-FR"/>
        </a:p>
      </dgm:t>
    </dgm:pt>
    <dgm:pt modelId="{61FC7D5A-9A28-4BC9-BAA9-46A0900F7598}" type="sibTrans" cxnId="{E0941670-1207-4065-AB56-218D20D8963A}">
      <dgm:prSet/>
      <dgm:spPr/>
      <dgm:t>
        <a:bodyPr/>
        <a:lstStyle/>
        <a:p>
          <a:endParaRPr lang="fr-FR"/>
        </a:p>
      </dgm:t>
    </dgm:pt>
    <dgm:pt modelId="{ED521442-377E-44DF-BBD0-33FDE709C41C}" type="pres">
      <dgm:prSet presAssocID="{C6B84BA4-53C4-4028-BDC5-FA661EE8F6B6}" presName="linear" presStyleCnt="0">
        <dgm:presLayoutVars>
          <dgm:dir/>
          <dgm:animLvl val="lvl"/>
          <dgm:resizeHandles val="exact"/>
        </dgm:presLayoutVars>
      </dgm:prSet>
      <dgm:spPr/>
    </dgm:pt>
    <dgm:pt modelId="{CFA41CDE-B5A3-41D2-891E-F90C1A147FC5}" type="pres">
      <dgm:prSet presAssocID="{D4562298-BF04-4B60-B118-2E7931408F0B}" presName="parentLin" presStyleCnt="0"/>
      <dgm:spPr/>
    </dgm:pt>
    <dgm:pt modelId="{53873C5B-DD9F-4A81-B74C-5D0577DFA9CD}" type="pres">
      <dgm:prSet presAssocID="{D4562298-BF04-4B60-B118-2E7931408F0B}" presName="parentLeftMargin" presStyleLbl="node1" presStyleIdx="0" presStyleCnt="6"/>
      <dgm:spPr/>
    </dgm:pt>
    <dgm:pt modelId="{874E4FE4-3BF4-4DFD-A03C-FDE1CAB1CDAB}" type="pres">
      <dgm:prSet presAssocID="{D4562298-BF04-4B60-B118-2E7931408F0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610E6AE-6CD1-4AC4-8820-080CBF3CC73B}" type="pres">
      <dgm:prSet presAssocID="{D4562298-BF04-4B60-B118-2E7931408F0B}" presName="negativeSpace" presStyleCnt="0"/>
      <dgm:spPr/>
    </dgm:pt>
    <dgm:pt modelId="{B921DAAC-2CA8-43FB-945E-55F14FD25CA3}" type="pres">
      <dgm:prSet presAssocID="{D4562298-BF04-4B60-B118-2E7931408F0B}" presName="childText" presStyleLbl="conFgAcc1" presStyleIdx="0" presStyleCnt="6">
        <dgm:presLayoutVars>
          <dgm:bulletEnabled val="1"/>
        </dgm:presLayoutVars>
      </dgm:prSet>
      <dgm:spPr/>
    </dgm:pt>
    <dgm:pt modelId="{50F11330-2C50-4EB8-B835-2CC1F79B484C}" type="pres">
      <dgm:prSet presAssocID="{61FC7D5A-9A28-4BC9-BAA9-46A0900F7598}" presName="spaceBetweenRectangles" presStyleCnt="0"/>
      <dgm:spPr/>
    </dgm:pt>
    <dgm:pt modelId="{699FD87C-6ABD-46C7-B9CB-E6074B0AEB74}" type="pres">
      <dgm:prSet presAssocID="{99BD1F7C-B32C-4E84-94D6-732D558F3A24}" presName="parentLin" presStyleCnt="0"/>
      <dgm:spPr/>
    </dgm:pt>
    <dgm:pt modelId="{6CF1B269-A1E1-4A9A-9C56-1C7390A9A133}" type="pres">
      <dgm:prSet presAssocID="{99BD1F7C-B32C-4E84-94D6-732D558F3A24}" presName="parentLeftMargin" presStyleLbl="node1" presStyleIdx="0" presStyleCnt="6"/>
      <dgm:spPr/>
    </dgm:pt>
    <dgm:pt modelId="{BC76A46B-0D44-404C-9E8F-1886F136DF75}" type="pres">
      <dgm:prSet presAssocID="{99BD1F7C-B32C-4E84-94D6-732D558F3A24}" presName="parentText" presStyleLbl="node1" presStyleIdx="1" presStyleCnt="6" custScaleX="12530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38785F-B801-404F-9F07-F805E6F676F6}" type="pres">
      <dgm:prSet presAssocID="{99BD1F7C-B32C-4E84-94D6-732D558F3A24}" presName="negativeSpace" presStyleCnt="0"/>
      <dgm:spPr/>
    </dgm:pt>
    <dgm:pt modelId="{2A587CE3-8C88-4156-ACC8-98A3A82996BB}" type="pres">
      <dgm:prSet presAssocID="{99BD1F7C-B32C-4E84-94D6-732D558F3A24}" presName="childText" presStyleLbl="conFgAcc1" presStyleIdx="1" presStyleCnt="6">
        <dgm:presLayoutVars>
          <dgm:bulletEnabled val="1"/>
        </dgm:presLayoutVars>
      </dgm:prSet>
      <dgm:spPr/>
    </dgm:pt>
    <dgm:pt modelId="{556687C1-204F-47D7-A06F-0C7C43C8117D}" type="pres">
      <dgm:prSet presAssocID="{C6743A11-68A4-416A-9912-DA7874F26548}" presName="spaceBetweenRectangles" presStyleCnt="0"/>
      <dgm:spPr/>
    </dgm:pt>
    <dgm:pt modelId="{B2EBA500-D88E-458B-9DBC-2788A339DA10}" type="pres">
      <dgm:prSet presAssocID="{B2C4FAD4-E93A-46B6-B4E0-5C9A58ED3053}" presName="parentLin" presStyleCnt="0"/>
      <dgm:spPr/>
    </dgm:pt>
    <dgm:pt modelId="{E418D66A-D044-4FC3-9F66-013F49DA4BAB}" type="pres">
      <dgm:prSet presAssocID="{B2C4FAD4-E93A-46B6-B4E0-5C9A58ED3053}" presName="parentLeftMargin" presStyleLbl="node1" presStyleIdx="1" presStyleCnt="6"/>
      <dgm:spPr/>
    </dgm:pt>
    <dgm:pt modelId="{6B85ECCD-AAFE-443C-AE8A-040E226DC707}" type="pres">
      <dgm:prSet presAssocID="{B2C4FAD4-E93A-46B6-B4E0-5C9A58ED3053}" presName="parentText" presStyleLbl="node1" presStyleIdx="2" presStyleCnt="6" custScaleX="12419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E8443-A5E5-44AF-AF9D-AF12E254B6D6}" type="pres">
      <dgm:prSet presAssocID="{B2C4FAD4-E93A-46B6-B4E0-5C9A58ED3053}" presName="negativeSpace" presStyleCnt="0"/>
      <dgm:spPr/>
    </dgm:pt>
    <dgm:pt modelId="{9943EA38-5CE4-4B83-901B-1DBDE0FB7075}" type="pres">
      <dgm:prSet presAssocID="{B2C4FAD4-E93A-46B6-B4E0-5C9A58ED3053}" presName="childText" presStyleLbl="conFgAcc1" presStyleIdx="2" presStyleCnt="6">
        <dgm:presLayoutVars>
          <dgm:bulletEnabled val="1"/>
        </dgm:presLayoutVars>
      </dgm:prSet>
      <dgm:spPr/>
    </dgm:pt>
    <dgm:pt modelId="{BEE3195F-AB58-45AE-8747-EA05BDD1021D}" type="pres">
      <dgm:prSet presAssocID="{E2C1ABC2-A022-4724-8482-918DD1A6414C}" presName="spaceBetweenRectangles" presStyleCnt="0"/>
      <dgm:spPr/>
    </dgm:pt>
    <dgm:pt modelId="{E0121D97-D3E6-4BD7-877A-946A5CEFE075}" type="pres">
      <dgm:prSet presAssocID="{CC3FF348-AA0A-4533-B348-56C9E90AB862}" presName="parentLin" presStyleCnt="0"/>
      <dgm:spPr/>
    </dgm:pt>
    <dgm:pt modelId="{CAE804BA-0F4A-489D-A005-9C50E54EC97E}" type="pres">
      <dgm:prSet presAssocID="{CC3FF348-AA0A-4533-B348-56C9E90AB862}" presName="parentLeftMargin" presStyleLbl="node1" presStyleIdx="2" presStyleCnt="6"/>
      <dgm:spPr/>
    </dgm:pt>
    <dgm:pt modelId="{32292520-0D16-47F2-B37D-6C2FDA2DDB15}" type="pres">
      <dgm:prSet presAssocID="{CC3FF348-AA0A-4533-B348-56C9E90AB862}" presName="parentText" presStyleLbl="node1" presStyleIdx="3" presStyleCnt="6" custScaleX="12420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A9F52B-4A01-44DD-B4CE-73B5E0BA5B15}" type="pres">
      <dgm:prSet presAssocID="{CC3FF348-AA0A-4533-B348-56C9E90AB862}" presName="negativeSpace" presStyleCnt="0"/>
      <dgm:spPr/>
    </dgm:pt>
    <dgm:pt modelId="{235B668F-5BA7-4186-8F03-C5771C15C5F2}" type="pres">
      <dgm:prSet presAssocID="{CC3FF348-AA0A-4533-B348-56C9E90AB862}" presName="childText" presStyleLbl="conFgAcc1" presStyleIdx="3" presStyleCnt="6">
        <dgm:presLayoutVars>
          <dgm:bulletEnabled val="1"/>
        </dgm:presLayoutVars>
      </dgm:prSet>
      <dgm:spPr/>
    </dgm:pt>
    <dgm:pt modelId="{C46CA48F-ECD5-498B-8D06-5BF82CE11E19}" type="pres">
      <dgm:prSet presAssocID="{E463789B-6CC3-46FE-AB11-DB9BFB9A2C93}" presName="spaceBetweenRectangles" presStyleCnt="0"/>
      <dgm:spPr/>
    </dgm:pt>
    <dgm:pt modelId="{377CBD36-2147-43A3-AD2B-CE8A92AE6C18}" type="pres">
      <dgm:prSet presAssocID="{9B2E8361-4A9F-4B64-B39B-4ED120D5FBC4}" presName="parentLin" presStyleCnt="0"/>
      <dgm:spPr/>
    </dgm:pt>
    <dgm:pt modelId="{AB06066A-F7BB-4000-B985-DD699A924D72}" type="pres">
      <dgm:prSet presAssocID="{9B2E8361-4A9F-4B64-B39B-4ED120D5FBC4}" presName="parentLeftMargin" presStyleLbl="node1" presStyleIdx="3" presStyleCnt="6"/>
      <dgm:spPr/>
    </dgm:pt>
    <dgm:pt modelId="{F2097A20-FE08-4B34-BE96-5693BEAA44E5}" type="pres">
      <dgm:prSet presAssocID="{9B2E8361-4A9F-4B64-B39B-4ED120D5FBC4}" presName="parentText" presStyleLbl="node1" presStyleIdx="4" presStyleCnt="6" custScaleX="12391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14515D-D38A-41A7-973E-C2BE31663E60}" type="pres">
      <dgm:prSet presAssocID="{9B2E8361-4A9F-4B64-B39B-4ED120D5FBC4}" presName="negativeSpace" presStyleCnt="0"/>
      <dgm:spPr/>
    </dgm:pt>
    <dgm:pt modelId="{8AB8A35B-91A7-4ED7-93C2-0647F3723092}" type="pres">
      <dgm:prSet presAssocID="{9B2E8361-4A9F-4B64-B39B-4ED120D5FBC4}" presName="childText" presStyleLbl="conFgAcc1" presStyleIdx="4" presStyleCnt="6">
        <dgm:presLayoutVars>
          <dgm:bulletEnabled val="1"/>
        </dgm:presLayoutVars>
      </dgm:prSet>
      <dgm:spPr/>
    </dgm:pt>
    <dgm:pt modelId="{9B2856C8-C1BF-45EE-BD84-A31715C92A38}" type="pres">
      <dgm:prSet presAssocID="{4CADCC1B-D07A-47DF-B1B7-B8C5E0EB859F}" presName="spaceBetweenRectangles" presStyleCnt="0"/>
      <dgm:spPr/>
    </dgm:pt>
    <dgm:pt modelId="{3B26C053-BA10-49E1-B742-61FA45A6D71B}" type="pres">
      <dgm:prSet presAssocID="{722E63FE-DB5B-46EB-B505-275170CE4954}" presName="parentLin" presStyleCnt="0"/>
      <dgm:spPr/>
    </dgm:pt>
    <dgm:pt modelId="{83C5E21D-78FA-4124-B31E-1C7C43763525}" type="pres">
      <dgm:prSet presAssocID="{722E63FE-DB5B-46EB-B505-275170CE4954}" presName="parentLeftMargin" presStyleLbl="node1" presStyleIdx="4" presStyleCnt="6"/>
      <dgm:spPr/>
    </dgm:pt>
    <dgm:pt modelId="{F34C26CE-CF8F-4D25-B237-AB0C5438F976}" type="pres">
      <dgm:prSet presAssocID="{722E63FE-DB5B-46EB-B505-275170CE4954}" presName="parentText" presStyleLbl="node1" presStyleIdx="5" presStyleCnt="6" custScaleX="12430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CB6B8C-4946-4EF6-847F-A3BD7D9443F6}" type="pres">
      <dgm:prSet presAssocID="{722E63FE-DB5B-46EB-B505-275170CE4954}" presName="negativeSpace" presStyleCnt="0"/>
      <dgm:spPr/>
    </dgm:pt>
    <dgm:pt modelId="{021BAAD9-752F-44DE-924D-4D6F0FBFE0B7}" type="pres">
      <dgm:prSet presAssocID="{722E63FE-DB5B-46EB-B505-275170CE495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2A5047B-205D-439A-9593-389828E87B73}" srcId="{C6B84BA4-53C4-4028-BDC5-FA661EE8F6B6}" destId="{99BD1F7C-B32C-4E84-94D6-732D558F3A24}" srcOrd="1" destOrd="0" parTransId="{F509E023-A662-4251-A45E-962B1BBC61B7}" sibTransId="{C6743A11-68A4-416A-9912-DA7874F26548}"/>
    <dgm:cxn modelId="{7FDC85AB-2DAF-4F5C-A292-CE9011F1DE4A}" type="presOf" srcId="{99BD1F7C-B32C-4E84-94D6-732D558F3A24}" destId="{6CF1B269-A1E1-4A9A-9C56-1C7390A9A133}" srcOrd="0" destOrd="0" presId="urn:microsoft.com/office/officeart/2005/8/layout/list1"/>
    <dgm:cxn modelId="{3E4BF8E5-8E3D-47B4-9D58-C1F8DB0562AE}" type="presOf" srcId="{99BD1F7C-B32C-4E84-94D6-732D558F3A24}" destId="{BC76A46B-0D44-404C-9E8F-1886F136DF75}" srcOrd="1" destOrd="0" presId="urn:microsoft.com/office/officeart/2005/8/layout/list1"/>
    <dgm:cxn modelId="{BE650FF6-E22A-48C0-9548-64F549CA5DAC}" type="presOf" srcId="{D4562298-BF04-4B60-B118-2E7931408F0B}" destId="{53873C5B-DD9F-4A81-B74C-5D0577DFA9CD}" srcOrd="0" destOrd="0" presId="urn:microsoft.com/office/officeart/2005/8/layout/list1"/>
    <dgm:cxn modelId="{4701BE51-05C3-4BCF-9277-EC5A1086517F}" type="presOf" srcId="{9B2E8361-4A9F-4B64-B39B-4ED120D5FBC4}" destId="{AB06066A-F7BB-4000-B985-DD699A924D72}" srcOrd="0" destOrd="0" presId="urn:microsoft.com/office/officeart/2005/8/layout/list1"/>
    <dgm:cxn modelId="{16A25558-79DC-407B-A031-B503402630BE}" srcId="{C6B84BA4-53C4-4028-BDC5-FA661EE8F6B6}" destId="{722E63FE-DB5B-46EB-B505-275170CE4954}" srcOrd="5" destOrd="0" parTransId="{A7E962F0-7FEC-4A57-9373-FCC197D75E39}" sibTransId="{30BE7D57-7719-4C30-A21B-5EAA9AEDD763}"/>
    <dgm:cxn modelId="{4A0A2C78-6534-485B-A4F3-A324537BBBD1}" type="presOf" srcId="{D4562298-BF04-4B60-B118-2E7931408F0B}" destId="{874E4FE4-3BF4-4DFD-A03C-FDE1CAB1CDAB}" srcOrd="1" destOrd="0" presId="urn:microsoft.com/office/officeart/2005/8/layout/list1"/>
    <dgm:cxn modelId="{5B4DF06F-6FD4-4C16-97CF-99095C6BA4AD}" type="presOf" srcId="{722E63FE-DB5B-46EB-B505-275170CE4954}" destId="{F34C26CE-CF8F-4D25-B237-AB0C5438F976}" srcOrd="1" destOrd="0" presId="urn:microsoft.com/office/officeart/2005/8/layout/list1"/>
    <dgm:cxn modelId="{726D7B26-6B49-413E-B17C-8CD36A6BC709}" srcId="{C6B84BA4-53C4-4028-BDC5-FA661EE8F6B6}" destId="{B2C4FAD4-E93A-46B6-B4E0-5C9A58ED3053}" srcOrd="2" destOrd="0" parTransId="{850FF145-304E-4072-A255-4D0A0215FC72}" sibTransId="{E2C1ABC2-A022-4724-8482-918DD1A6414C}"/>
    <dgm:cxn modelId="{872576CA-7046-488C-BCCC-05C6E9855F59}" srcId="{C6B84BA4-53C4-4028-BDC5-FA661EE8F6B6}" destId="{CC3FF348-AA0A-4533-B348-56C9E90AB862}" srcOrd="3" destOrd="0" parTransId="{A979BDD9-137E-4CF5-B796-85E4C52EE6A1}" sibTransId="{E463789B-6CC3-46FE-AB11-DB9BFB9A2C93}"/>
    <dgm:cxn modelId="{E0941670-1207-4065-AB56-218D20D8963A}" srcId="{C6B84BA4-53C4-4028-BDC5-FA661EE8F6B6}" destId="{D4562298-BF04-4B60-B118-2E7931408F0B}" srcOrd="0" destOrd="0" parTransId="{5519A682-BCC0-43AE-B47B-34FC57B89645}" sibTransId="{61FC7D5A-9A28-4BC9-BAA9-46A0900F7598}"/>
    <dgm:cxn modelId="{AFA56B8C-0AED-48F0-B5AF-0CB0DC7968DF}" type="presOf" srcId="{B2C4FAD4-E93A-46B6-B4E0-5C9A58ED3053}" destId="{E418D66A-D044-4FC3-9F66-013F49DA4BAB}" srcOrd="0" destOrd="0" presId="urn:microsoft.com/office/officeart/2005/8/layout/list1"/>
    <dgm:cxn modelId="{EF52199B-37DC-44AF-95A3-2A234AC7CC97}" type="presOf" srcId="{9B2E8361-4A9F-4B64-B39B-4ED120D5FBC4}" destId="{F2097A20-FE08-4B34-BE96-5693BEAA44E5}" srcOrd="1" destOrd="0" presId="urn:microsoft.com/office/officeart/2005/8/layout/list1"/>
    <dgm:cxn modelId="{FE8AC2E7-FFBC-443F-BDE5-0736497A10BF}" type="presOf" srcId="{CC3FF348-AA0A-4533-B348-56C9E90AB862}" destId="{CAE804BA-0F4A-489D-A005-9C50E54EC97E}" srcOrd="0" destOrd="0" presId="urn:microsoft.com/office/officeart/2005/8/layout/list1"/>
    <dgm:cxn modelId="{6874DF90-3E3B-49AA-B9BE-96EBFAC570E5}" type="presOf" srcId="{722E63FE-DB5B-46EB-B505-275170CE4954}" destId="{83C5E21D-78FA-4124-B31E-1C7C43763525}" srcOrd="0" destOrd="0" presId="urn:microsoft.com/office/officeart/2005/8/layout/list1"/>
    <dgm:cxn modelId="{F599D1E0-E6AF-49CD-965F-FF2F68A5BE07}" type="presOf" srcId="{C6B84BA4-53C4-4028-BDC5-FA661EE8F6B6}" destId="{ED521442-377E-44DF-BBD0-33FDE709C41C}" srcOrd="0" destOrd="0" presId="urn:microsoft.com/office/officeart/2005/8/layout/list1"/>
    <dgm:cxn modelId="{B1CF0EE6-4ECE-4041-B0A4-8F2E9037C8BE}" type="presOf" srcId="{CC3FF348-AA0A-4533-B348-56C9E90AB862}" destId="{32292520-0D16-47F2-B37D-6C2FDA2DDB15}" srcOrd="1" destOrd="0" presId="urn:microsoft.com/office/officeart/2005/8/layout/list1"/>
    <dgm:cxn modelId="{D8F0B459-026C-4556-8175-0A9C2D7AED0E}" type="presOf" srcId="{B2C4FAD4-E93A-46B6-B4E0-5C9A58ED3053}" destId="{6B85ECCD-AAFE-443C-AE8A-040E226DC707}" srcOrd="1" destOrd="0" presId="urn:microsoft.com/office/officeart/2005/8/layout/list1"/>
    <dgm:cxn modelId="{3B83E5DA-E5DD-4F4A-8F1C-A247BFC2992E}" srcId="{C6B84BA4-53C4-4028-BDC5-FA661EE8F6B6}" destId="{9B2E8361-4A9F-4B64-B39B-4ED120D5FBC4}" srcOrd="4" destOrd="0" parTransId="{E0ACED56-C21A-497D-8DFD-971DEEEE749D}" sibTransId="{4CADCC1B-D07A-47DF-B1B7-B8C5E0EB859F}"/>
    <dgm:cxn modelId="{51A5BCF4-CFE3-4170-8737-9A65F482B14C}" type="presParOf" srcId="{ED521442-377E-44DF-BBD0-33FDE709C41C}" destId="{CFA41CDE-B5A3-41D2-891E-F90C1A147FC5}" srcOrd="0" destOrd="0" presId="urn:microsoft.com/office/officeart/2005/8/layout/list1"/>
    <dgm:cxn modelId="{F4074D1F-BFE2-47B7-9D40-A831D65F46B9}" type="presParOf" srcId="{CFA41CDE-B5A3-41D2-891E-F90C1A147FC5}" destId="{53873C5B-DD9F-4A81-B74C-5D0577DFA9CD}" srcOrd="0" destOrd="0" presId="urn:microsoft.com/office/officeart/2005/8/layout/list1"/>
    <dgm:cxn modelId="{1948831E-94EE-47C2-829C-1CC9A24688F3}" type="presParOf" srcId="{CFA41CDE-B5A3-41D2-891E-F90C1A147FC5}" destId="{874E4FE4-3BF4-4DFD-A03C-FDE1CAB1CDAB}" srcOrd="1" destOrd="0" presId="urn:microsoft.com/office/officeart/2005/8/layout/list1"/>
    <dgm:cxn modelId="{3EE52BDF-654C-45A6-B040-FF21D20047E3}" type="presParOf" srcId="{ED521442-377E-44DF-BBD0-33FDE709C41C}" destId="{8610E6AE-6CD1-4AC4-8820-080CBF3CC73B}" srcOrd="1" destOrd="0" presId="urn:microsoft.com/office/officeart/2005/8/layout/list1"/>
    <dgm:cxn modelId="{BF92808F-67DA-41B9-996F-32A620AE66F6}" type="presParOf" srcId="{ED521442-377E-44DF-BBD0-33FDE709C41C}" destId="{B921DAAC-2CA8-43FB-945E-55F14FD25CA3}" srcOrd="2" destOrd="0" presId="urn:microsoft.com/office/officeart/2005/8/layout/list1"/>
    <dgm:cxn modelId="{439ECA94-8EA0-43DE-9BF2-8F2357484E7A}" type="presParOf" srcId="{ED521442-377E-44DF-BBD0-33FDE709C41C}" destId="{50F11330-2C50-4EB8-B835-2CC1F79B484C}" srcOrd="3" destOrd="0" presId="urn:microsoft.com/office/officeart/2005/8/layout/list1"/>
    <dgm:cxn modelId="{5EDF6D23-F589-4D2F-84E3-B668917D0559}" type="presParOf" srcId="{ED521442-377E-44DF-BBD0-33FDE709C41C}" destId="{699FD87C-6ABD-46C7-B9CB-E6074B0AEB74}" srcOrd="4" destOrd="0" presId="urn:microsoft.com/office/officeart/2005/8/layout/list1"/>
    <dgm:cxn modelId="{C0C60A42-E7F9-4C9B-8D33-1CE561BEE834}" type="presParOf" srcId="{699FD87C-6ABD-46C7-B9CB-E6074B0AEB74}" destId="{6CF1B269-A1E1-4A9A-9C56-1C7390A9A133}" srcOrd="0" destOrd="0" presId="urn:microsoft.com/office/officeart/2005/8/layout/list1"/>
    <dgm:cxn modelId="{4E4ADD9B-A5C7-427E-A652-5E5FDC8FB9D9}" type="presParOf" srcId="{699FD87C-6ABD-46C7-B9CB-E6074B0AEB74}" destId="{BC76A46B-0D44-404C-9E8F-1886F136DF75}" srcOrd="1" destOrd="0" presId="urn:microsoft.com/office/officeart/2005/8/layout/list1"/>
    <dgm:cxn modelId="{30B1B3BD-4802-46C9-AC4A-9F0B67ADCFD9}" type="presParOf" srcId="{ED521442-377E-44DF-BBD0-33FDE709C41C}" destId="{DB38785F-B801-404F-9F07-F805E6F676F6}" srcOrd="5" destOrd="0" presId="urn:microsoft.com/office/officeart/2005/8/layout/list1"/>
    <dgm:cxn modelId="{378F2CA1-E62B-4425-BEEA-FC85AC11D6E5}" type="presParOf" srcId="{ED521442-377E-44DF-BBD0-33FDE709C41C}" destId="{2A587CE3-8C88-4156-ACC8-98A3A82996BB}" srcOrd="6" destOrd="0" presId="urn:microsoft.com/office/officeart/2005/8/layout/list1"/>
    <dgm:cxn modelId="{D4B59081-17CF-4DDC-8BC8-3D8D5B80D8B2}" type="presParOf" srcId="{ED521442-377E-44DF-BBD0-33FDE709C41C}" destId="{556687C1-204F-47D7-A06F-0C7C43C8117D}" srcOrd="7" destOrd="0" presId="urn:microsoft.com/office/officeart/2005/8/layout/list1"/>
    <dgm:cxn modelId="{3F676CF1-2AB2-4CDD-A1A6-15A24795708F}" type="presParOf" srcId="{ED521442-377E-44DF-BBD0-33FDE709C41C}" destId="{B2EBA500-D88E-458B-9DBC-2788A339DA10}" srcOrd="8" destOrd="0" presId="urn:microsoft.com/office/officeart/2005/8/layout/list1"/>
    <dgm:cxn modelId="{E20D8C1E-A098-4EAA-97C7-33CA16D46C78}" type="presParOf" srcId="{B2EBA500-D88E-458B-9DBC-2788A339DA10}" destId="{E418D66A-D044-4FC3-9F66-013F49DA4BAB}" srcOrd="0" destOrd="0" presId="urn:microsoft.com/office/officeart/2005/8/layout/list1"/>
    <dgm:cxn modelId="{5820B59E-868A-4C33-AC48-72437497856E}" type="presParOf" srcId="{B2EBA500-D88E-458B-9DBC-2788A339DA10}" destId="{6B85ECCD-AAFE-443C-AE8A-040E226DC707}" srcOrd="1" destOrd="0" presId="urn:microsoft.com/office/officeart/2005/8/layout/list1"/>
    <dgm:cxn modelId="{FCFA082B-FCC5-4EFA-BF69-C1AB3B64EC3F}" type="presParOf" srcId="{ED521442-377E-44DF-BBD0-33FDE709C41C}" destId="{995E8443-A5E5-44AF-AF9D-AF12E254B6D6}" srcOrd="9" destOrd="0" presId="urn:microsoft.com/office/officeart/2005/8/layout/list1"/>
    <dgm:cxn modelId="{A746931A-798D-4583-B899-E9EB45BB2FA8}" type="presParOf" srcId="{ED521442-377E-44DF-BBD0-33FDE709C41C}" destId="{9943EA38-5CE4-4B83-901B-1DBDE0FB7075}" srcOrd="10" destOrd="0" presId="urn:microsoft.com/office/officeart/2005/8/layout/list1"/>
    <dgm:cxn modelId="{72C5244B-5852-4F0C-939F-421FB1ABA91C}" type="presParOf" srcId="{ED521442-377E-44DF-BBD0-33FDE709C41C}" destId="{BEE3195F-AB58-45AE-8747-EA05BDD1021D}" srcOrd="11" destOrd="0" presId="urn:microsoft.com/office/officeart/2005/8/layout/list1"/>
    <dgm:cxn modelId="{B0D9BBE8-1BA6-497F-9411-EC688A6D8930}" type="presParOf" srcId="{ED521442-377E-44DF-BBD0-33FDE709C41C}" destId="{E0121D97-D3E6-4BD7-877A-946A5CEFE075}" srcOrd="12" destOrd="0" presId="urn:microsoft.com/office/officeart/2005/8/layout/list1"/>
    <dgm:cxn modelId="{47404D8F-AC07-453A-9FA4-1339D251FCF8}" type="presParOf" srcId="{E0121D97-D3E6-4BD7-877A-946A5CEFE075}" destId="{CAE804BA-0F4A-489D-A005-9C50E54EC97E}" srcOrd="0" destOrd="0" presId="urn:microsoft.com/office/officeart/2005/8/layout/list1"/>
    <dgm:cxn modelId="{03D33A98-AE74-4075-89F5-199FE724FA26}" type="presParOf" srcId="{E0121D97-D3E6-4BD7-877A-946A5CEFE075}" destId="{32292520-0D16-47F2-B37D-6C2FDA2DDB15}" srcOrd="1" destOrd="0" presId="urn:microsoft.com/office/officeart/2005/8/layout/list1"/>
    <dgm:cxn modelId="{F90B2808-3284-4131-9731-9ECC63216893}" type="presParOf" srcId="{ED521442-377E-44DF-BBD0-33FDE709C41C}" destId="{C1A9F52B-4A01-44DD-B4CE-73B5E0BA5B15}" srcOrd="13" destOrd="0" presId="urn:microsoft.com/office/officeart/2005/8/layout/list1"/>
    <dgm:cxn modelId="{7CD44BBF-EBB9-4D2F-A2BD-B84170D7BAAE}" type="presParOf" srcId="{ED521442-377E-44DF-BBD0-33FDE709C41C}" destId="{235B668F-5BA7-4186-8F03-C5771C15C5F2}" srcOrd="14" destOrd="0" presId="urn:microsoft.com/office/officeart/2005/8/layout/list1"/>
    <dgm:cxn modelId="{DC3E2BF6-4C05-45D8-9D22-9D0B13FE4F0A}" type="presParOf" srcId="{ED521442-377E-44DF-BBD0-33FDE709C41C}" destId="{C46CA48F-ECD5-498B-8D06-5BF82CE11E19}" srcOrd="15" destOrd="0" presId="urn:microsoft.com/office/officeart/2005/8/layout/list1"/>
    <dgm:cxn modelId="{713855E2-4A11-417B-A7BA-62361AC3E947}" type="presParOf" srcId="{ED521442-377E-44DF-BBD0-33FDE709C41C}" destId="{377CBD36-2147-43A3-AD2B-CE8A92AE6C18}" srcOrd="16" destOrd="0" presId="urn:microsoft.com/office/officeart/2005/8/layout/list1"/>
    <dgm:cxn modelId="{C24FC01E-F6C5-467E-B909-AD83D0A53D4A}" type="presParOf" srcId="{377CBD36-2147-43A3-AD2B-CE8A92AE6C18}" destId="{AB06066A-F7BB-4000-B985-DD699A924D72}" srcOrd="0" destOrd="0" presId="urn:microsoft.com/office/officeart/2005/8/layout/list1"/>
    <dgm:cxn modelId="{5A376A3D-304D-43E0-94BE-64183DD00C3B}" type="presParOf" srcId="{377CBD36-2147-43A3-AD2B-CE8A92AE6C18}" destId="{F2097A20-FE08-4B34-BE96-5693BEAA44E5}" srcOrd="1" destOrd="0" presId="urn:microsoft.com/office/officeart/2005/8/layout/list1"/>
    <dgm:cxn modelId="{48234A02-B0A1-4457-82BB-C7097AB1E440}" type="presParOf" srcId="{ED521442-377E-44DF-BBD0-33FDE709C41C}" destId="{9214515D-D38A-41A7-973E-C2BE31663E60}" srcOrd="17" destOrd="0" presId="urn:microsoft.com/office/officeart/2005/8/layout/list1"/>
    <dgm:cxn modelId="{B5C14B94-3A8F-40A2-B048-4AC871B062ED}" type="presParOf" srcId="{ED521442-377E-44DF-BBD0-33FDE709C41C}" destId="{8AB8A35B-91A7-4ED7-93C2-0647F3723092}" srcOrd="18" destOrd="0" presId="urn:microsoft.com/office/officeart/2005/8/layout/list1"/>
    <dgm:cxn modelId="{E22C7C9B-951D-4DE6-B7C0-60EBECD2723C}" type="presParOf" srcId="{ED521442-377E-44DF-BBD0-33FDE709C41C}" destId="{9B2856C8-C1BF-45EE-BD84-A31715C92A38}" srcOrd="19" destOrd="0" presId="urn:microsoft.com/office/officeart/2005/8/layout/list1"/>
    <dgm:cxn modelId="{880B7D43-36E9-4CE1-A986-02CEA38508DC}" type="presParOf" srcId="{ED521442-377E-44DF-BBD0-33FDE709C41C}" destId="{3B26C053-BA10-49E1-B742-61FA45A6D71B}" srcOrd="20" destOrd="0" presId="urn:microsoft.com/office/officeart/2005/8/layout/list1"/>
    <dgm:cxn modelId="{67F49023-D5CB-4DB7-9A8C-5E0E350140FD}" type="presParOf" srcId="{3B26C053-BA10-49E1-B742-61FA45A6D71B}" destId="{83C5E21D-78FA-4124-B31E-1C7C43763525}" srcOrd="0" destOrd="0" presId="urn:microsoft.com/office/officeart/2005/8/layout/list1"/>
    <dgm:cxn modelId="{1C4FB23D-4413-490D-B9F0-EC6082B52A83}" type="presParOf" srcId="{3B26C053-BA10-49E1-B742-61FA45A6D71B}" destId="{F34C26CE-CF8F-4D25-B237-AB0C5438F976}" srcOrd="1" destOrd="0" presId="urn:microsoft.com/office/officeart/2005/8/layout/list1"/>
    <dgm:cxn modelId="{5EFA1268-765C-4812-8A8F-11CD1D0F1196}" type="presParOf" srcId="{ED521442-377E-44DF-BBD0-33FDE709C41C}" destId="{19CB6B8C-4946-4EF6-847F-A3BD7D9443F6}" srcOrd="21" destOrd="0" presId="urn:microsoft.com/office/officeart/2005/8/layout/list1"/>
    <dgm:cxn modelId="{52FE440B-DFF0-437E-8332-23E8F55786F1}" type="presParOf" srcId="{ED521442-377E-44DF-BBD0-33FDE709C41C}" destId="{021BAAD9-752F-44DE-924D-4D6F0FBFE0B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B84BA4-53C4-4028-BDC5-FA661EE8F6B6}" type="doc">
      <dgm:prSet loTypeId="urn:microsoft.com/office/officeart/2005/8/layout/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CC3FF348-AA0A-4533-B348-56C9E90AB862}">
      <dgm:prSet phldrT="[Text]" custT="1"/>
      <dgm:spPr/>
      <dgm:t>
        <a:bodyPr/>
        <a:lstStyle/>
        <a:p>
          <a:r>
            <a:rPr lang="fr-FR" sz="1800" b="1" dirty="0" smtClean="0"/>
            <a:t>Long-</a:t>
          </a:r>
          <a:r>
            <a:rPr lang="fr-FR" sz="1800" b="1" dirty="0" err="1" smtClean="0"/>
            <a:t>term</a:t>
          </a:r>
          <a:r>
            <a:rPr lang="fr-FR" sz="1800" b="1" dirty="0" smtClean="0"/>
            <a:t> </a:t>
          </a:r>
          <a:r>
            <a:rPr lang="fr-FR" sz="1800" b="1" dirty="0" err="1" smtClean="0"/>
            <a:t>investment</a:t>
          </a:r>
          <a:r>
            <a:rPr lang="fr-FR" sz="1800" b="1" dirty="0" smtClean="0"/>
            <a:t> planning </a:t>
          </a:r>
          <a:r>
            <a:rPr lang="fr-FR" sz="1800" b="1" dirty="0" err="1" smtClean="0"/>
            <a:t>models</a:t>
          </a:r>
          <a:r>
            <a:rPr lang="fr-FR" sz="1800" b="1" dirty="0" smtClean="0"/>
            <a:t>  do not </a:t>
          </a:r>
          <a:r>
            <a:rPr lang="fr-FR" sz="1800" b="1" dirty="0" err="1" smtClean="0"/>
            <a:t>take</a:t>
          </a:r>
          <a:r>
            <a:rPr lang="fr-FR" sz="1800" b="1" dirty="0" smtClean="0"/>
            <a:t> </a:t>
          </a:r>
          <a:r>
            <a:rPr lang="fr-FR" sz="1800" b="1" dirty="0" err="1" smtClean="0"/>
            <a:t>into</a:t>
          </a:r>
          <a:r>
            <a:rPr lang="fr-FR" sz="1800" b="1" dirty="0" smtClean="0"/>
            <a:t> </a:t>
          </a:r>
          <a:r>
            <a:rPr lang="fr-FR" sz="1800" b="1" dirty="0" err="1" smtClean="0"/>
            <a:t>consideration</a:t>
          </a:r>
          <a:r>
            <a:rPr lang="fr-FR" sz="1800" b="1" dirty="0" smtClean="0"/>
            <a:t> </a:t>
          </a:r>
          <a:r>
            <a:rPr lang="en-US" sz="1800" b="1" dirty="0" smtClean="0"/>
            <a:t>the variability and intermittence of RE </a:t>
          </a:r>
          <a:endParaRPr lang="fr-FR" sz="1800" b="1" dirty="0"/>
        </a:p>
      </dgm:t>
    </dgm:pt>
    <dgm:pt modelId="{A979BDD9-137E-4CF5-B796-85E4C52EE6A1}" type="parTrans" cxnId="{872576CA-7046-488C-BCCC-05C6E9855F59}">
      <dgm:prSet/>
      <dgm:spPr/>
      <dgm:t>
        <a:bodyPr/>
        <a:lstStyle/>
        <a:p>
          <a:endParaRPr lang="fr-FR" sz="1800" b="1"/>
        </a:p>
      </dgm:t>
    </dgm:pt>
    <dgm:pt modelId="{E463789B-6CC3-46FE-AB11-DB9BFB9A2C93}" type="sibTrans" cxnId="{872576CA-7046-488C-BCCC-05C6E9855F59}">
      <dgm:prSet/>
      <dgm:spPr/>
      <dgm:t>
        <a:bodyPr/>
        <a:lstStyle/>
        <a:p>
          <a:endParaRPr lang="fr-FR" sz="1800" b="1"/>
        </a:p>
      </dgm:t>
    </dgm:pt>
    <dgm:pt modelId="{9B2E8361-4A9F-4B64-B39B-4ED120D5FBC4}">
      <dgm:prSet phldrT="[Text]" custT="1"/>
      <dgm:spPr/>
      <dgm:t>
        <a:bodyPr/>
        <a:lstStyle/>
        <a:p>
          <a:r>
            <a:rPr lang="en-US" sz="1800" b="1" dirty="0" smtClean="0"/>
            <a:t>Lack of competiveness and national capabilities mainly in long term planning of RE and prevision of variable resources</a:t>
          </a:r>
          <a:endParaRPr lang="fr-FR" sz="1800" b="1" dirty="0"/>
        </a:p>
      </dgm:t>
    </dgm:pt>
    <dgm:pt modelId="{E0ACED56-C21A-497D-8DFD-971DEEEE749D}" type="parTrans" cxnId="{3B83E5DA-E5DD-4F4A-8F1C-A247BFC2992E}">
      <dgm:prSet/>
      <dgm:spPr/>
      <dgm:t>
        <a:bodyPr/>
        <a:lstStyle/>
        <a:p>
          <a:endParaRPr lang="fr-FR" sz="1800" b="1"/>
        </a:p>
      </dgm:t>
    </dgm:pt>
    <dgm:pt modelId="{4CADCC1B-D07A-47DF-B1B7-B8C5E0EB859F}" type="sibTrans" cxnId="{3B83E5DA-E5DD-4F4A-8F1C-A247BFC2992E}">
      <dgm:prSet/>
      <dgm:spPr/>
      <dgm:t>
        <a:bodyPr/>
        <a:lstStyle/>
        <a:p>
          <a:endParaRPr lang="fr-FR" sz="1800" b="1"/>
        </a:p>
      </dgm:t>
    </dgm:pt>
    <dgm:pt modelId="{722E63FE-DB5B-46EB-B505-275170CE4954}">
      <dgm:prSet phldrT="[Text]" custT="1"/>
      <dgm:spPr/>
      <dgm:t>
        <a:bodyPr/>
        <a:lstStyle/>
        <a:p>
          <a:r>
            <a:rPr lang="en-US" sz="1800" b="1" dirty="0" smtClean="0"/>
            <a:t>Miscommunication between policy makers and stakeholders in the power sector</a:t>
          </a:r>
          <a:endParaRPr lang="fr-FR" sz="1800" b="1" dirty="0">
            <a:solidFill>
              <a:schemeClr val="tx1"/>
            </a:solidFill>
          </a:endParaRPr>
        </a:p>
      </dgm:t>
    </dgm:pt>
    <dgm:pt modelId="{A7E962F0-7FEC-4A57-9373-FCC197D75E39}" type="parTrans" cxnId="{16A25558-79DC-407B-A031-B503402630BE}">
      <dgm:prSet/>
      <dgm:spPr/>
      <dgm:t>
        <a:bodyPr/>
        <a:lstStyle/>
        <a:p>
          <a:endParaRPr lang="fr-FR" sz="1800" b="1"/>
        </a:p>
      </dgm:t>
    </dgm:pt>
    <dgm:pt modelId="{30BE7D57-7719-4C30-A21B-5EAA9AEDD763}" type="sibTrans" cxnId="{16A25558-79DC-407B-A031-B503402630BE}">
      <dgm:prSet/>
      <dgm:spPr/>
      <dgm:t>
        <a:bodyPr/>
        <a:lstStyle/>
        <a:p>
          <a:endParaRPr lang="fr-FR" sz="1800" b="1"/>
        </a:p>
      </dgm:t>
    </dgm:pt>
    <dgm:pt modelId="{B2C4FAD4-E93A-46B6-B4E0-5C9A58ED3053}">
      <dgm:prSet custT="1"/>
      <dgm:spPr/>
      <dgm:t>
        <a:bodyPr/>
        <a:lstStyle/>
        <a:p>
          <a:r>
            <a:rPr lang="en-US" sz="1800" b="1" dirty="0" smtClean="0"/>
            <a:t>Lack of RE Grid Codes</a:t>
          </a:r>
          <a:endParaRPr lang="fr-FR" sz="1800" b="1" dirty="0"/>
        </a:p>
      </dgm:t>
    </dgm:pt>
    <dgm:pt modelId="{850FF145-304E-4072-A255-4D0A0215FC72}" type="parTrans" cxnId="{726D7B26-6B49-413E-B17C-8CD36A6BC709}">
      <dgm:prSet/>
      <dgm:spPr/>
      <dgm:t>
        <a:bodyPr/>
        <a:lstStyle/>
        <a:p>
          <a:endParaRPr lang="fr-FR" sz="1800" b="1"/>
        </a:p>
      </dgm:t>
    </dgm:pt>
    <dgm:pt modelId="{E2C1ABC2-A022-4724-8482-918DD1A6414C}" type="sibTrans" cxnId="{726D7B26-6B49-413E-B17C-8CD36A6BC709}">
      <dgm:prSet/>
      <dgm:spPr/>
      <dgm:t>
        <a:bodyPr/>
        <a:lstStyle/>
        <a:p>
          <a:endParaRPr lang="fr-FR" sz="1800" b="1"/>
        </a:p>
      </dgm:t>
    </dgm:pt>
    <dgm:pt modelId="{99BD1F7C-B32C-4E84-94D6-732D558F3A24}">
      <dgm:prSet custT="1"/>
      <dgm:spPr/>
      <dgm:t>
        <a:bodyPr/>
        <a:lstStyle/>
        <a:p>
          <a:r>
            <a:rPr lang="en-US" sz="1800" b="1" dirty="0" smtClean="0"/>
            <a:t>Limited interconnection with European countries</a:t>
          </a:r>
          <a:endParaRPr lang="fr-FR" sz="1800" b="1" dirty="0"/>
        </a:p>
      </dgm:t>
    </dgm:pt>
    <dgm:pt modelId="{F509E023-A662-4251-A45E-962B1BBC61B7}" type="parTrans" cxnId="{42A5047B-205D-439A-9593-389828E87B73}">
      <dgm:prSet/>
      <dgm:spPr/>
      <dgm:t>
        <a:bodyPr/>
        <a:lstStyle/>
        <a:p>
          <a:endParaRPr lang="fr-FR" sz="1800" b="1"/>
        </a:p>
      </dgm:t>
    </dgm:pt>
    <dgm:pt modelId="{C6743A11-68A4-416A-9912-DA7874F26548}" type="sibTrans" cxnId="{42A5047B-205D-439A-9593-389828E87B73}">
      <dgm:prSet/>
      <dgm:spPr/>
      <dgm:t>
        <a:bodyPr/>
        <a:lstStyle/>
        <a:p>
          <a:endParaRPr lang="fr-FR" sz="1800" b="1"/>
        </a:p>
      </dgm:t>
    </dgm:pt>
    <dgm:pt modelId="{795A722C-02C3-43EB-92B7-E8DA81D10D7A}">
      <dgm:prSet/>
      <dgm:spPr/>
      <dgm:t>
        <a:bodyPr/>
        <a:lstStyle/>
        <a:p>
          <a:r>
            <a:rPr lang="en-US" b="1" dirty="0" smtClean="0"/>
            <a:t>Absence of regional market</a:t>
          </a:r>
          <a:endParaRPr lang="fr-FR" b="1" dirty="0"/>
        </a:p>
      </dgm:t>
    </dgm:pt>
    <dgm:pt modelId="{0973F10C-229E-4CD6-AFC1-1C8D249D10AE}" type="parTrans" cxnId="{CF98F3D8-1B84-470B-B21B-B69772F80CB1}">
      <dgm:prSet/>
      <dgm:spPr/>
      <dgm:t>
        <a:bodyPr/>
        <a:lstStyle/>
        <a:p>
          <a:endParaRPr lang="fr-FR"/>
        </a:p>
      </dgm:t>
    </dgm:pt>
    <dgm:pt modelId="{5054FDAE-FFFC-431A-B7F3-28584DD3D6C0}" type="sibTrans" cxnId="{CF98F3D8-1B84-470B-B21B-B69772F80CB1}">
      <dgm:prSet/>
      <dgm:spPr/>
      <dgm:t>
        <a:bodyPr/>
        <a:lstStyle/>
        <a:p>
          <a:endParaRPr lang="fr-FR"/>
        </a:p>
      </dgm:t>
    </dgm:pt>
    <dgm:pt modelId="{ED521442-377E-44DF-BBD0-33FDE709C41C}" type="pres">
      <dgm:prSet presAssocID="{C6B84BA4-53C4-4028-BDC5-FA661EE8F6B6}" presName="linear" presStyleCnt="0">
        <dgm:presLayoutVars>
          <dgm:dir/>
          <dgm:animLvl val="lvl"/>
          <dgm:resizeHandles val="exact"/>
        </dgm:presLayoutVars>
      </dgm:prSet>
      <dgm:spPr/>
    </dgm:pt>
    <dgm:pt modelId="{699FD87C-6ABD-46C7-B9CB-E6074B0AEB74}" type="pres">
      <dgm:prSet presAssocID="{99BD1F7C-B32C-4E84-94D6-732D558F3A24}" presName="parentLin" presStyleCnt="0"/>
      <dgm:spPr/>
    </dgm:pt>
    <dgm:pt modelId="{6CF1B269-A1E1-4A9A-9C56-1C7390A9A133}" type="pres">
      <dgm:prSet presAssocID="{99BD1F7C-B32C-4E84-94D6-732D558F3A24}" presName="parentLeftMargin" presStyleLbl="node1" presStyleIdx="0" presStyleCnt="6"/>
      <dgm:spPr/>
    </dgm:pt>
    <dgm:pt modelId="{BC76A46B-0D44-404C-9E8F-1886F136DF75}" type="pres">
      <dgm:prSet presAssocID="{99BD1F7C-B32C-4E84-94D6-732D558F3A24}" presName="parentText" presStyleLbl="node1" presStyleIdx="0" presStyleCnt="6" custScaleX="12530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38785F-B801-404F-9F07-F805E6F676F6}" type="pres">
      <dgm:prSet presAssocID="{99BD1F7C-B32C-4E84-94D6-732D558F3A24}" presName="negativeSpace" presStyleCnt="0"/>
      <dgm:spPr/>
    </dgm:pt>
    <dgm:pt modelId="{2A587CE3-8C88-4156-ACC8-98A3A82996BB}" type="pres">
      <dgm:prSet presAssocID="{99BD1F7C-B32C-4E84-94D6-732D558F3A24}" presName="childText" presStyleLbl="conFgAcc1" presStyleIdx="0" presStyleCnt="6">
        <dgm:presLayoutVars>
          <dgm:bulletEnabled val="1"/>
        </dgm:presLayoutVars>
      </dgm:prSet>
      <dgm:spPr/>
    </dgm:pt>
    <dgm:pt modelId="{556687C1-204F-47D7-A06F-0C7C43C8117D}" type="pres">
      <dgm:prSet presAssocID="{C6743A11-68A4-416A-9912-DA7874F26548}" presName="spaceBetweenRectangles" presStyleCnt="0"/>
      <dgm:spPr/>
    </dgm:pt>
    <dgm:pt modelId="{3CA20059-BBC8-4042-A1B9-99D91D33DFC5}" type="pres">
      <dgm:prSet presAssocID="{795A722C-02C3-43EB-92B7-E8DA81D10D7A}" presName="parentLin" presStyleCnt="0"/>
      <dgm:spPr/>
    </dgm:pt>
    <dgm:pt modelId="{06EA0031-EA33-4FDA-B473-0CC64264BADF}" type="pres">
      <dgm:prSet presAssocID="{795A722C-02C3-43EB-92B7-E8DA81D10D7A}" presName="parentLeftMargin" presStyleLbl="node1" presStyleIdx="0" presStyleCnt="6"/>
      <dgm:spPr/>
    </dgm:pt>
    <dgm:pt modelId="{6FD165EA-70B4-49DC-8F58-B6C704E21BB2}" type="pres">
      <dgm:prSet presAssocID="{795A722C-02C3-43EB-92B7-E8DA81D10D7A}" presName="parentText" presStyleLbl="node1" presStyleIdx="1" presStyleCnt="6" custScaleX="123309">
        <dgm:presLayoutVars>
          <dgm:chMax val="0"/>
          <dgm:bulletEnabled val="1"/>
        </dgm:presLayoutVars>
      </dgm:prSet>
      <dgm:spPr/>
    </dgm:pt>
    <dgm:pt modelId="{39F598A2-A0B4-42D6-A69C-293B49EB1783}" type="pres">
      <dgm:prSet presAssocID="{795A722C-02C3-43EB-92B7-E8DA81D10D7A}" presName="negativeSpace" presStyleCnt="0"/>
      <dgm:spPr/>
    </dgm:pt>
    <dgm:pt modelId="{F205F9D9-0884-44FD-8511-326772D8DAC4}" type="pres">
      <dgm:prSet presAssocID="{795A722C-02C3-43EB-92B7-E8DA81D10D7A}" presName="childText" presStyleLbl="conFgAcc1" presStyleIdx="1" presStyleCnt="6">
        <dgm:presLayoutVars>
          <dgm:bulletEnabled val="1"/>
        </dgm:presLayoutVars>
      </dgm:prSet>
      <dgm:spPr/>
    </dgm:pt>
    <dgm:pt modelId="{ED301CF3-27C0-49CE-AEFD-6F6109650A3F}" type="pres">
      <dgm:prSet presAssocID="{5054FDAE-FFFC-431A-B7F3-28584DD3D6C0}" presName="spaceBetweenRectangles" presStyleCnt="0"/>
      <dgm:spPr/>
    </dgm:pt>
    <dgm:pt modelId="{B2EBA500-D88E-458B-9DBC-2788A339DA10}" type="pres">
      <dgm:prSet presAssocID="{B2C4FAD4-E93A-46B6-B4E0-5C9A58ED3053}" presName="parentLin" presStyleCnt="0"/>
      <dgm:spPr/>
    </dgm:pt>
    <dgm:pt modelId="{E418D66A-D044-4FC3-9F66-013F49DA4BAB}" type="pres">
      <dgm:prSet presAssocID="{B2C4FAD4-E93A-46B6-B4E0-5C9A58ED3053}" presName="parentLeftMargin" presStyleLbl="node1" presStyleIdx="1" presStyleCnt="6"/>
      <dgm:spPr/>
    </dgm:pt>
    <dgm:pt modelId="{6B85ECCD-AAFE-443C-AE8A-040E226DC707}" type="pres">
      <dgm:prSet presAssocID="{B2C4FAD4-E93A-46B6-B4E0-5C9A58ED3053}" presName="parentText" presStyleLbl="node1" presStyleIdx="2" presStyleCnt="6" custScaleX="12419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E8443-A5E5-44AF-AF9D-AF12E254B6D6}" type="pres">
      <dgm:prSet presAssocID="{B2C4FAD4-E93A-46B6-B4E0-5C9A58ED3053}" presName="negativeSpace" presStyleCnt="0"/>
      <dgm:spPr/>
    </dgm:pt>
    <dgm:pt modelId="{9943EA38-5CE4-4B83-901B-1DBDE0FB7075}" type="pres">
      <dgm:prSet presAssocID="{B2C4FAD4-E93A-46B6-B4E0-5C9A58ED3053}" presName="childText" presStyleLbl="conFgAcc1" presStyleIdx="2" presStyleCnt="6">
        <dgm:presLayoutVars>
          <dgm:bulletEnabled val="1"/>
        </dgm:presLayoutVars>
      </dgm:prSet>
      <dgm:spPr/>
    </dgm:pt>
    <dgm:pt modelId="{BEE3195F-AB58-45AE-8747-EA05BDD1021D}" type="pres">
      <dgm:prSet presAssocID="{E2C1ABC2-A022-4724-8482-918DD1A6414C}" presName="spaceBetweenRectangles" presStyleCnt="0"/>
      <dgm:spPr/>
    </dgm:pt>
    <dgm:pt modelId="{E0121D97-D3E6-4BD7-877A-946A5CEFE075}" type="pres">
      <dgm:prSet presAssocID="{CC3FF348-AA0A-4533-B348-56C9E90AB862}" presName="parentLin" presStyleCnt="0"/>
      <dgm:spPr/>
    </dgm:pt>
    <dgm:pt modelId="{CAE804BA-0F4A-489D-A005-9C50E54EC97E}" type="pres">
      <dgm:prSet presAssocID="{CC3FF348-AA0A-4533-B348-56C9E90AB862}" presName="parentLeftMargin" presStyleLbl="node1" presStyleIdx="2" presStyleCnt="6"/>
      <dgm:spPr/>
    </dgm:pt>
    <dgm:pt modelId="{32292520-0D16-47F2-B37D-6C2FDA2DDB15}" type="pres">
      <dgm:prSet presAssocID="{CC3FF348-AA0A-4533-B348-56C9E90AB862}" presName="parentText" presStyleLbl="node1" presStyleIdx="3" presStyleCnt="6" custScaleX="12420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A9F52B-4A01-44DD-B4CE-73B5E0BA5B15}" type="pres">
      <dgm:prSet presAssocID="{CC3FF348-AA0A-4533-B348-56C9E90AB862}" presName="negativeSpace" presStyleCnt="0"/>
      <dgm:spPr/>
    </dgm:pt>
    <dgm:pt modelId="{235B668F-5BA7-4186-8F03-C5771C15C5F2}" type="pres">
      <dgm:prSet presAssocID="{CC3FF348-AA0A-4533-B348-56C9E90AB862}" presName="childText" presStyleLbl="conFgAcc1" presStyleIdx="3" presStyleCnt="6">
        <dgm:presLayoutVars>
          <dgm:bulletEnabled val="1"/>
        </dgm:presLayoutVars>
      </dgm:prSet>
      <dgm:spPr/>
    </dgm:pt>
    <dgm:pt modelId="{C46CA48F-ECD5-498B-8D06-5BF82CE11E19}" type="pres">
      <dgm:prSet presAssocID="{E463789B-6CC3-46FE-AB11-DB9BFB9A2C93}" presName="spaceBetweenRectangles" presStyleCnt="0"/>
      <dgm:spPr/>
    </dgm:pt>
    <dgm:pt modelId="{377CBD36-2147-43A3-AD2B-CE8A92AE6C18}" type="pres">
      <dgm:prSet presAssocID="{9B2E8361-4A9F-4B64-B39B-4ED120D5FBC4}" presName="parentLin" presStyleCnt="0"/>
      <dgm:spPr/>
    </dgm:pt>
    <dgm:pt modelId="{AB06066A-F7BB-4000-B985-DD699A924D72}" type="pres">
      <dgm:prSet presAssocID="{9B2E8361-4A9F-4B64-B39B-4ED120D5FBC4}" presName="parentLeftMargin" presStyleLbl="node1" presStyleIdx="3" presStyleCnt="6"/>
      <dgm:spPr/>
    </dgm:pt>
    <dgm:pt modelId="{F2097A20-FE08-4B34-BE96-5693BEAA44E5}" type="pres">
      <dgm:prSet presAssocID="{9B2E8361-4A9F-4B64-B39B-4ED120D5FBC4}" presName="parentText" presStyleLbl="node1" presStyleIdx="4" presStyleCnt="6" custScaleX="12391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14515D-D38A-41A7-973E-C2BE31663E60}" type="pres">
      <dgm:prSet presAssocID="{9B2E8361-4A9F-4B64-B39B-4ED120D5FBC4}" presName="negativeSpace" presStyleCnt="0"/>
      <dgm:spPr/>
    </dgm:pt>
    <dgm:pt modelId="{8AB8A35B-91A7-4ED7-93C2-0647F3723092}" type="pres">
      <dgm:prSet presAssocID="{9B2E8361-4A9F-4B64-B39B-4ED120D5FBC4}" presName="childText" presStyleLbl="conFgAcc1" presStyleIdx="4" presStyleCnt="6">
        <dgm:presLayoutVars>
          <dgm:bulletEnabled val="1"/>
        </dgm:presLayoutVars>
      </dgm:prSet>
      <dgm:spPr/>
    </dgm:pt>
    <dgm:pt modelId="{9B2856C8-C1BF-45EE-BD84-A31715C92A38}" type="pres">
      <dgm:prSet presAssocID="{4CADCC1B-D07A-47DF-B1B7-B8C5E0EB859F}" presName="spaceBetweenRectangles" presStyleCnt="0"/>
      <dgm:spPr/>
    </dgm:pt>
    <dgm:pt modelId="{3B26C053-BA10-49E1-B742-61FA45A6D71B}" type="pres">
      <dgm:prSet presAssocID="{722E63FE-DB5B-46EB-B505-275170CE4954}" presName="parentLin" presStyleCnt="0"/>
      <dgm:spPr/>
    </dgm:pt>
    <dgm:pt modelId="{83C5E21D-78FA-4124-B31E-1C7C43763525}" type="pres">
      <dgm:prSet presAssocID="{722E63FE-DB5B-46EB-B505-275170CE4954}" presName="parentLeftMargin" presStyleLbl="node1" presStyleIdx="4" presStyleCnt="6"/>
      <dgm:spPr/>
    </dgm:pt>
    <dgm:pt modelId="{F34C26CE-CF8F-4D25-B237-AB0C5438F976}" type="pres">
      <dgm:prSet presAssocID="{722E63FE-DB5B-46EB-B505-275170CE4954}" presName="parentText" presStyleLbl="node1" presStyleIdx="5" presStyleCnt="6" custScaleX="12430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CB6B8C-4946-4EF6-847F-A3BD7D9443F6}" type="pres">
      <dgm:prSet presAssocID="{722E63FE-DB5B-46EB-B505-275170CE4954}" presName="negativeSpace" presStyleCnt="0"/>
      <dgm:spPr/>
    </dgm:pt>
    <dgm:pt modelId="{021BAAD9-752F-44DE-924D-4D6F0FBFE0B7}" type="pres">
      <dgm:prSet presAssocID="{722E63FE-DB5B-46EB-B505-275170CE495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A1955C8-73F8-428D-88CE-F45AAEBACF06}" type="presOf" srcId="{B2C4FAD4-E93A-46B6-B4E0-5C9A58ED3053}" destId="{6B85ECCD-AAFE-443C-AE8A-040E226DC707}" srcOrd="1" destOrd="0" presId="urn:microsoft.com/office/officeart/2005/8/layout/list1"/>
    <dgm:cxn modelId="{42A5047B-205D-439A-9593-389828E87B73}" srcId="{C6B84BA4-53C4-4028-BDC5-FA661EE8F6B6}" destId="{99BD1F7C-B32C-4E84-94D6-732D558F3A24}" srcOrd="0" destOrd="0" parTransId="{F509E023-A662-4251-A45E-962B1BBC61B7}" sibTransId="{C6743A11-68A4-416A-9912-DA7874F26548}"/>
    <dgm:cxn modelId="{5B2373B4-2CFC-43D6-B284-E19DA2A4F41B}" type="presOf" srcId="{CC3FF348-AA0A-4533-B348-56C9E90AB862}" destId="{CAE804BA-0F4A-489D-A005-9C50E54EC97E}" srcOrd="0" destOrd="0" presId="urn:microsoft.com/office/officeart/2005/8/layout/list1"/>
    <dgm:cxn modelId="{E20DD5AB-E1AE-4381-B906-2F213FDCD3A5}" type="presOf" srcId="{C6B84BA4-53C4-4028-BDC5-FA661EE8F6B6}" destId="{ED521442-377E-44DF-BBD0-33FDE709C41C}" srcOrd="0" destOrd="0" presId="urn:microsoft.com/office/officeart/2005/8/layout/list1"/>
    <dgm:cxn modelId="{A28CC2FE-75B8-4F98-AA4B-D0D03662EAE9}" type="presOf" srcId="{9B2E8361-4A9F-4B64-B39B-4ED120D5FBC4}" destId="{AB06066A-F7BB-4000-B985-DD699A924D72}" srcOrd="0" destOrd="0" presId="urn:microsoft.com/office/officeart/2005/8/layout/list1"/>
    <dgm:cxn modelId="{CF98F3D8-1B84-470B-B21B-B69772F80CB1}" srcId="{C6B84BA4-53C4-4028-BDC5-FA661EE8F6B6}" destId="{795A722C-02C3-43EB-92B7-E8DA81D10D7A}" srcOrd="1" destOrd="0" parTransId="{0973F10C-229E-4CD6-AFC1-1C8D249D10AE}" sibTransId="{5054FDAE-FFFC-431A-B7F3-28584DD3D6C0}"/>
    <dgm:cxn modelId="{872576CA-7046-488C-BCCC-05C6E9855F59}" srcId="{C6B84BA4-53C4-4028-BDC5-FA661EE8F6B6}" destId="{CC3FF348-AA0A-4533-B348-56C9E90AB862}" srcOrd="3" destOrd="0" parTransId="{A979BDD9-137E-4CF5-B796-85E4C52EE6A1}" sibTransId="{E463789B-6CC3-46FE-AB11-DB9BFB9A2C93}"/>
    <dgm:cxn modelId="{64759C38-A624-4FB3-BE97-6E1D92536532}" type="presOf" srcId="{CC3FF348-AA0A-4533-B348-56C9E90AB862}" destId="{32292520-0D16-47F2-B37D-6C2FDA2DDB15}" srcOrd="1" destOrd="0" presId="urn:microsoft.com/office/officeart/2005/8/layout/list1"/>
    <dgm:cxn modelId="{37597402-7D99-4621-89CC-4BEEE229A46D}" type="presOf" srcId="{722E63FE-DB5B-46EB-B505-275170CE4954}" destId="{F34C26CE-CF8F-4D25-B237-AB0C5438F976}" srcOrd="1" destOrd="0" presId="urn:microsoft.com/office/officeart/2005/8/layout/list1"/>
    <dgm:cxn modelId="{3B83E5DA-E5DD-4F4A-8F1C-A247BFC2992E}" srcId="{C6B84BA4-53C4-4028-BDC5-FA661EE8F6B6}" destId="{9B2E8361-4A9F-4B64-B39B-4ED120D5FBC4}" srcOrd="4" destOrd="0" parTransId="{E0ACED56-C21A-497D-8DFD-971DEEEE749D}" sibTransId="{4CADCC1B-D07A-47DF-B1B7-B8C5E0EB859F}"/>
    <dgm:cxn modelId="{A776D5FA-A4A4-49D0-9A9F-958EB7AF5A57}" type="presOf" srcId="{722E63FE-DB5B-46EB-B505-275170CE4954}" destId="{83C5E21D-78FA-4124-B31E-1C7C43763525}" srcOrd="0" destOrd="0" presId="urn:microsoft.com/office/officeart/2005/8/layout/list1"/>
    <dgm:cxn modelId="{F5021134-4157-4A81-A680-E835569CEAD7}" type="presOf" srcId="{795A722C-02C3-43EB-92B7-E8DA81D10D7A}" destId="{06EA0031-EA33-4FDA-B473-0CC64264BADF}" srcOrd="0" destOrd="0" presId="urn:microsoft.com/office/officeart/2005/8/layout/list1"/>
    <dgm:cxn modelId="{D945B016-B445-4602-B4BD-209CA728E598}" type="presOf" srcId="{99BD1F7C-B32C-4E84-94D6-732D558F3A24}" destId="{BC76A46B-0D44-404C-9E8F-1886F136DF75}" srcOrd="1" destOrd="0" presId="urn:microsoft.com/office/officeart/2005/8/layout/list1"/>
    <dgm:cxn modelId="{C1EB1E65-CB1B-456B-9BD9-99C32DACEF02}" type="presOf" srcId="{795A722C-02C3-43EB-92B7-E8DA81D10D7A}" destId="{6FD165EA-70B4-49DC-8F58-B6C704E21BB2}" srcOrd="1" destOrd="0" presId="urn:microsoft.com/office/officeart/2005/8/layout/list1"/>
    <dgm:cxn modelId="{50964AF5-FD95-4C89-807B-0A74A5A97EE2}" type="presOf" srcId="{9B2E8361-4A9F-4B64-B39B-4ED120D5FBC4}" destId="{F2097A20-FE08-4B34-BE96-5693BEAA44E5}" srcOrd="1" destOrd="0" presId="urn:microsoft.com/office/officeart/2005/8/layout/list1"/>
    <dgm:cxn modelId="{16A25558-79DC-407B-A031-B503402630BE}" srcId="{C6B84BA4-53C4-4028-BDC5-FA661EE8F6B6}" destId="{722E63FE-DB5B-46EB-B505-275170CE4954}" srcOrd="5" destOrd="0" parTransId="{A7E962F0-7FEC-4A57-9373-FCC197D75E39}" sibTransId="{30BE7D57-7719-4C30-A21B-5EAA9AEDD763}"/>
    <dgm:cxn modelId="{86FF90D9-887D-4540-BA07-72FFA3954DF5}" type="presOf" srcId="{B2C4FAD4-E93A-46B6-B4E0-5C9A58ED3053}" destId="{E418D66A-D044-4FC3-9F66-013F49DA4BAB}" srcOrd="0" destOrd="0" presId="urn:microsoft.com/office/officeart/2005/8/layout/list1"/>
    <dgm:cxn modelId="{B964964F-A03C-4B04-B390-46F2F2B33553}" type="presOf" srcId="{99BD1F7C-B32C-4E84-94D6-732D558F3A24}" destId="{6CF1B269-A1E1-4A9A-9C56-1C7390A9A133}" srcOrd="0" destOrd="0" presId="urn:microsoft.com/office/officeart/2005/8/layout/list1"/>
    <dgm:cxn modelId="{726D7B26-6B49-413E-B17C-8CD36A6BC709}" srcId="{C6B84BA4-53C4-4028-BDC5-FA661EE8F6B6}" destId="{B2C4FAD4-E93A-46B6-B4E0-5C9A58ED3053}" srcOrd="2" destOrd="0" parTransId="{850FF145-304E-4072-A255-4D0A0215FC72}" sibTransId="{E2C1ABC2-A022-4724-8482-918DD1A6414C}"/>
    <dgm:cxn modelId="{72917E23-BD32-413A-AAA0-8C22F8BAD79A}" type="presParOf" srcId="{ED521442-377E-44DF-BBD0-33FDE709C41C}" destId="{699FD87C-6ABD-46C7-B9CB-E6074B0AEB74}" srcOrd="0" destOrd="0" presId="urn:microsoft.com/office/officeart/2005/8/layout/list1"/>
    <dgm:cxn modelId="{F6B9FE62-B193-4F8C-AEF0-1EFF6934E63E}" type="presParOf" srcId="{699FD87C-6ABD-46C7-B9CB-E6074B0AEB74}" destId="{6CF1B269-A1E1-4A9A-9C56-1C7390A9A133}" srcOrd="0" destOrd="0" presId="urn:microsoft.com/office/officeart/2005/8/layout/list1"/>
    <dgm:cxn modelId="{A5107B39-9392-4DE5-99AA-9D35E341BEAB}" type="presParOf" srcId="{699FD87C-6ABD-46C7-B9CB-E6074B0AEB74}" destId="{BC76A46B-0D44-404C-9E8F-1886F136DF75}" srcOrd="1" destOrd="0" presId="urn:microsoft.com/office/officeart/2005/8/layout/list1"/>
    <dgm:cxn modelId="{E75C6CF5-D400-485B-822D-472FB31B0B57}" type="presParOf" srcId="{ED521442-377E-44DF-BBD0-33FDE709C41C}" destId="{DB38785F-B801-404F-9F07-F805E6F676F6}" srcOrd="1" destOrd="0" presId="urn:microsoft.com/office/officeart/2005/8/layout/list1"/>
    <dgm:cxn modelId="{D9A0F3CD-6326-4A3D-8150-6EC99FD9ECBA}" type="presParOf" srcId="{ED521442-377E-44DF-BBD0-33FDE709C41C}" destId="{2A587CE3-8C88-4156-ACC8-98A3A82996BB}" srcOrd="2" destOrd="0" presId="urn:microsoft.com/office/officeart/2005/8/layout/list1"/>
    <dgm:cxn modelId="{848A3B2E-8EE7-4720-B6D6-485FD2E17D59}" type="presParOf" srcId="{ED521442-377E-44DF-BBD0-33FDE709C41C}" destId="{556687C1-204F-47D7-A06F-0C7C43C8117D}" srcOrd="3" destOrd="0" presId="urn:microsoft.com/office/officeart/2005/8/layout/list1"/>
    <dgm:cxn modelId="{5BDABA97-5A63-49C1-8B02-F00BBFBEB7C2}" type="presParOf" srcId="{ED521442-377E-44DF-BBD0-33FDE709C41C}" destId="{3CA20059-BBC8-4042-A1B9-99D91D33DFC5}" srcOrd="4" destOrd="0" presId="urn:microsoft.com/office/officeart/2005/8/layout/list1"/>
    <dgm:cxn modelId="{E4722FA2-08C6-44ED-839E-05A4B30217D6}" type="presParOf" srcId="{3CA20059-BBC8-4042-A1B9-99D91D33DFC5}" destId="{06EA0031-EA33-4FDA-B473-0CC64264BADF}" srcOrd="0" destOrd="0" presId="urn:microsoft.com/office/officeart/2005/8/layout/list1"/>
    <dgm:cxn modelId="{4459EB53-E3CA-4BF2-A46E-2D485A8B35FB}" type="presParOf" srcId="{3CA20059-BBC8-4042-A1B9-99D91D33DFC5}" destId="{6FD165EA-70B4-49DC-8F58-B6C704E21BB2}" srcOrd="1" destOrd="0" presId="urn:microsoft.com/office/officeart/2005/8/layout/list1"/>
    <dgm:cxn modelId="{5733D136-17AF-4B0D-8A82-41E1DB5936DE}" type="presParOf" srcId="{ED521442-377E-44DF-BBD0-33FDE709C41C}" destId="{39F598A2-A0B4-42D6-A69C-293B49EB1783}" srcOrd="5" destOrd="0" presId="urn:microsoft.com/office/officeart/2005/8/layout/list1"/>
    <dgm:cxn modelId="{93B5AEEC-7DE3-476D-8439-F14E8C5A232D}" type="presParOf" srcId="{ED521442-377E-44DF-BBD0-33FDE709C41C}" destId="{F205F9D9-0884-44FD-8511-326772D8DAC4}" srcOrd="6" destOrd="0" presId="urn:microsoft.com/office/officeart/2005/8/layout/list1"/>
    <dgm:cxn modelId="{686F6971-0696-444F-A5F6-04DBAAE9D222}" type="presParOf" srcId="{ED521442-377E-44DF-BBD0-33FDE709C41C}" destId="{ED301CF3-27C0-49CE-AEFD-6F6109650A3F}" srcOrd="7" destOrd="0" presId="urn:microsoft.com/office/officeart/2005/8/layout/list1"/>
    <dgm:cxn modelId="{CEBEE159-D702-49CA-A90A-8FDEA342C61C}" type="presParOf" srcId="{ED521442-377E-44DF-BBD0-33FDE709C41C}" destId="{B2EBA500-D88E-458B-9DBC-2788A339DA10}" srcOrd="8" destOrd="0" presId="urn:microsoft.com/office/officeart/2005/8/layout/list1"/>
    <dgm:cxn modelId="{86B3B8D8-FB9A-424D-8699-5CD62962AF1E}" type="presParOf" srcId="{B2EBA500-D88E-458B-9DBC-2788A339DA10}" destId="{E418D66A-D044-4FC3-9F66-013F49DA4BAB}" srcOrd="0" destOrd="0" presId="urn:microsoft.com/office/officeart/2005/8/layout/list1"/>
    <dgm:cxn modelId="{321A452D-17E4-4A09-BA42-154F2762D3D4}" type="presParOf" srcId="{B2EBA500-D88E-458B-9DBC-2788A339DA10}" destId="{6B85ECCD-AAFE-443C-AE8A-040E226DC707}" srcOrd="1" destOrd="0" presId="urn:microsoft.com/office/officeart/2005/8/layout/list1"/>
    <dgm:cxn modelId="{F21A8FDC-DE5D-4A9C-998C-EAD9C97EC02B}" type="presParOf" srcId="{ED521442-377E-44DF-BBD0-33FDE709C41C}" destId="{995E8443-A5E5-44AF-AF9D-AF12E254B6D6}" srcOrd="9" destOrd="0" presId="urn:microsoft.com/office/officeart/2005/8/layout/list1"/>
    <dgm:cxn modelId="{CDD483DE-53AC-4800-8E12-8425B3EEC667}" type="presParOf" srcId="{ED521442-377E-44DF-BBD0-33FDE709C41C}" destId="{9943EA38-5CE4-4B83-901B-1DBDE0FB7075}" srcOrd="10" destOrd="0" presId="urn:microsoft.com/office/officeart/2005/8/layout/list1"/>
    <dgm:cxn modelId="{C5D24038-6630-4371-ABE5-DDC1135B65F5}" type="presParOf" srcId="{ED521442-377E-44DF-BBD0-33FDE709C41C}" destId="{BEE3195F-AB58-45AE-8747-EA05BDD1021D}" srcOrd="11" destOrd="0" presId="urn:microsoft.com/office/officeart/2005/8/layout/list1"/>
    <dgm:cxn modelId="{B3FFC9FC-D42C-4916-B14D-B23E3ABE775F}" type="presParOf" srcId="{ED521442-377E-44DF-BBD0-33FDE709C41C}" destId="{E0121D97-D3E6-4BD7-877A-946A5CEFE075}" srcOrd="12" destOrd="0" presId="urn:microsoft.com/office/officeart/2005/8/layout/list1"/>
    <dgm:cxn modelId="{00F70F1D-FA86-4819-ABFA-2F6C754A4391}" type="presParOf" srcId="{E0121D97-D3E6-4BD7-877A-946A5CEFE075}" destId="{CAE804BA-0F4A-489D-A005-9C50E54EC97E}" srcOrd="0" destOrd="0" presId="urn:microsoft.com/office/officeart/2005/8/layout/list1"/>
    <dgm:cxn modelId="{CC3139AA-7D3E-44F0-B94A-D388608C25AD}" type="presParOf" srcId="{E0121D97-D3E6-4BD7-877A-946A5CEFE075}" destId="{32292520-0D16-47F2-B37D-6C2FDA2DDB15}" srcOrd="1" destOrd="0" presId="urn:microsoft.com/office/officeart/2005/8/layout/list1"/>
    <dgm:cxn modelId="{8B144550-0314-4D26-8BE7-54A946E2FC07}" type="presParOf" srcId="{ED521442-377E-44DF-BBD0-33FDE709C41C}" destId="{C1A9F52B-4A01-44DD-B4CE-73B5E0BA5B15}" srcOrd="13" destOrd="0" presId="urn:microsoft.com/office/officeart/2005/8/layout/list1"/>
    <dgm:cxn modelId="{871F77EC-D3F3-424B-80E5-10458346E0F8}" type="presParOf" srcId="{ED521442-377E-44DF-BBD0-33FDE709C41C}" destId="{235B668F-5BA7-4186-8F03-C5771C15C5F2}" srcOrd="14" destOrd="0" presId="urn:microsoft.com/office/officeart/2005/8/layout/list1"/>
    <dgm:cxn modelId="{195E5629-481F-4215-9AC2-340D4E6B9D6D}" type="presParOf" srcId="{ED521442-377E-44DF-BBD0-33FDE709C41C}" destId="{C46CA48F-ECD5-498B-8D06-5BF82CE11E19}" srcOrd="15" destOrd="0" presId="urn:microsoft.com/office/officeart/2005/8/layout/list1"/>
    <dgm:cxn modelId="{D752252D-9501-40A4-AC70-16FBBD263754}" type="presParOf" srcId="{ED521442-377E-44DF-BBD0-33FDE709C41C}" destId="{377CBD36-2147-43A3-AD2B-CE8A92AE6C18}" srcOrd="16" destOrd="0" presId="urn:microsoft.com/office/officeart/2005/8/layout/list1"/>
    <dgm:cxn modelId="{0641CFFF-4BCB-4E98-BBC2-2B61D4B43C5E}" type="presParOf" srcId="{377CBD36-2147-43A3-AD2B-CE8A92AE6C18}" destId="{AB06066A-F7BB-4000-B985-DD699A924D72}" srcOrd="0" destOrd="0" presId="urn:microsoft.com/office/officeart/2005/8/layout/list1"/>
    <dgm:cxn modelId="{DBC87797-9B54-4B19-BD18-1A44770FE0E4}" type="presParOf" srcId="{377CBD36-2147-43A3-AD2B-CE8A92AE6C18}" destId="{F2097A20-FE08-4B34-BE96-5693BEAA44E5}" srcOrd="1" destOrd="0" presId="urn:microsoft.com/office/officeart/2005/8/layout/list1"/>
    <dgm:cxn modelId="{4E670CBF-193F-4B9B-8CB9-6027AD40BB6E}" type="presParOf" srcId="{ED521442-377E-44DF-BBD0-33FDE709C41C}" destId="{9214515D-D38A-41A7-973E-C2BE31663E60}" srcOrd="17" destOrd="0" presId="urn:microsoft.com/office/officeart/2005/8/layout/list1"/>
    <dgm:cxn modelId="{05BE0A1D-C6D3-45D3-BD47-B03A614C73EE}" type="presParOf" srcId="{ED521442-377E-44DF-BBD0-33FDE709C41C}" destId="{8AB8A35B-91A7-4ED7-93C2-0647F3723092}" srcOrd="18" destOrd="0" presId="urn:microsoft.com/office/officeart/2005/8/layout/list1"/>
    <dgm:cxn modelId="{42B0495D-582E-47F3-9EEA-B045D4E9AABE}" type="presParOf" srcId="{ED521442-377E-44DF-BBD0-33FDE709C41C}" destId="{9B2856C8-C1BF-45EE-BD84-A31715C92A38}" srcOrd="19" destOrd="0" presId="urn:microsoft.com/office/officeart/2005/8/layout/list1"/>
    <dgm:cxn modelId="{71505683-09ED-4F20-B9F0-1B2D5353BB91}" type="presParOf" srcId="{ED521442-377E-44DF-BBD0-33FDE709C41C}" destId="{3B26C053-BA10-49E1-B742-61FA45A6D71B}" srcOrd="20" destOrd="0" presId="urn:microsoft.com/office/officeart/2005/8/layout/list1"/>
    <dgm:cxn modelId="{25EE0F91-BADD-4535-981F-0919635217A2}" type="presParOf" srcId="{3B26C053-BA10-49E1-B742-61FA45A6D71B}" destId="{83C5E21D-78FA-4124-B31E-1C7C43763525}" srcOrd="0" destOrd="0" presId="urn:microsoft.com/office/officeart/2005/8/layout/list1"/>
    <dgm:cxn modelId="{22FEF4B4-D925-4A9B-9EE4-E7537924EFC0}" type="presParOf" srcId="{3B26C053-BA10-49E1-B742-61FA45A6D71B}" destId="{F34C26CE-CF8F-4D25-B237-AB0C5438F976}" srcOrd="1" destOrd="0" presId="urn:microsoft.com/office/officeart/2005/8/layout/list1"/>
    <dgm:cxn modelId="{173AF806-64E5-4FA3-B049-A1B1F9D350B4}" type="presParOf" srcId="{ED521442-377E-44DF-BBD0-33FDE709C41C}" destId="{19CB6B8C-4946-4EF6-847F-A3BD7D9443F6}" srcOrd="21" destOrd="0" presId="urn:microsoft.com/office/officeart/2005/8/layout/list1"/>
    <dgm:cxn modelId="{3B3E22D1-E32C-4959-8324-497217DDE216}" type="presParOf" srcId="{ED521442-377E-44DF-BBD0-33FDE709C41C}" destId="{021BAAD9-752F-44DE-924D-4D6F0FBFE0B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1852C-296C-42B0-8E4A-D7FF7C592CA6}" type="doc">
      <dgm:prSet loTypeId="urn:microsoft.com/office/officeart/2005/8/layout/cycle3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A6EFF584-5F73-4C1A-9BD1-E95FE60B0B12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National RE Potential </a:t>
          </a:r>
          <a:endParaRPr lang="fr-FR" sz="1800" b="1" dirty="0"/>
        </a:p>
      </dgm:t>
    </dgm:pt>
    <dgm:pt modelId="{3BFFB6A3-CB0A-4639-BC61-D842006839B1}" type="par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609B20BA-216D-4604-8FF9-8D5C12B6DE1E}" type="sib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9643F591-A437-42CA-A112-8E40C34D405E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Load Curve and its future tendency</a:t>
          </a:r>
          <a:endParaRPr lang="fr-FR" sz="1800" b="1" dirty="0"/>
        </a:p>
      </dgm:t>
    </dgm:pt>
    <dgm:pt modelId="{D9C529E1-3AA0-4FAD-9232-9FDAB043AEA2}" type="par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74D415A9-E8EA-4288-9EBB-1EA693FEC731}" type="sib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5825392A-E724-4FD9-BC29-A711B0874C4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Impact of Grid  interconnection</a:t>
          </a:r>
          <a:endParaRPr lang="fr-FR" sz="1800" b="1" dirty="0"/>
        </a:p>
      </dgm:t>
    </dgm:pt>
    <dgm:pt modelId="{FA23C774-E79A-4F32-B07F-AD07EF40FECD}" type="par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52E9FC66-5824-40D3-8953-6A77FC739D24}" type="sib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46A42707-3007-4DDA-ACA5-E3930D62A83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Extra cost of RE integration</a:t>
          </a:r>
          <a:endParaRPr lang="fr-FR" sz="1800" b="1" dirty="0"/>
        </a:p>
      </dgm:t>
    </dgm:pt>
    <dgm:pt modelId="{1D3D74C1-380F-46A1-8AB1-31B147419E48}" type="par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F943A415-94E1-4282-8F49-1E9B0A5E4CC5}" type="sib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E3CFFFA1-44E5-42D6-9F75-783587D2F64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Intermittence and Variability of wind and PV</a:t>
          </a:r>
          <a:endParaRPr lang="fr-FR" sz="1800" b="1" dirty="0"/>
        </a:p>
      </dgm:t>
    </dgm:pt>
    <dgm:pt modelId="{1A610E89-BA7A-4D99-9CF5-00793DB01C93}" type="par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FF6CEFEF-2FED-42D8-B547-2F4B57921EFF}" type="sib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217656AD-5638-4EC3-894A-1581A4EB1D31}" type="pres">
      <dgm:prSet presAssocID="{EB51852C-296C-42B0-8E4A-D7FF7C592CA6}" presName="Name0" presStyleCnt="0">
        <dgm:presLayoutVars>
          <dgm:dir/>
          <dgm:resizeHandles val="exact"/>
        </dgm:presLayoutVars>
      </dgm:prSet>
      <dgm:spPr/>
    </dgm:pt>
    <dgm:pt modelId="{D6BFE310-840A-452A-8E1A-BFCA33E5195D}" type="pres">
      <dgm:prSet presAssocID="{EB51852C-296C-42B0-8E4A-D7FF7C592CA6}" presName="cycle" presStyleCnt="0"/>
      <dgm:spPr/>
    </dgm:pt>
    <dgm:pt modelId="{3A443719-1A8C-4C86-9E86-DF72B0A61F09}" type="pres">
      <dgm:prSet presAssocID="{A6EFF584-5F73-4C1A-9BD1-E95FE60B0B12}" presName="nodeFirstNode" presStyleLbl="node1" presStyleIdx="0" presStyleCnt="5">
        <dgm:presLayoutVars>
          <dgm:bulletEnabled val="1"/>
        </dgm:presLayoutVars>
      </dgm:prSet>
      <dgm:spPr/>
    </dgm:pt>
    <dgm:pt modelId="{889151DA-135A-4DDB-B282-62EF717DC25B}" type="pres">
      <dgm:prSet presAssocID="{609B20BA-216D-4604-8FF9-8D5C12B6DE1E}" presName="sibTransFirstNode" presStyleLbl="bgShp" presStyleIdx="0" presStyleCnt="1" custScaleX="182512"/>
      <dgm:spPr/>
    </dgm:pt>
    <dgm:pt modelId="{73DAA491-B19E-4625-8F34-94EDB72FC224}" type="pres">
      <dgm:prSet presAssocID="{9643F591-A437-42CA-A112-8E40C34D405E}" presName="nodeFollowingNodes" presStyleLbl="node1" presStyleIdx="1" presStyleCnt="5" custRadScaleRad="178656" custRadScaleInc="-4382">
        <dgm:presLayoutVars>
          <dgm:bulletEnabled val="1"/>
        </dgm:presLayoutVars>
      </dgm:prSet>
      <dgm:spPr/>
    </dgm:pt>
    <dgm:pt modelId="{7D71A860-EDF6-45E6-8423-CA0BA591BD8C}" type="pres">
      <dgm:prSet presAssocID="{5825392A-E724-4FD9-BC29-A711B0874C43}" presName="nodeFollowingNodes" presStyleLbl="node1" presStyleIdx="2" presStyleCnt="5" custRadScaleRad="134467" custRadScaleInc="-40988">
        <dgm:presLayoutVars>
          <dgm:bulletEnabled val="1"/>
        </dgm:presLayoutVars>
      </dgm:prSet>
      <dgm:spPr/>
    </dgm:pt>
    <dgm:pt modelId="{4DBF8AD6-934A-46FE-BD90-7F11990E5B4E}" type="pres">
      <dgm:prSet presAssocID="{46A42707-3007-4DDA-ACA5-E3930D62A836}" presName="nodeFollowingNodes" presStyleLbl="node1" presStyleIdx="3" presStyleCnt="5" custRadScaleRad="129923" custRadScaleInc="40069">
        <dgm:presLayoutVars>
          <dgm:bulletEnabled val="1"/>
        </dgm:presLayoutVars>
      </dgm:prSet>
      <dgm:spPr/>
    </dgm:pt>
    <dgm:pt modelId="{92229BFA-5F03-42D6-B73E-3C09FFC33D69}" type="pres">
      <dgm:prSet presAssocID="{E3CFFFA1-44E5-42D6-9F75-783587D2F648}" presName="nodeFollowingNodes" presStyleLbl="node1" presStyleIdx="4" presStyleCnt="5" custRadScaleRad="166161" custRadScaleInc="5289">
        <dgm:presLayoutVars>
          <dgm:bulletEnabled val="1"/>
        </dgm:presLayoutVars>
      </dgm:prSet>
      <dgm:spPr/>
    </dgm:pt>
  </dgm:ptLst>
  <dgm:cxnLst>
    <dgm:cxn modelId="{C2CB6C8C-16EA-4A18-83A0-D34224179510}" srcId="{EB51852C-296C-42B0-8E4A-D7FF7C592CA6}" destId="{A6EFF584-5F73-4C1A-9BD1-E95FE60B0B12}" srcOrd="0" destOrd="0" parTransId="{3BFFB6A3-CB0A-4639-BC61-D842006839B1}" sibTransId="{609B20BA-216D-4604-8FF9-8D5C12B6DE1E}"/>
    <dgm:cxn modelId="{FB72E2C0-1A5A-4EB0-971C-7BDC318244B3}" srcId="{EB51852C-296C-42B0-8E4A-D7FF7C592CA6}" destId="{9643F591-A437-42CA-A112-8E40C34D405E}" srcOrd="1" destOrd="0" parTransId="{D9C529E1-3AA0-4FAD-9232-9FDAB043AEA2}" sibTransId="{74D415A9-E8EA-4288-9EBB-1EA693FEC731}"/>
    <dgm:cxn modelId="{F01D4AD3-76B0-48DD-A86C-0689375BEB5F}" srcId="{EB51852C-296C-42B0-8E4A-D7FF7C592CA6}" destId="{E3CFFFA1-44E5-42D6-9F75-783587D2F648}" srcOrd="4" destOrd="0" parTransId="{1A610E89-BA7A-4D99-9CF5-00793DB01C93}" sibTransId="{FF6CEFEF-2FED-42D8-B547-2F4B57921EFF}"/>
    <dgm:cxn modelId="{BDF3EB50-AC27-49A3-B415-40C911438BC3}" type="presOf" srcId="{609B20BA-216D-4604-8FF9-8D5C12B6DE1E}" destId="{889151DA-135A-4DDB-B282-62EF717DC25B}" srcOrd="0" destOrd="0" presId="urn:microsoft.com/office/officeart/2005/8/layout/cycle3"/>
    <dgm:cxn modelId="{0BF9F317-B9AE-4E1F-ABA5-67A84C548413}" srcId="{EB51852C-296C-42B0-8E4A-D7FF7C592CA6}" destId="{5825392A-E724-4FD9-BC29-A711B0874C43}" srcOrd="2" destOrd="0" parTransId="{FA23C774-E79A-4F32-B07F-AD07EF40FECD}" sibTransId="{52E9FC66-5824-40D3-8953-6A77FC739D24}"/>
    <dgm:cxn modelId="{E064CBDB-AA2D-42EA-B7AB-99FDF5F299EA}" type="presOf" srcId="{5825392A-E724-4FD9-BC29-A711B0874C43}" destId="{7D71A860-EDF6-45E6-8423-CA0BA591BD8C}" srcOrd="0" destOrd="0" presId="urn:microsoft.com/office/officeart/2005/8/layout/cycle3"/>
    <dgm:cxn modelId="{677EE332-C9C0-48F1-B8C2-AFF57A377581}" type="presOf" srcId="{E3CFFFA1-44E5-42D6-9F75-783587D2F648}" destId="{92229BFA-5F03-42D6-B73E-3C09FFC33D69}" srcOrd="0" destOrd="0" presId="urn:microsoft.com/office/officeart/2005/8/layout/cycle3"/>
    <dgm:cxn modelId="{E7425A68-535C-41C1-A929-D3A091B03FF0}" type="presOf" srcId="{9643F591-A437-42CA-A112-8E40C34D405E}" destId="{73DAA491-B19E-4625-8F34-94EDB72FC224}" srcOrd="0" destOrd="0" presId="urn:microsoft.com/office/officeart/2005/8/layout/cycle3"/>
    <dgm:cxn modelId="{798B8CD8-81A7-4530-916F-6018F7CE573B}" type="presOf" srcId="{EB51852C-296C-42B0-8E4A-D7FF7C592CA6}" destId="{217656AD-5638-4EC3-894A-1581A4EB1D31}" srcOrd="0" destOrd="0" presId="urn:microsoft.com/office/officeart/2005/8/layout/cycle3"/>
    <dgm:cxn modelId="{624F1B6C-9B37-409C-86E4-F18786887415}" srcId="{EB51852C-296C-42B0-8E4A-D7FF7C592CA6}" destId="{46A42707-3007-4DDA-ACA5-E3930D62A836}" srcOrd="3" destOrd="0" parTransId="{1D3D74C1-380F-46A1-8AB1-31B147419E48}" sibTransId="{F943A415-94E1-4282-8F49-1E9B0A5E4CC5}"/>
    <dgm:cxn modelId="{C5A6C706-52BF-4276-9559-25D0BDD4DB8A}" type="presOf" srcId="{46A42707-3007-4DDA-ACA5-E3930D62A836}" destId="{4DBF8AD6-934A-46FE-BD90-7F11990E5B4E}" srcOrd="0" destOrd="0" presId="urn:microsoft.com/office/officeart/2005/8/layout/cycle3"/>
    <dgm:cxn modelId="{8642F61C-709D-4458-9FAA-33B2841227C4}" type="presOf" srcId="{A6EFF584-5F73-4C1A-9BD1-E95FE60B0B12}" destId="{3A443719-1A8C-4C86-9E86-DF72B0A61F09}" srcOrd="0" destOrd="0" presId="urn:microsoft.com/office/officeart/2005/8/layout/cycle3"/>
    <dgm:cxn modelId="{C6B9CB14-A79D-448E-B2D5-7B46601862FB}" type="presParOf" srcId="{217656AD-5638-4EC3-894A-1581A4EB1D31}" destId="{D6BFE310-840A-452A-8E1A-BFCA33E5195D}" srcOrd="0" destOrd="0" presId="urn:microsoft.com/office/officeart/2005/8/layout/cycle3"/>
    <dgm:cxn modelId="{3A349930-6C5D-4038-9466-FADDD9FF1E54}" type="presParOf" srcId="{D6BFE310-840A-452A-8E1A-BFCA33E5195D}" destId="{3A443719-1A8C-4C86-9E86-DF72B0A61F09}" srcOrd="0" destOrd="0" presId="urn:microsoft.com/office/officeart/2005/8/layout/cycle3"/>
    <dgm:cxn modelId="{D3C2324C-9528-4CDA-A8E7-EAE6477A7FFC}" type="presParOf" srcId="{D6BFE310-840A-452A-8E1A-BFCA33E5195D}" destId="{889151DA-135A-4DDB-B282-62EF717DC25B}" srcOrd="1" destOrd="0" presId="urn:microsoft.com/office/officeart/2005/8/layout/cycle3"/>
    <dgm:cxn modelId="{1006ACDC-862A-4B42-A69D-817B6C3AFD0C}" type="presParOf" srcId="{D6BFE310-840A-452A-8E1A-BFCA33E5195D}" destId="{73DAA491-B19E-4625-8F34-94EDB72FC224}" srcOrd="2" destOrd="0" presId="urn:microsoft.com/office/officeart/2005/8/layout/cycle3"/>
    <dgm:cxn modelId="{32F42772-9DBA-4EA7-BCDD-9F7191DF4475}" type="presParOf" srcId="{D6BFE310-840A-452A-8E1A-BFCA33E5195D}" destId="{7D71A860-EDF6-45E6-8423-CA0BA591BD8C}" srcOrd="3" destOrd="0" presId="urn:microsoft.com/office/officeart/2005/8/layout/cycle3"/>
    <dgm:cxn modelId="{9BBD6F88-A3CB-4E7C-9E2F-553F9729D692}" type="presParOf" srcId="{D6BFE310-840A-452A-8E1A-BFCA33E5195D}" destId="{4DBF8AD6-934A-46FE-BD90-7F11990E5B4E}" srcOrd="4" destOrd="0" presId="urn:microsoft.com/office/officeart/2005/8/layout/cycle3"/>
    <dgm:cxn modelId="{CB986909-7A39-49CA-ADF8-03D5DB9A553B}" type="presParOf" srcId="{D6BFE310-840A-452A-8E1A-BFCA33E5195D}" destId="{92229BFA-5F03-42D6-B73E-3C09FFC33D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51852C-296C-42B0-8E4A-D7FF7C592CA6}" type="doc">
      <dgm:prSet loTypeId="urn:microsoft.com/office/officeart/2005/8/layout/cycle3" loCatId="cycl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6EFF584-5F73-4C1A-9BD1-E95FE60B0B1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National RE Potential 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3BFFB6A3-CB0A-4639-BC61-D842006839B1}" type="par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609B20BA-216D-4604-8FF9-8D5C12B6DE1E}" type="sibTrans" cxnId="{C2CB6C8C-16EA-4A18-83A0-D34224179510}">
      <dgm:prSet/>
      <dgm:spPr/>
      <dgm:t>
        <a:bodyPr/>
        <a:lstStyle/>
        <a:p>
          <a:endParaRPr lang="fr-FR" sz="2000" b="1">
            <a:solidFill>
              <a:schemeClr val="bg2"/>
            </a:solidFill>
          </a:endParaRPr>
        </a:p>
      </dgm:t>
    </dgm:pt>
    <dgm:pt modelId="{9643F591-A437-42CA-A112-8E40C34D405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Load Curve and its future tendency</a:t>
          </a:r>
          <a:endParaRPr lang="fr-FR" sz="1800" b="1" dirty="0"/>
        </a:p>
      </dgm:t>
    </dgm:pt>
    <dgm:pt modelId="{D9C529E1-3AA0-4FAD-9232-9FDAB043AEA2}" type="par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74D415A9-E8EA-4288-9EBB-1EA693FEC731}" type="sib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5825392A-E724-4FD9-BC29-A711B0874C4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Impact of Grid  interconnection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FA23C774-E79A-4F32-B07F-AD07EF40FECD}" type="par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52E9FC66-5824-40D3-8953-6A77FC739D24}" type="sib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46A42707-3007-4DDA-ACA5-E3930D62A83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Extra cost of RE integration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D3D74C1-380F-46A1-8AB1-31B147419E48}" type="par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F943A415-94E1-4282-8F49-1E9B0A5E4CC5}" type="sib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E3CFFFA1-44E5-42D6-9F75-783587D2F64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Intermittence and Variability of wind and PV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A610E89-BA7A-4D99-9CF5-00793DB01C93}" type="par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FF6CEFEF-2FED-42D8-B547-2F4B57921EFF}" type="sib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217656AD-5638-4EC3-894A-1581A4EB1D31}" type="pres">
      <dgm:prSet presAssocID="{EB51852C-296C-42B0-8E4A-D7FF7C592CA6}" presName="Name0" presStyleCnt="0">
        <dgm:presLayoutVars>
          <dgm:dir/>
          <dgm:resizeHandles val="exact"/>
        </dgm:presLayoutVars>
      </dgm:prSet>
      <dgm:spPr/>
    </dgm:pt>
    <dgm:pt modelId="{D6BFE310-840A-452A-8E1A-BFCA33E5195D}" type="pres">
      <dgm:prSet presAssocID="{EB51852C-296C-42B0-8E4A-D7FF7C592CA6}" presName="cycle" presStyleCnt="0"/>
      <dgm:spPr/>
    </dgm:pt>
    <dgm:pt modelId="{3A443719-1A8C-4C86-9E86-DF72B0A61F09}" type="pres">
      <dgm:prSet presAssocID="{A6EFF584-5F73-4C1A-9BD1-E95FE60B0B12}" presName="nodeFirstNode" presStyleLbl="node1" presStyleIdx="0" presStyleCnt="5">
        <dgm:presLayoutVars>
          <dgm:bulletEnabled val="1"/>
        </dgm:presLayoutVars>
      </dgm:prSet>
      <dgm:spPr/>
    </dgm:pt>
    <dgm:pt modelId="{889151DA-135A-4DDB-B282-62EF717DC25B}" type="pres">
      <dgm:prSet presAssocID="{609B20BA-216D-4604-8FF9-8D5C12B6DE1E}" presName="sibTransFirstNode" presStyleLbl="bgShp" presStyleIdx="0" presStyleCnt="1" custScaleX="182512"/>
      <dgm:spPr/>
    </dgm:pt>
    <dgm:pt modelId="{73DAA491-B19E-4625-8F34-94EDB72FC224}" type="pres">
      <dgm:prSet presAssocID="{9643F591-A437-42CA-A112-8E40C34D405E}" presName="nodeFollowingNodes" presStyleLbl="node1" presStyleIdx="1" presStyleCnt="5" custRadScaleRad="178656" custRadScaleInc="-4382">
        <dgm:presLayoutVars>
          <dgm:bulletEnabled val="1"/>
        </dgm:presLayoutVars>
      </dgm:prSet>
      <dgm:spPr/>
    </dgm:pt>
    <dgm:pt modelId="{7D71A860-EDF6-45E6-8423-CA0BA591BD8C}" type="pres">
      <dgm:prSet presAssocID="{5825392A-E724-4FD9-BC29-A711B0874C43}" presName="nodeFollowingNodes" presStyleLbl="node1" presStyleIdx="2" presStyleCnt="5" custRadScaleRad="134467" custRadScaleInc="-40988">
        <dgm:presLayoutVars>
          <dgm:bulletEnabled val="1"/>
        </dgm:presLayoutVars>
      </dgm:prSet>
      <dgm:spPr/>
    </dgm:pt>
    <dgm:pt modelId="{4DBF8AD6-934A-46FE-BD90-7F11990E5B4E}" type="pres">
      <dgm:prSet presAssocID="{46A42707-3007-4DDA-ACA5-E3930D62A836}" presName="nodeFollowingNodes" presStyleLbl="node1" presStyleIdx="3" presStyleCnt="5" custRadScaleRad="129923" custRadScaleInc="40069">
        <dgm:presLayoutVars>
          <dgm:bulletEnabled val="1"/>
        </dgm:presLayoutVars>
      </dgm:prSet>
      <dgm:spPr/>
    </dgm:pt>
    <dgm:pt modelId="{92229BFA-5F03-42D6-B73E-3C09FFC33D69}" type="pres">
      <dgm:prSet presAssocID="{E3CFFFA1-44E5-42D6-9F75-783587D2F648}" presName="nodeFollowingNodes" presStyleLbl="node1" presStyleIdx="4" presStyleCnt="5" custRadScaleRad="166161" custRadScaleInc="5289">
        <dgm:presLayoutVars>
          <dgm:bulletEnabled val="1"/>
        </dgm:presLayoutVars>
      </dgm:prSet>
      <dgm:spPr/>
    </dgm:pt>
  </dgm:ptLst>
  <dgm:cxnLst>
    <dgm:cxn modelId="{0BF9F317-B9AE-4E1F-ABA5-67A84C548413}" srcId="{EB51852C-296C-42B0-8E4A-D7FF7C592CA6}" destId="{5825392A-E724-4FD9-BC29-A711B0874C43}" srcOrd="2" destOrd="0" parTransId="{FA23C774-E79A-4F32-B07F-AD07EF40FECD}" sibTransId="{52E9FC66-5824-40D3-8953-6A77FC739D24}"/>
    <dgm:cxn modelId="{FB72E2C0-1A5A-4EB0-971C-7BDC318244B3}" srcId="{EB51852C-296C-42B0-8E4A-D7FF7C592CA6}" destId="{9643F591-A437-42CA-A112-8E40C34D405E}" srcOrd="1" destOrd="0" parTransId="{D9C529E1-3AA0-4FAD-9232-9FDAB043AEA2}" sibTransId="{74D415A9-E8EA-4288-9EBB-1EA693FEC731}"/>
    <dgm:cxn modelId="{624F1B6C-9B37-409C-86E4-F18786887415}" srcId="{EB51852C-296C-42B0-8E4A-D7FF7C592CA6}" destId="{46A42707-3007-4DDA-ACA5-E3930D62A836}" srcOrd="3" destOrd="0" parTransId="{1D3D74C1-380F-46A1-8AB1-31B147419E48}" sibTransId="{F943A415-94E1-4282-8F49-1E9B0A5E4CC5}"/>
    <dgm:cxn modelId="{6F976CDF-BF96-4995-95D7-67F6A92E3EB4}" type="presOf" srcId="{46A42707-3007-4DDA-ACA5-E3930D62A836}" destId="{4DBF8AD6-934A-46FE-BD90-7F11990E5B4E}" srcOrd="0" destOrd="0" presId="urn:microsoft.com/office/officeart/2005/8/layout/cycle3"/>
    <dgm:cxn modelId="{05F82CF3-8B9F-41AA-8CF2-23ECE4A77AD1}" type="presOf" srcId="{E3CFFFA1-44E5-42D6-9F75-783587D2F648}" destId="{92229BFA-5F03-42D6-B73E-3C09FFC33D69}" srcOrd="0" destOrd="0" presId="urn:microsoft.com/office/officeart/2005/8/layout/cycle3"/>
    <dgm:cxn modelId="{C2CB6C8C-16EA-4A18-83A0-D34224179510}" srcId="{EB51852C-296C-42B0-8E4A-D7FF7C592CA6}" destId="{A6EFF584-5F73-4C1A-9BD1-E95FE60B0B12}" srcOrd="0" destOrd="0" parTransId="{3BFFB6A3-CB0A-4639-BC61-D842006839B1}" sibTransId="{609B20BA-216D-4604-8FF9-8D5C12B6DE1E}"/>
    <dgm:cxn modelId="{C089EEC0-5735-4EB1-A6F0-80CC63894218}" type="presOf" srcId="{A6EFF584-5F73-4C1A-9BD1-E95FE60B0B12}" destId="{3A443719-1A8C-4C86-9E86-DF72B0A61F09}" srcOrd="0" destOrd="0" presId="urn:microsoft.com/office/officeart/2005/8/layout/cycle3"/>
    <dgm:cxn modelId="{7E92D569-59F2-41B0-B90D-CD56EE5A76D2}" type="presOf" srcId="{EB51852C-296C-42B0-8E4A-D7FF7C592CA6}" destId="{217656AD-5638-4EC3-894A-1581A4EB1D31}" srcOrd="0" destOrd="0" presId="urn:microsoft.com/office/officeart/2005/8/layout/cycle3"/>
    <dgm:cxn modelId="{1A1FADBF-91CA-4B5E-BC93-5D20B342D6EB}" type="presOf" srcId="{5825392A-E724-4FD9-BC29-A711B0874C43}" destId="{7D71A860-EDF6-45E6-8423-CA0BA591BD8C}" srcOrd="0" destOrd="0" presId="urn:microsoft.com/office/officeart/2005/8/layout/cycle3"/>
    <dgm:cxn modelId="{F01D4AD3-76B0-48DD-A86C-0689375BEB5F}" srcId="{EB51852C-296C-42B0-8E4A-D7FF7C592CA6}" destId="{E3CFFFA1-44E5-42D6-9F75-783587D2F648}" srcOrd="4" destOrd="0" parTransId="{1A610E89-BA7A-4D99-9CF5-00793DB01C93}" sibTransId="{FF6CEFEF-2FED-42D8-B547-2F4B57921EFF}"/>
    <dgm:cxn modelId="{4CBE6771-F0E4-4966-83C2-7900F7D85085}" type="presOf" srcId="{609B20BA-216D-4604-8FF9-8D5C12B6DE1E}" destId="{889151DA-135A-4DDB-B282-62EF717DC25B}" srcOrd="0" destOrd="0" presId="urn:microsoft.com/office/officeart/2005/8/layout/cycle3"/>
    <dgm:cxn modelId="{C86B8658-FB63-4872-98F0-1ABFF887A6D7}" type="presOf" srcId="{9643F591-A437-42CA-A112-8E40C34D405E}" destId="{73DAA491-B19E-4625-8F34-94EDB72FC224}" srcOrd="0" destOrd="0" presId="urn:microsoft.com/office/officeart/2005/8/layout/cycle3"/>
    <dgm:cxn modelId="{4CFB9EE2-8D2A-4E3C-914B-CA34F19DF1E5}" type="presParOf" srcId="{217656AD-5638-4EC3-894A-1581A4EB1D31}" destId="{D6BFE310-840A-452A-8E1A-BFCA33E5195D}" srcOrd="0" destOrd="0" presId="urn:microsoft.com/office/officeart/2005/8/layout/cycle3"/>
    <dgm:cxn modelId="{B9FE0D6F-6714-49D0-81C7-8323EBBF6CB0}" type="presParOf" srcId="{D6BFE310-840A-452A-8E1A-BFCA33E5195D}" destId="{3A443719-1A8C-4C86-9E86-DF72B0A61F09}" srcOrd="0" destOrd="0" presId="urn:microsoft.com/office/officeart/2005/8/layout/cycle3"/>
    <dgm:cxn modelId="{3BB49B3F-3BDE-484D-B031-3CE15B2AB70F}" type="presParOf" srcId="{D6BFE310-840A-452A-8E1A-BFCA33E5195D}" destId="{889151DA-135A-4DDB-B282-62EF717DC25B}" srcOrd="1" destOrd="0" presId="urn:microsoft.com/office/officeart/2005/8/layout/cycle3"/>
    <dgm:cxn modelId="{F95E02BF-454C-479B-A0D3-96FEAC045A23}" type="presParOf" srcId="{D6BFE310-840A-452A-8E1A-BFCA33E5195D}" destId="{73DAA491-B19E-4625-8F34-94EDB72FC224}" srcOrd="2" destOrd="0" presId="urn:microsoft.com/office/officeart/2005/8/layout/cycle3"/>
    <dgm:cxn modelId="{7169E60D-34C8-4885-8387-BF5E542D1CA6}" type="presParOf" srcId="{D6BFE310-840A-452A-8E1A-BFCA33E5195D}" destId="{7D71A860-EDF6-45E6-8423-CA0BA591BD8C}" srcOrd="3" destOrd="0" presId="urn:microsoft.com/office/officeart/2005/8/layout/cycle3"/>
    <dgm:cxn modelId="{7115C5F4-4419-4410-8918-AD1926760D4C}" type="presParOf" srcId="{D6BFE310-840A-452A-8E1A-BFCA33E5195D}" destId="{4DBF8AD6-934A-46FE-BD90-7F11990E5B4E}" srcOrd="4" destOrd="0" presId="urn:microsoft.com/office/officeart/2005/8/layout/cycle3"/>
    <dgm:cxn modelId="{49DECD8A-1CF7-4B0D-8B12-CB9142D42CE7}" type="presParOf" srcId="{D6BFE310-840A-452A-8E1A-BFCA33E5195D}" destId="{92229BFA-5F03-42D6-B73E-3C09FFC33D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A81FD9-1AD0-49A8-8AF9-E2D7CA4837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20C0F8-EC79-483D-9330-410C3F14E256}">
      <dgm:prSet phldrT="[Text]"/>
      <dgm:spPr/>
      <dgm:t>
        <a:bodyPr/>
        <a:lstStyle/>
        <a:p>
          <a:r>
            <a:rPr lang="en-US" dirty="0" smtClean="0"/>
            <a:t>The growing of Energy Demand 6-8% annually</a:t>
          </a:r>
          <a:endParaRPr lang="fr-FR" dirty="0"/>
        </a:p>
      </dgm:t>
    </dgm:pt>
    <dgm:pt modelId="{B6CCE2AB-59A4-400C-8B3F-17FB68012212}" type="parTrans" cxnId="{94FF0D9D-8BC3-4229-8EFF-59D0B0E67DDF}">
      <dgm:prSet/>
      <dgm:spPr/>
      <dgm:t>
        <a:bodyPr/>
        <a:lstStyle/>
        <a:p>
          <a:endParaRPr lang="fr-FR"/>
        </a:p>
      </dgm:t>
    </dgm:pt>
    <dgm:pt modelId="{41CAD266-FA12-48F0-B174-E853A4ECE4A5}" type="sibTrans" cxnId="{94FF0D9D-8BC3-4229-8EFF-59D0B0E67DDF}">
      <dgm:prSet/>
      <dgm:spPr/>
      <dgm:t>
        <a:bodyPr/>
        <a:lstStyle/>
        <a:p>
          <a:endParaRPr lang="fr-FR"/>
        </a:p>
      </dgm:t>
    </dgm:pt>
    <dgm:pt modelId="{753397D5-31C4-4623-891E-08DCBD47C92B}">
      <dgm:prSet phldrT="[Text]"/>
      <dgm:spPr/>
      <dgm:t>
        <a:bodyPr/>
        <a:lstStyle/>
        <a:p>
          <a:endParaRPr lang="fr-FR" dirty="0" smtClean="0"/>
        </a:p>
        <a:p>
          <a:r>
            <a:rPr lang="en-US" dirty="0" smtClean="0"/>
            <a:t>The specificity of the load in the region of curve</a:t>
          </a:r>
          <a:endParaRPr lang="fr-FR" dirty="0"/>
        </a:p>
      </dgm:t>
    </dgm:pt>
    <dgm:pt modelId="{23F75649-48B6-4436-A8E6-90DE7ABEED56}" type="parTrans" cxnId="{AEE651D7-9B18-459E-8586-CB5D13DEDFB0}">
      <dgm:prSet/>
      <dgm:spPr/>
      <dgm:t>
        <a:bodyPr/>
        <a:lstStyle/>
        <a:p>
          <a:endParaRPr lang="fr-FR"/>
        </a:p>
      </dgm:t>
    </dgm:pt>
    <dgm:pt modelId="{A80E5D2E-65EB-4E5F-ABF3-6B6F031FD41F}" type="sibTrans" cxnId="{AEE651D7-9B18-459E-8586-CB5D13DEDFB0}">
      <dgm:prSet/>
      <dgm:spPr/>
      <dgm:t>
        <a:bodyPr/>
        <a:lstStyle/>
        <a:p>
          <a:endParaRPr lang="fr-FR"/>
        </a:p>
      </dgm:t>
    </dgm:pt>
    <dgm:pt modelId="{D261B6C8-74F5-4039-AB0D-2D99C77059A2}" type="pres">
      <dgm:prSet presAssocID="{E8A81FD9-1AD0-49A8-8AF9-E2D7CA4837A9}" presName="Name0" presStyleCnt="0">
        <dgm:presLayoutVars>
          <dgm:dir/>
          <dgm:resizeHandles val="exact"/>
        </dgm:presLayoutVars>
      </dgm:prSet>
      <dgm:spPr/>
    </dgm:pt>
    <dgm:pt modelId="{519FCBF2-4A62-499C-92F2-E69BE20A097B}" type="pres">
      <dgm:prSet presAssocID="{4D20C0F8-EC79-483D-9330-410C3F14E25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41D5EF-1414-40B6-89CC-3F47F5E9A3BC}" type="pres">
      <dgm:prSet presAssocID="{41CAD266-FA12-48F0-B174-E853A4ECE4A5}" presName="sibTrans" presStyleLbl="sibTrans2D1" presStyleIdx="0" presStyleCnt="1"/>
      <dgm:spPr>
        <a:prstGeom prst="star4">
          <a:avLst/>
        </a:prstGeom>
      </dgm:spPr>
    </dgm:pt>
    <dgm:pt modelId="{943CBAAA-8784-43F4-8B36-D155839BD9B8}" type="pres">
      <dgm:prSet presAssocID="{41CAD266-FA12-48F0-B174-E853A4ECE4A5}" presName="connectorText" presStyleLbl="sibTrans2D1" presStyleIdx="0" presStyleCnt="1"/>
      <dgm:spPr/>
    </dgm:pt>
    <dgm:pt modelId="{B69E2477-EAA9-41D5-B630-D433F29E94A5}" type="pres">
      <dgm:prSet presAssocID="{753397D5-31C4-4623-891E-08DCBD47C9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FF0D9D-8BC3-4229-8EFF-59D0B0E67DDF}" srcId="{E8A81FD9-1AD0-49A8-8AF9-E2D7CA4837A9}" destId="{4D20C0F8-EC79-483D-9330-410C3F14E256}" srcOrd="0" destOrd="0" parTransId="{B6CCE2AB-59A4-400C-8B3F-17FB68012212}" sibTransId="{41CAD266-FA12-48F0-B174-E853A4ECE4A5}"/>
    <dgm:cxn modelId="{1C7EDC8F-049F-4CBD-9383-AD7CE94B37FF}" type="presOf" srcId="{41CAD266-FA12-48F0-B174-E853A4ECE4A5}" destId="{943CBAAA-8784-43F4-8B36-D155839BD9B8}" srcOrd="1" destOrd="0" presId="urn:microsoft.com/office/officeart/2005/8/layout/process1"/>
    <dgm:cxn modelId="{AEE651D7-9B18-459E-8586-CB5D13DEDFB0}" srcId="{E8A81FD9-1AD0-49A8-8AF9-E2D7CA4837A9}" destId="{753397D5-31C4-4623-891E-08DCBD47C92B}" srcOrd="1" destOrd="0" parTransId="{23F75649-48B6-4436-A8E6-90DE7ABEED56}" sibTransId="{A80E5D2E-65EB-4E5F-ABF3-6B6F031FD41F}"/>
    <dgm:cxn modelId="{98CCF26A-5963-408F-B154-1B6E0F07407E}" type="presOf" srcId="{E8A81FD9-1AD0-49A8-8AF9-E2D7CA4837A9}" destId="{D261B6C8-74F5-4039-AB0D-2D99C77059A2}" srcOrd="0" destOrd="0" presId="urn:microsoft.com/office/officeart/2005/8/layout/process1"/>
    <dgm:cxn modelId="{63EEA695-9316-495A-B8DD-A11DD1B9E798}" type="presOf" srcId="{41CAD266-FA12-48F0-B174-E853A4ECE4A5}" destId="{ED41D5EF-1414-40B6-89CC-3F47F5E9A3BC}" srcOrd="0" destOrd="0" presId="urn:microsoft.com/office/officeart/2005/8/layout/process1"/>
    <dgm:cxn modelId="{E2A3BE14-D5DF-4C5D-B4F7-202BD6DB6C13}" type="presOf" srcId="{753397D5-31C4-4623-891E-08DCBD47C92B}" destId="{B69E2477-EAA9-41D5-B630-D433F29E94A5}" srcOrd="0" destOrd="0" presId="urn:microsoft.com/office/officeart/2005/8/layout/process1"/>
    <dgm:cxn modelId="{63EF9E69-0E27-457C-9F36-25C1717D38EA}" type="presOf" srcId="{4D20C0F8-EC79-483D-9330-410C3F14E256}" destId="{519FCBF2-4A62-499C-92F2-E69BE20A097B}" srcOrd="0" destOrd="0" presId="urn:microsoft.com/office/officeart/2005/8/layout/process1"/>
    <dgm:cxn modelId="{5BA67602-2BAA-4BE3-A162-832EF0C01E78}" type="presParOf" srcId="{D261B6C8-74F5-4039-AB0D-2D99C77059A2}" destId="{519FCBF2-4A62-499C-92F2-E69BE20A097B}" srcOrd="0" destOrd="0" presId="urn:microsoft.com/office/officeart/2005/8/layout/process1"/>
    <dgm:cxn modelId="{93E071BC-C2E3-47E8-86A4-1BF359FA1229}" type="presParOf" srcId="{D261B6C8-74F5-4039-AB0D-2D99C77059A2}" destId="{ED41D5EF-1414-40B6-89CC-3F47F5E9A3BC}" srcOrd="1" destOrd="0" presId="urn:microsoft.com/office/officeart/2005/8/layout/process1"/>
    <dgm:cxn modelId="{3D563BA9-8FAC-4A9F-8134-F80CAE22E7A6}" type="presParOf" srcId="{ED41D5EF-1414-40B6-89CC-3F47F5E9A3BC}" destId="{943CBAAA-8784-43F4-8B36-D155839BD9B8}" srcOrd="0" destOrd="0" presId="urn:microsoft.com/office/officeart/2005/8/layout/process1"/>
    <dgm:cxn modelId="{898833D9-F51D-422F-B36C-69114B9B3E9B}" type="presParOf" srcId="{D261B6C8-74F5-4039-AB0D-2D99C77059A2}" destId="{B69E2477-EAA9-41D5-B630-D433F29E94A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51852C-296C-42B0-8E4A-D7FF7C592CA6}" type="doc">
      <dgm:prSet loTypeId="urn:microsoft.com/office/officeart/2005/8/layout/cycle3" loCatId="cycl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6EFF584-5F73-4C1A-9BD1-E95FE60B0B1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National RE Potential 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3BFFB6A3-CB0A-4639-BC61-D842006839B1}" type="par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609B20BA-216D-4604-8FF9-8D5C12B6DE1E}" type="sibTrans" cxnId="{C2CB6C8C-16EA-4A18-83A0-D34224179510}">
      <dgm:prSet/>
      <dgm:spPr/>
      <dgm:t>
        <a:bodyPr/>
        <a:lstStyle/>
        <a:p>
          <a:endParaRPr lang="fr-FR" sz="2000" b="1">
            <a:solidFill>
              <a:schemeClr val="bg2"/>
            </a:solidFill>
          </a:endParaRPr>
        </a:p>
      </dgm:t>
    </dgm:pt>
    <dgm:pt modelId="{9643F591-A437-42CA-A112-8E40C34D405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Load Curve and its future tendency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D9C529E1-3AA0-4FAD-9232-9FDAB043AEA2}" type="par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74D415A9-E8EA-4288-9EBB-1EA693FEC731}" type="sib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5825392A-E724-4FD9-BC29-A711B0874C4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Impact of Grid  interconnection</a:t>
          </a:r>
          <a:endParaRPr lang="fr-FR" sz="1800" b="1" dirty="0">
            <a:solidFill>
              <a:schemeClr val="tx1"/>
            </a:solidFill>
          </a:endParaRPr>
        </a:p>
      </dgm:t>
    </dgm:pt>
    <dgm:pt modelId="{FA23C774-E79A-4F32-B07F-AD07EF40FECD}" type="par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52E9FC66-5824-40D3-8953-6A77FC739D24}" type="sib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46A42707-3007-4DDA-ACA5-E3930D62A83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Extra cost of RE integration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D3D74C1-380F-46A1-8AB1-31B147419E48}" type="par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F943A415-94E1-4282-8F49-1E9B0A5E4CC5}" type="sib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E3CFFFA1-44E5-42D6-9F75-783587D2F64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Intermittence and Variability of wind and PV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A610E89-BA7A-4D99-9CF5-00793DB01C93}" type="par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FF6CEFEF-2FED-42D8-B547-2F4B57921EFF}" type="sib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217656AD-5638-4EC3-894A-1581A4EB1D31}" type="pres">
      <dgm:prSet presAssocID="{EB51852C-296C-42B0-8E4A-D7FF7C592CA6}" presName="Name0" presStyleCnt="0">
        <dgm:presLayoutVars>
          <dgm:dir/>
          <dgm:resizeHandles val="exact"/>
        </dgm:presLayoutVars>
      </dgm:prSet>
      <dgm:spPr/>
    </dgm:pt>
    <dgm:pt modelId="{D6BFE310-840A-452A-8E1A-BFCA33E5195D}" type="pres">
      <dgm:prSet presAssocID="{EB51852C-296C-42B0-8E4A-D7FF7C592CA6}" presName="cycle" presStyleCnt="0"/>
      <dgm:spPr/>
    </dgm:pt>
    <dgm:pt modelId="{3A443719-1A8C-4C86-9E86-DF72B0A61F09}" type="pres">
      <dgm:prSet presAssocID="{A6EFF584-5F73-4C1A-9BD1-E95FE60B0B12}" presName="nodeFirstNode" presStyleLbl="node1" presStyleIdx="0" presStyleCnt="5">
        <dgm:presLayoutVars>
          <dgm:bulletEnabled val="1"/>
        </dgm:presLayoutVars>
      </dgm:prSet>
      <dgm:spPr/>
    </dgm:pt>
    <dgm:pt modelId="{889151DA-135A-4DDB-B282-62EF717DC25B}" type="pres">
      <dgm:prSet presAssocID="{609B20BA-216D-4604-8FF9-8D5C12B6DE1E}" presName="sibTransFirstNode" presStyleLbl="bgShp" presStyleIdx="0" presStyleCnt="1" custScaleX="182512"/>
      <dgm:spPr/>
    </dgm:pt>
    <dgm:pt modelId="{73DAA491-B19E-4625-8F34-94EDB72FC224}" type="pres">
      <dgm:prSet presAssocID="{9643F591-A437-42CA-A112-8E40C34D405E}" presName="nodeFollowingNodes" presStyleLbl="node1" presStyleIdx="1" presStyleCnt="5" custRadScaleRad="178656" custRadScaleInc="-4382">
        <dgm:presLayoutVars>
          <dgm:bulletEnabled val="1"/>
        </dgm:presLayoutVars>
      </dgm:prSet>
      <dgm:spPr/>
    </dgm:pt>
    <dgm:pt modelId="{7D71A860-EDF6-45E6-8423-CA0BA591BD8C}" type="pres">
      <dgm:prSet presAssocID="{5825392A-E724-4FD9-BC29-A711B0874C43}" presName="nodeFollowingNodes" presStyleLbl="node1" presStyleIdx="2" presStyleCnt="5" custRadScaleRad="134467" custRadScaleInc="-40988">
        <dgm:presLayoutVars>
          <dgm:bulletEnabled val="1"/>
        </dgm:presLayoutVars>
      </dgm:prSet>
      <dgm:spPr/>
    </dgm:pt>
    <dgm:pt modelId="{4DBF8AD6-934A-46FE-BD90-7F11990E5B4E}" type="pres">
      <dgm:prSet presAssocID="{46A42707-3007-4DDA-ACA5-E3930D62A836}" presName="nodeFollowingNodes" presStyleLbl="node1" presStyleIdx="3" presStyleCnt="5" custRadScaleRad="129923" custRadScaleInc="40069">
        <dgm:presLayoutVars>
          <dgm:bulletEnabled val="1"/>
        </dgm:presLayoutVars>
      </dgm:prSet>
      <dgm:spPr/>
    </dgm:pt>
    <dgm:pt modelId="{92229BFA-5F03-42D6-B73E-3C09FFC33D69}" type="pres">
      <dgm:prSet presAssocID="{E3CFFFA1-44E5-42D6-9F75-783587D2F648}" presName="nodeFollowingNodes" presStyleLbl="node1" presStyleIdx="4" presStyleCnt="5" custRadScaleRad="166161" custRadScaleInc="5289">
        <dgm:presLayoutVars>
          <dgm:bulletEnabled val="1"/>
        </dgm:presLayoutVars>
      </dgm:prSet>
      <dgm:spPr/>
    </dgm:pt>
  </dgm:ptLst>
  <dgm:cxnLst>
    <dgm:cxn modelId="{0BF9F317-B9AE-4E1F-ABA5-67A84C548413}" srcId="{EB51852C-296C-42B0-8E4A-D7FF7C592CA6}" destId="{5825392A-E724-4FD9-BC29-A711B0874C43}" srcOrd="2" destOrd="0" parTransId="{FA23C774-E79A-4F32-B07F-AD07EF40FECD}" sibTransId="{52E9FC66-5824-40D3-8953-6A77FC739D24}"/>
    <dgm:cxn modelId="{FB72E2C0-1A5A-4EB0-971C-7BDC318244B3}" srcId="{EB51852C-296C-42B0-8E4A-D7FF7C592CA6}" destId="{9643F591-A437-42CA-A112-8E40C34D405E}" srcOrd="1" destOrd="0" parTransId="{D9C529E1-3AA0-4FAD-9232-9FDAB043AEA2}" sibTransId="{74D415A9-E8EA-4288-9EBB-1EA693FEC731}"/>
    <dgm:cxn modelId="{624F1B6C-9B37-409C-86E4-F18786887415}" srcId="{EB51852C-296C-42B0-8E4A-D7FF7C592CA6}" destId="{46A42707-3007-4DDA-ACA5-E3930D62A836}" srcOrd="3" destOrd="0" parTransId="{1D3D74C1-380F-46A1-8AB1-31B147419E48}" sibTransId="{F943A415-94E1-4282-8F49-1E9B0A5E4CC5}"/>
    <dgm:cxn modelId="{5DBD5E9C-3059-49EF-88E1-1E52969C8DA4}" type="presOf" srcId="{609B20BA-216D-4604-8FF9-8D5C12B6DE1E}" destId="{889151DA-135A-4DDB-B282-62EF717DC25B}" srcOrd="0" destOrd="0" presId="urn:microsoft.com/office/officeart/2005/8/layout/cycle3"/>
    <dgm:cxn modelId="{BCBC5C89-7BBF-4A42-986C-FFC4F8412F98}" type="presOf" srcId="{A6EFF584-5F73-4C1A-9BD1-E95FE60B0B12}" destId="{3A443719-1A8C-4C86-9E86-DF72B0A61F09}" srcOrd="0" destOrd="0" presId="urn:microsoft.com/office/officeart/2005/8/layout/cycle3"/>
    <dgm:cxn modelId="{C2CB6C8C-16EA-4A18-83A0-D34224179510}" srcId="{EB51852C-296C-42B0-8E4A-D7FF7C592CA6}" destId="{A6EFF584-5F73-4C1A-9BD1-E95FE60B0B12}" srcOrd="0" destOrd="0" parTransId="{3BFFB6A3-CB0A-4639-BC61-D842006839B1}" sibTransId="{609B20BA-216D-4604-8FF9-8D5C12B6DE1E}"/>
    <dgm:cxn modelId="{822B7962-9A3A-4ACE-BAB1-E59B5B6F8F40}" type="presOf" srcId="{9643F591-A437-42CA-A112-8E40C34D405E}" destId="{73DAA491-B19E-4625-8F34-94EDB72FC224}" srcOrd="0" destOrd="0" presId="urn:microsoft.com/office/officeart/2005/8/layout/cycle3"/>
    <dgm:cxn modelId="{3FD30F19-D728-4E44-8363-069BC89FEA2C}" type="presOf" srcId="{E3CFFFA1-44E5-42D6-9F75-783587D2F648}" destId="{92229BFA-5F03-42D6-B73E-3C09FFC33D69}" srcOrd="0" destOrd="0" presId="urn:microsoft.com/office/officeart/2005/8/layout/cycle3"/>
    <dgm:cxn modelId="{CD77429C-B68D-4C66-9A94-3FE63400F691}" type="presOf" srcId="{5825392A-E724-4FD9-BC29-A711B0874C43}" destId="{7D71A860-EDF6-45E6-8423-CA0BA591BD8C}" srcOrd="0" destOrd="0" presId="urn:microsoft.com/office/officeart/2005/8/layout/cycle3"/>
    <dgm:cxn modelId="{8EAB0D7B-9BED-44CB-BD85-AC37DB12F8DF}" type="presOf" srcId="{EB51852C-296C-42B0-8E4A-D7FF7C592CA6}" destId="{217656AD-5638-4EC3-894A-1581A4EB1D31}" srcOrd="0" destOrd="0" presId="urn:microsoft.com/office/officeart/2005/8/layout/cycle3"/>
    <dgm:cxn modelId="{006CD4A0-E4CD-4782-9FC2-AF15C46D4319}" type="presOf" srcId="{46A42707-3007-4DDA-ACA5-E3930D62A836}" destId="{4DBF8AD6-934A-46FE-BD90-7F11990E5B4E}" srcOrd="0" destOrd="0" presId="urn:microsoft.com/office/officeart/2005/8/layout/cycle3"/>
    <dgm:cxn modelId="{F01D4AD3-76B0-48DD-A86C-0689375BEB5F}" srcId="{EB51852C-296C-42B0-8E4A-D7FF7C592CA6}" destId="{E3CFFFA1-44E5-42D6-9F75-783587D2F648}" srcOrd="4" destOrd="0" parTransId="{1A610E89-BA7A-4D99-9CF5-00793DB01C93}" sibTransId="{FF6CEFEF-2FED-42D8-B547-2F4B57921EFF}"/>
    <dgm:cxn modelId="{C9DC7AF9-C473-4183-AC7F-02C4854546D6}" type="presParOf" srcId="{217656AD-5638-4EC3-894A-1581A4EB1D31}" destId="{D6BFE310-840A-452A-8E1A-BFCA33E5195D}" srcOrd="0" destOrd="0" presId="urn:microsoft.com/office/officeart/2005/8/layout/cycle3"/>
    <dgm:cxn modelId="{C3857B2D-C31A-449E-90B9-1D1A45867993}" type="presParOf" srcId="{D6BFE310-840A-452A-8E1A-BFCA33E5195D}" destId="{3A443719-1A8C-4C86-9E86-DF72B0A61F09}" srcOrd="0" destOrd="0" presId="urn:microsoft.com/office/officeart/2005/8/layout/cycle3"/>
    <dgm:cxn modelId="{3D15AAEC-0139-4DC5-AF96-36554BE2DDF6}" type="presParOf" srcId="{D6BFE310-840A-452A-8E1A-BFCA33E5195D}" destId="{889151DA-135A-4DDB-B282-62EF717DC25B}" srcOrd="1" destOrd="0" presId="urn:microsoft.com/office/officeart/2005/8/layout/cycle3"/>
    <dgm:cxn modelId="{EEA14E57-4785-47F9-B5D4-4DF592C9B59C}" type="presParOf" srcId="{D6BFE310-840A-452A-8E1A-BFCA33E5195D}" destId="{73DAA491-B19E-4625-8F34-94EDB72FC224}" srcOrd="2" destOrd="0" presId="urn:microsoft.com/office/officeart/2005/8/layout/cycle3"/>
    <dgm:cxn modelId="{CB507488-20FF-4705-B090-250C37FC73E7}" type="presParOf" srcId="{D6BFE310-840A-452A-8E1A-BFCA33E5195D}" destId="{7D71A860-EDF6-45E6-8423-CA0BA591BD8C}" srcOrd="3" destOrd="0" presId="urn:microsoft.com/office/officeart/2005/8/layout/cycle3"/>
    <dgm:cxn modelId="{3A53913A-8C6E-456E-B0E5-23D5D17563A1}" type="presParOf" srcId="{D6BFE310-840A-452A-8E1A-BFCA33E5195D}" destId="{4DBF8AD6-934A-46FE-BD90-7F11990E5B4E}" srcOrd="4" destOrd="0" presId="urn:microsoft.com/office/officeart/2005/8/layout/cycle3"/>
    <dgm:cxn modelId="{EA9FB16B-197D-4032-BC97-F963D03BCA65}" type="presParOf" srcId="{D6BFE310-840A-452A-8E1A-BFCA33E5195D}" destId="{92229BFA-5F03-42D6-B73E-3C09FFC33D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51852C-296C-42B0-8E4A-D7FF7C592CA6}" type="doc">
      <dgm:prSet loTypeId="urn:microsoft.com/office/officeart/2005/8/layout/cycle3" loCatId="cycl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6EFF584-5F73-4C1A-9BD1-E95FE60B0B1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National RE Potential </a:t>
          </a:r>
          <a:endParaRPr lang="fr-FR" sz="1800" b="1" dirty="0">
            <a:solidFill>
              <a:schemeClr val="tx1"/>
            </a:solidFill>
          </a:endParaRPr>
        </a:p>
      </dgm:t>
    </dgm:pt>
    <dgm:pt modelId="{3BFFB6A3-CB0A-4639-BC61-D842006839B1}" type="par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609B20BA-216D-4604-8FF9-8D5C12B6DE1E}" type="sibTrans" cxnId="{C2CB6C8C-16EA-4A18-83A0-D34224179510}">
      <dgm:prSet/>
      <dgm:spPr/>
      <dgm:t>
        <a:bodyPr/>
        <a:lstStyle/>
        <a:p>
          <a:endParaRPr lang="fr-FR" sz="2000" b="1">
            <a:solidFill>
              <a:schemeClr val="bg2"/>
            </a:solidFill>
          </a:endParaRPr>
        </a:p>
      </dgm:t>
    </dgm:pt>
    <dgm:pt modelId="{9643F591-A437-42CA-A112-8E40C34D405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Load Curve and its future tendency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D9C529E1-3AA0-4FAD-9232-9FDAB043AEA2}" type="par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74D415A9-E8EA-4288-9EBB-1EA693FEC731}" type="sib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5825392A-E724-4FD9-BC29-A711B0874C4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Impact of Grid  interconnection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FA23C774-E79A-4F32-B07F-AD07EF40FECD}" type="par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52E9FC66-5824-40D3-8953-6A77FC739D24}" type="sib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46A42707-3007-4DDA-ACA5-E3930D62A83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Extra cost of RE integration</a:t>
          </a:r>
          <a:endParaRPr lang="fr-FR" sz="1800" b="1" dirty="0">
            <a:solidFill>
              <a:schemeClr val="tx1"/>
            </a:solidFill>
          </a:endParaRPr>
        </a:p>
      </dgm:t>
    </dgm:pt>
    <dgm:pt modelId="{1D3D74C1-380F-46A1-8AB1-31B147419E48}" type="par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F943A415-94E1-4282-8F49-1E9B0A5E4CC5}" type="sib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E3CFFFA1-44E5-42D6-9F75-783587D2F648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Intermittence and Variability of wind and PV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A610E89-BA7A-4D99-9CF5-00793DB01C93}" type="par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FF6CEFEF-2FED-42D8-B547-2F4B57921EFF}" type="sib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217656AD-5638-4EC3-894A-1581A4EB1D31}" type="pres">
      <dgm:prSet presAssocID="{EB51852C-296C-42B0-8E4A-D7FF7C592CA6}" presName="Name0" presStyleCnt="0">
        <dgm:presLayoutVars>
          <dgm:dir/>
          <dgm:resizeHandles val="exact"/>
        </dgm:presLayoutVars>
      </dgm:prSet>
      <dgm:spPr/>
    </dgm:pt>
    <dgm:pt modelId="{D6BFE310-840A-452A-8E1A-BFCA33E5195D}" type="pres">
      <dgm:prSet presAssocID="{EB51852C-296C-42B0-8E4A-D7FF7C592CA6}" presName="cycle" presStyleCnt="0"/>
      <dgm:spPr/>
    </dgm:pt>
    <dgm:pt modelId="{3A443719-1A8C-4C86-9E86-DF72B0A61F09}" type="pres">
      <dgm:prSet presAssocID="{A6EFF584-5F73-4C1A-9BD1-E95FE60B0B12}" presName="nodeFirstNode" presStyleLbl="node1" presStyleIdx="0" presStyleCnt="5">
        <dgm:presLayoutVars>
          <dgm:bulletEnabled val="1"/>
        </dgm:presLayoutVars>
      </dgm:prSet>
      <dgm:spPr/>
    </dgm:pt>
    <dgm:pt modelId="{889151DA-135A-4DDB-B282-62EF717DC25B}" type="pres">
      <dgm:prSet presAssocID="{609B20BA-216D-4604-8FF9-8D5C12B6DE1E}" presName="sibTransFirstNode" presStyleLbl="bgShp" presStyleIdx="0" presStyleCnt="1" custScaleX="182512"/>
      <dgm:spPr/>
    </dgm:pt>
    <dgm:pt modelId="{73DAA491-B19E-4625-8F34-94EDB72FC224}" type="pres">
      <dgm:prSet presAssocID="{9643F591-A437-42CA-A112-8E40C34D405E}" presName="nodeFollowingNodes" presStyleLbl="node1" presStyleIdx="1" presStyleCnt="5" custRadScaleRad="178656" custRadScaleInc="-4382">
        <dgm:presLayoutVars>
          <dgm:bulletEnabled val="1"/>
        </dgm:presLayoutVars>
      </dgm:prSet>
      <dgm:spPr/>
    </dgm:pt>
    <dgm:pt modelId="{7D71A860-EDF6-45E6-8423-CA0BA591BD8C}" type="pres">
      <dgm:prSet presAssocID="{5825392A-E724-4FD9-BC29-A711B0874C43}" presName="nodeFollowingNodes" presStyleLbl="node1" presStyleIdx="2" presStyleCnt="5" custRadScaleRad="134467" custRadScaleInc="-40988">
        <dgm:presLayoutVars>
          <dgm:bulletEnabled val="1"/>
        </dgm:presLayoutVars>
      </dgm:prSet>
      <dgm:spPr/>
    </dgm:pt>
    <dgm:pt modelId="{4DBF8AD6-934A-46FE-BD90-7F11990E5B4E}" type="pres">
      <dgm:prSet presAssocID="{46A42707-3007-4DDA-ACA5-E3930D62A836}" presName="nodeFollowingNodes" presStyleLbl="node1" presStyleIdx="3" presStyleCnt="5" custRadScaleRad="129923" custRadScaleInc="40069">
        <dgm:presLayoutVars>
          <dgm:bulletEnabled val="1"/>
        </dgm:presLayoutVars>
      </dgm:prSet>
      <dgm:spPr/>
    </dgm:pt>
    <dgm:pt modelId="{92229BFA-5F03-42D6-B73E-3C09FFC33D69}" type="pres">
      <dgm:prSet presAssocID="{E3CFFFA1-44E5-42D6-9F75-783587D2F648}" presName="nodeFollowingNodes" presStyleLbl="node1" presStyleIdx="4" presStyleCnt="5" custRadScaleRad="166161" custRadScaleInc="5289">
        <dgm:presLayoutVars>
          <dgm:bulletEnabled val="1"/>
        </dgm:presLayoutVars>
      </dgm:prSet>
      <dgm:spPr/>
    </dgm:pt>
  </dgm:ptLst>
  <dgm:cxnLst>
    <dgm:cxn modelId="{0BF9F317-B9AE-4E1F-ABA5-67A84C548413}" srcId="{EB51852C-296C-42B0-8E4A-D7FF7C592CA6}" destId="{5825392A-E724-4FD9-BC29-A711B0874C43}" srcOrd="2" destOrd="0" parTransId="{FA23C774-E79A-4F32-B07F-AD07EF40FECD}" sibTransId="{52E9FC66-5824-40D3-8953-6A77FC739D24}"/>
    <dgm:cxn modelId="{FB72E2C0-1A5A-4EB0-971C-7BDC318244B3}" srcId="{EB51852C-296C-42B0-8E4A-D7FF7C592CA6}" destId="{9643F591-A437-42CA-A112-8E40C34D405E}" srcOrd="1" destOrd="0" parTransId="{D9C529E1-3AA0-4FAD-9232-9FDAB043AEA2}" sibTransId="{74D415A9-E8EA-4288-9EBB-1EA693FEC731}"/>
    <dgm:cxn modelId="{AB6F04D8-432C-4B1C-8731-5C6A3994DBEA}" type="presOf" srcId="{9643F591-A437-42CA-A112-8E40C34D405E}" destId="{73DAA491-B19E-4625-8F34-94EDB72FC224}" srcOrd="0" destOrd="0" presId="urn:microsoft.com/office/officeart/2005/8/layout/cycle3"/>
    <dgm:cxn modelId="{624F1B6C-9B37-409C-86E4-F18786887415}" srcId="{EB51852C-296C-42B0-8E4A-D7FF7C592CA6}" destId="{46A42707-3007-4DDA-ACA5-E3930D62A836}" srcOrd="3" destOrd="0" parTransId="{1D3D74C1-380F-46A1-8AB1-31B147419E48}" sibTransId="{F943A415-94E1-4282-8F49-1E9B0A5E4CC5}"/>
    <dgm:cxn modelId="{8E84B19D-CCB5-4B30-9E38-F4C16B1E65DF}" type="presOf" srcId="{46A42707-3007-4DDA-ACA5-E3930D62A836}" destId="{4DBF8AD6-934A-46FE-BD90-7F11990E5B4E}" srcOrd="0" destOrd="0" presId="urn:microsoft.com/office/officeart/2005/8/layout/cycle3"/>
    <dgm:cxn modelId="{C2CB6C8C-16EA-4A18-83A0-D34224179510}" srcId="{EB51852C-296C-42B0-8E4A-D7FF7C592CA6}" destId="{A6EFF584-5F73-4C1A-9BD1-E95FE60B0B12}" srcOrd="0" destOrd="0" parTransId="{3BFFB6A3-CB0A-4639-BC61-D842006839B1}" sibTransId="{609B20BA-216D-4604-8FF9-8D5C12B6DE1E}"/>
    <dgm:cxn modelId="{C1EDB6AC-9B1F-4121-B988-C091B892E8F7}" type="presOf" srcId="{A6EFF584-5F73-4C1A-9BD1-E95FE60B0B12}" destId="{3A443719-1A8C-4C86-9E86-DF72B0A61F09}" srcOrd="0" destOrd="0" presId="urn:microsoft.com/office/officeart/2005/8/layout/cycle3"/>
    <dgm:cxn modelId="{D781667C-2050-4484-B30B-A157BDBCBCAE}" type="presOf" srcId="{EB51852C-296C-42B0-8E4A-D7FF7C592CA6}" destId="{217656AD-5638-4EC3-894A-1581A4EB1D31}" srcOrd="0" destOrd="0" presId="urn:microsoft.com/office/officeart/2005/8/layout/cycle3"/>
    <dgm:cxn modelId="{7D544E87-3125-4B4E-A8D7-EBF10BE8E69F}" type="presOf" srcId="{E3CFFFA1-44E5-42D6-9F75-783587D2F648}" destId="{92229BFA-5F03-42D6-B73E-3C09FFC33D69}" srcOrd="0" destOrd="0" presId="urn:microsoft.com/office/officeart/2005/8/layout/cycle3"/>
    <dgm:cxn modelId="{F01D4AD3-76B0-48DD-A86C-0689375BEB5F}" srcId="{EB51852C-296C-42B0-8E4A-D7FF7C592CA6}" destId="{E3CFFFA1-44E5-42D6-9F75-783587D2F648}" srcOrd="4" destOrd="0" parTransId="{1A610E89-BA7A-4D99-9CF5-00793DB01C93}" sibTransId="{FF6CEFEF-2FED-42D8-B547-2F4B57921EFF}"/>
    <dgm:cxn modelId="{12101D85-4360-4855-BB12-D031FF5ADDE3}" type="presOf" srcId="{609B20BA-216D-4604-8FF9-8D5C12B6DE1E}" destId="{889151DA-135A-4DDB-B282-62EF717DC25B}" srcOrd="0" destOrd="0" presId="urn:microsoft.com/office/officeart/2005/8/layout/cycle3"/>
    <dgm:cxn modelId="{82C69A29-7667-4A8A-9B90-8AF3834B333E}" type="presOf" srcId="{5825392A-E724-4FD9-BC29-A711B0874C43}" destId="{7D71A860-EDF6-45E6-8423-CA0BA591BD8C}" srcOrd="0" destOrd="0" presId="urn:microsoft.com/office/officeart/2005/8/layout/cycle3"/>
    <dgm:cxn modelId="{324C5F0F-EE06-4568-8E43-C15179BFE009}" type="presParOf" srcId="{217656AD-5638-4EC3-894A-1581A4EB1D31}" destId="{D6BFE310-840A-452A-8E1A-BFCA33E5195D}" srcOrd="0" destOrd="0" presId="urn:microsoft.com/office/officeart/2005/8/layout/cycle3"/>
    <dgm:cxn modelId="{FD4C3C82-F37A-4E67-922C-001378C1C3BE}" type="presParOf" srcId="{D6BFE310-840A-452A-8E1A-BFCA33E5195D}" destId="{3A443719-1A8C-4C86-9E86-DF72B0A61F09}" srcOrd="0" destOrd="0" presId="urn:microsoft.com/office/officeart/2005/8/layout/cycle3"/>
    <dgm:cxn modelId="{3F6BFDF7-5A1D-44F4-8165-52EED98FC8AC}" type="presParOf" srcId="{D6BFE310-840A-452A-8E1A-BFCA33E5195D}" destId="{889151DA-135A-4DDB-B282-62EF717DC25B}" srcOrd="1" destOrd="0" presId="urn:microsoft.com/office/officeart/2005/8/layout/cycle3"/>
    <dgm:cxn modelId="{DA123725-0001-463C-9DE1-34AD170275BB}" type="presParOf" srcId="{D6BFE310-840A-452A-8E1A-BFCA33E5195D}" destId="{73DAA491-B19E-4625-8F34-94EDB72FC224}" srcOrd="2" destOrd="0" presId="urn:microsoft.com/office/officeart/2005/8/layout/cycle3"/>
    <dgm:cxn modelId="{20F1B962-9CEE-492E-A1F7-F68742832D0E}" type="presParOf" srcId="{D6BFE310-840A-452A-8E1A-BFCA33E5195D}" destId="{7D71A860-EDF6-45E6-8423-CA0BA591BD8C}" srcOrd="3" destOrd="0" presId="urn:microsoft.com/office/officeart/2005/8/layout/cycle3"/>
    <dgm:cxn modelId="{B10428C1-0044-4E18-825F-699F97613FA5}" type="presParOf" srcId="{D6BFE310-840A-452A-8E1A-BFCA33E5195D}" destId="{4DBF8AD6-934A-46FE-BD90-7F11990E5B4E}" srcOrd="4" destOrd="0" presId="urn:microsoft.com/office/officeart/2005/8/layout/cycle3"/>
    <dgm:cxn modelId="{2A5C56AD-0D7C-4EAD-94AC-23006CE13EAE}" type="presParOf" srcId="{D6BFE310-840A-452A-8E1A-BFCA33E5195D}" destId="{92229BFA-5F03-42D6-B73E-3C09FFC33D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51852C-296C-42B0-8E4A-D7FF7C592CA6}" type="doc">
      <dgm:prSet loTypeId="urn:microsoft.com/office/officeart/2005/8/layout/cycle3" loCatId="cycl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6EFF584-5F73-4C1A-9BD1-E95FE60B0B12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National RE Potential 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3BFFB6A3-CB0A-4639-BC61-D842006839B1}" type="parTrans" cxnId="{C2CB6C8C-16EA-4A18-83A0-D34224179510}">
      <dgm:prSet/>
      <dgm:spPr/>
      <dgm:t>
        <a:bodyPr/>
        <a:lstStyle/>
        <a:p>
          <a:endParaRPr lang="fr-FR" sz="2000" b="1"/>
        </a:p>
      </dgm:t>
    </dgm:pt>
    <dgm:pt modelId="{609B20BA-216D-4604-8FF9-8D5C12B6DE1E}" type="sibTrans" cxnId="{C2CB6C8C-16EA-4A18-83A0-D34224179510}">
      <dgm:prSet/>
      <dgm:spPr/>
      <dgm:t>
        <a:bodyPr/>
        <a:lstStyle/>
        <a:p>
          <a:endParaRPr lang="fr-FR" sz="2000" b="1">
            <a:solidFill>
              <a:schemeClr val="bg2"/>
            </a:solidFill>
          </a:endParaRPr>
        </a:p>
      </dgm:t>
    </dgm:pt>
    <dgm:pt modelId="{9643F591-A437-42CA-A112-8E40C34D405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Load Curve and its future tendency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D9C529E1-3AA0-4FAD-9232-9FDAB043AEA2}" type="par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74D415A9-E8EA-4288-9EBB-1EA693FEC731}" type="sibTrans" cxnId="{FB72E2C0-1A5A-4EB0-971C-7BDC318244B3}">
      <dgm:prSet/>
      <dgm:spPr/>
      <dgm:t>
        <a:bodyPr/>
        <a:lstStyle/>
        <a:p>
          <a:endParaRPr lang="fr-FR" sz="2000" b="1"/>
        </a:p>
      </dgm:t>
    </dgm:pt>
    <dgm:pt modelId="{5825392A-E724-4FD9-BC29-A711B0874C4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Impact of Grid  interconnection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FA23C774-E79A-4F32-B07F-AD07EF40FECD}" type="par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52E9FC66-5824-40D3-8953-6A77FC739D24}" type="sibTrans" cxnId="{0BF9F317-B9AE-4E1F-ABA5-67A84C548413}">
      <dgm:prSet/>
      <dgm:spPr/>
      <dgm:t>
        <a:bodyPr/>
        <a:lstStyle/>
        <a:p>
          <a:endParaRPr lang="fr-FR" sz="2000" b="1"/>
        </a:p>
      </dgm:t>
    </dgm:pt>
    <dgm:pt modelId="{46A42707-3007-4DDA-ACA5-E3930D62A83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Extra cost of RE integration</a:t>
          </a:r>
          <a:endParaRPr lang="fr-FR" sz="18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1D3D74C1-380F-46A1-8AB1-31B147419E48}" type="par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F943A415-94E1-4282-8F49-1E9B0A5E4CC5}" type="sibTrans" cxnId="{624F1B6C-9B37-409C-86E4-F18786887415}">
      <dgm:prSet/>
      <dgm:spPr/>
      <dgm:t>
        <a:bodyPr/>
        <a:lstStyle/>
        <a:p>
          <a:endParaRPr lang="fr-FR" sz="2000" b="1"/>
        </a:p>
      </dgm:t>
    </dgm:pt>
    <dgm:pt modelId="{E3CFFFA1-44E5-42D6-9F75-783587D2F64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Intermittence and Variability of wind and PV</a:t>
          </a:r>
          <a:endParaRPr lang="fr-FR" sz="1800" b="1" dirty="0">
            <a:solidFill>
              <a:schemeClr val="tx1"/>
            </a:solidFill>
          </a:endParaRPr>
        </a:p>
      </dgm:t>
    </dgm:pt>
    <dgm:pt modelId="{1A610E89-BA7A-4D99-9CF5-00793DB01C93}" type="par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FF6CEFEF-2FED-42D8-B547-2F4B57921EFF}" type="sibTrans" cxnId="{F01D4AD3-76B0-48DD-A86C-0689375BEB5F}">
      <dgm:prSet/>
      <dgm:spPr/>
      <dgm:t>
        <a:bodyPr/>
        <a:lstStyle/>
        <a:p>
          <a:endParaRPr lang="fr-FR" sz="2000" b="1"/>
        </a:p>
      </dgm:t>
    </dgm:pt>
    <dgm:pt modelId="{217656AD-5638-4EC3-894A-1581A4EB1D31}" type="pres">
      <dgm:prSet presAssocID="{EB51852C-296C-42B0-8E4A-D7FF7C592CA6}" presName="Name0" presStyleCnt="0">
        <dgm:presLayoutVars>
          <dgm:dir/>
          <dgm:resizeHandles val="exact"/>
        </dgm:presLayoutVars>
      </dgm:prSet>
      <dgm:spPr/>
    </dgm:pt>
    <dgm:pt modelId="{D6BFE310-840A-452A-8E1A-BFCA33E5195D}" type="pres">
      <dgm:prSet presAssocID="{EB51852C-296C-42B0-8E4A-D7FF7C592CA6}" presName="cycle" presStyleCnt="0"/>
      <dgm:spPr/>
    </dgm:pt>
    <dgm:pt modelId="{3A443719-1A8C-4C86-9E86-DF72B0A61F09}" type="pres">
      <dgm:prSet presAssocID="{A6EFF584-5F73-4C1A-9BD1-E95FE60B0B12}" presName="nodeFirstNode" presStyleLbl="node1" presStyleIdx="0" presStyleCnt="5">
        <dgm:presLayoutVars>
          <dgm:bulletEnabled val="1"/>
        </dgm:presLayoutVars>
      </dgm:prSet>
      <dgm:spPr/>
    </dgm:pt>
    <dgm:pt modelId="{889151DA-135A-4DDB-B282-62EF717DC25B}" type="pres">
      <dgm:prSet presAssocID="{609B20BA-216D-4604-8FF9-8D5C12B6DE1E}" presName="sibTransFirstNode" presStyleLbl="bgShp" presStyleIdx="0" presStyleCnt="1" custScaleX="182512"/>
      <dgm:spPr/>
    </dgm:pt>
    <dgm:pt modelId="{73DAA491-B19E-4625-8F34-94EDB72FC224}" type="pres">
      <dgm:prSet presAssocID="{9643F591-A437-42CA-A112-8E40C34D405E}" presName="nodeFollowingNodes" presStyleLbl="node1" presStyleIdx="1" presStyleCnt="5" custRadScaleRad="178656" custRadScaleInc="-4382">
        <dgm:presLayoutVars>
          <dgm:bulletEnabled val="1"/>
        </dgm:presLayoutVars>
      </dgm:prSet>
      <dgm:spPr/>
    </dgm:pt>
    <dgm:pt modelId="{7D71A860-EDF6-45E6-8423-CA0BA591BD8C}" type="pres">
      <dgm:prSet presAssocID="{5825392A-E724-4FD9-BC29-A711B0874C43}" presName="nodeFollowingNodes" presStyleLbl="node1" presStyleIdx="2" presStyleCnt="5" custRadScaleRad="134467" custRadScaleInc="-40988">
        <dgm:presLayoutVars>
          <dgm:bulletEnabled val="1"/>
        </dgm:presLayoutVars>
      </dgm:prSet>
      <dgm:spPr/>
    </dgm:pt>
    <dgm:pt modelId="{4DBF8AD6-934A-46FE-BD90-7F11990E5B4E}" type="pres">
      <dgm:prSet presAssocID="{46A42707-3007-4DDA-ACA5-E3930D62A836}" presName="nodeFollowingNodes" presStyleLbl="node1" presStyleIdx="3" presStyleCnt="5" custRadScaleRad="129923" custRadScaleInc="40069">
        <dgm:presLayoutVars>
          <dgm:bulletEnabled val="1"/>
        </dgm:presLayoutVars>
      </dgm:prSet>
      <dgm:spPr/>
    </dgm:pt>
    <dgm:pt modelId="{92229BFA-5F03-42D6-B73E-3C09FFC33D69}" type="pres">
      <dgm:prSet presAssocID="{E3CFFFA1-44E5-42D6-9F75-783587D2F648}" presName="nodeFollowingNodes" presStyleLbl="node1" presStyleIdx="4" presStyleCnt="5" custRadScaleRad="166161" custRadScaleInc="5289">
        <dgm:presLayoutVars>
          <dgm:bulletEnabled val="1"/>
        </dgm:presLayoutVars>
      </dgm:prSet>
      <dgm:spPr/>
    </dgm:pt>
  </dgm:ptLst>
  <dgm:cxnLst>
    <dgm:cxn modelId="{0BF9F317-B9AE-4E1F-ABA5-67A84C548413}" srcId="{EB51852C-296C-42B0-8E4A-D7FF7C592CA6}" destId="{5825392A-E724-4FD9-BC29-A711B0874C43}" srcOrd="2" destOrd="0" parTransId="{FA23C774-E79A-4F32-B07F-AD07EF40FECD}" sibTransId="{52E9FC66-5824-40D3-8953-6A77FC739D24}"/>
    <dgm:cxn modelId="{FB72E2C0-1A5A-4EB0-971C-7BDC318244B3}" srcId="{EB51852C-296C-42B0-8E4A-D7FF7C592CA6}" destId="{9643F591-A437-42CA-A112-8E40C34D405E}" srcOrd="1" destOrd="0" parTransId="{D9C529E1-3AA0-4FAD-9232-9FDAB043AEA2}" sibTransId="{74D415A9-E8EA-4288-9EBB-1EA693FEC731}"/>
    <dgm:cxn modelId="{94589384-1AA6-4C3A-BCA4-2C75DC44ED25}" type="presOf" srcId="{EB51852C-296C-42B0-8E4A-D7FF7C592CA6}" destId="{217656AD-5638-4EC3-894A-1581A4EB1D31}" srcOrd="0" destOrd="0" presId="urn:microsoft.com/office/officeart/2005/8/layout/cycle3"/>
    <dgm:cxn modelId="{DA9FEB4D-F498-434A-85FA-038461314948}" type="presOf" srcId="{609B20BA-216D-4604-8FF9-8D5C12B6DE1E}" destId="{889151DA-135A-4DDB-B282-62EF717DC25B}" srcOrd="0" destOrd="0" presId="urn:microsoft.com/office/officeart/2005/8/layout/cycle3"/>
    <dgm:cxn modelId="{C23C988C-C5B3-412A-AD2C-793E6E36E60C}" type="presOf" srcId="{E3CFFFA1-44E5-42D6-9F75-783587D2F648}" destId="{92229BFA-5F03-42D6-B73E-3C09FFC33D69}" srcOrd="0" destOrd="0" presId="urn:microsoft.com/office/officeart/2005/8/layout/cycle3"/>
    <dgm:cxn modelId="{624F1B6C-9B37-409C-86E4-F18786887415}" srcId="{EB51852C-296C-42B0-8E4A-D7FF7C592CA6}" destId="{46A42707-3007-4DDA-ACA5-E3930D62A836}" srcOrd="3" destOrd="0" parTransId="{1D3D74C1-380F-46A1-8AB1-31B147419E48}" sibTransId="{F943A415-94E1-4282-8F49-1E9B0A5E4CC5}"/>
    <dgm:cxn modelId="{C2CB6C8C-16EA-4A18-83A0-D34224179510}" srcId="{EB51852C-296C-42B0-8E4A-D7FF7C592CA6}" destId="{A6EFF584-5F73-4C1A-9BD1-E95FE60B0B12}" srcOrd="0" destOrd="0" parTransId="{3BFFB6A3-CB0A-4639-BC61-D842006839B1}" sibTransId="{609B20BA-216D-4604-8FF9-8D5C12B6DE1E}"/>
    <dgm:cxn modelId="{47391E8B-7E37-48E1-A050-1F88B55D2DD2}" type="presOf" srcId="{A6EFF584-5F73-4C1A-9BD1-E95FE60B0B12}" destId="{3A443719-1A8C-4C86-9E86-DF72B0A61F09}" srcOrd="0" destOrd="0" presId="urn:microsoft.com/office/officeart/2005/8/layout/cycle3"/>
    <dgm:cxn modelId="{F29B5CCD-0476-4F5B-9165-2ED70A75979D}" type="presOf" srcId="{9643F591-A437-42CA-A112-8E40C34D405E}" destId="{73DAA491-B19E-4625-8F34-94EDB72FC224}" srcOrd="0" destOrd="0" presId="urn:microsoft.com/office/officeart/2005/8/layout/cycle3"/>
    <dgm:cxn modelId="{4B464452-37C9-470F-AFCF-580FBF2D489B}" type="presOf" srcId="{5825392A-E724-4FD9-BC29-A711B0874C43}" destId="{7D71A860-EDF6-45E6-8423-CA0BA591BD8C}" srcOrd="0" destOrd="0" presId="urn:microsoft.com/office/officeart/2005/8/layout/cycle3"/>
    <dgm:cxn modelId="{F01D4AD3-76B0-48DD-A86C-0689375BEB5F}" srcId="{EB51852C-296C-42B0-8E4A-D7FF7C592CA6}" destId="{E3CFFFA1-44E5-42D6-9F75-783587D2F648}" srcOrd="4" destOrd="0" parTransId="{1A610E89-BA7A-4D99-9CF5-00793DB01C93}" sibTransId="{FF6CEFEF-2FED-42D8-B547-2F4B57921EFF}"/>
    <dgm:cxn modelId="{B5DA1F75-66DB-4F34-B0B7-E864C516ACBC}" type="presOf" srcId="{46A42707-3007-4DDA-ACA5-E3930D62A836}" destId="{4DBF8AD6-934A-46FE-BD90-7F11990E5B4E}" srcOrd="0" destOrd="0" presId="urn:microsoft.com/office/officeart/2005/8/layout/cycle3"/>
    <dgm:cxn modelId="{C01F28A6-73AD-41C7-AFFA-5E34757E4C54}" type="presParOf" srcId="{217656AD-5638-4EC3-894A-1581A4EB1D31}" destId="{D6BFE310-840A-452A-8E1A-BFCA33E5195D}" srcOrd="0" destOrd="0" presId="urn:microsoft.com/office/officeart/2005/8/layout/cycle3"/>
    <dgm:cxn modelId="{993A9884-5E3E-4D54-AECB-7AF9D2480470}" type="presParOf" srcId="{D6BFE310-840A-452A-8E1A-BFCA33E5195D}" destId="{3A443719-1A8C-4C86-9E86-DF72B0A61F09}" srcOrd="0" destOrd="0" presId="urn:microsoft.com/office/officeart/2005/8/layout/cycle3"/>
    <dgm:cxn modelId="{5A600551-EB7B-4FF5-9872-63E31C2DE273}" type="presParOf" srcId="{D6BFE310-840A-452A-8E1A-BFCA33E5195D}" destId="{889151DA-135A-4DDB-B282-62EF717DC25B}" srcOrd="1" destOrd="0" presId="urn:microsoft.com/office/officeart/2005/8/layout/cycle3"/>
    <dgm:cxn modelId="{5AE37D7C-9C3A-487C-BEE3-4CA64E08654F}" type="presParOf" srcId="{D6BFE310-840A-452A-8E1A-BFCA33E5195D}" destId="{73DAA491-B19E-4625-8F34-94EDB72FC224}" srcOrd="2" destOrd="0" presId="urn:microsoft.com/office/officeart/2005/8/layout/cycle3"/>
    <dgm:cxn modelId="{5210DD72-D98A-4B24-87FC-52946BEDC87B}" type="presParOf" srcId="{D6BFE310-840A-452A-8E1A-BFCA33E5195D}" destId="{7D71A860-EDF6-45E6-8423-CA0BA591BD8C}" srcOrd="3" destOrd="0" presId="urn:microsoft.com/office/officeart/2005/8/layout/cycle3"/>
    <dgm:cxn modelId="{1B390B8B-A7CC-4E2D-8D75-A4724AB956F5}" type="presParOf" srcId="{D6BFE310-840A-452A-8E1A-BFCA33E5195D}" destId="{4DBF8AD6-934A-46FE-BD90-7F11990E5B4E}" srcOrd="4" destOrd="0" presId="urn:microsoft.com/office/officeart/2005/8/layout/cycle3"/>
    <dgm:cxn modelId="{29D54FE4-FCF9-452F-A811-8F3D60F3252D}" type="presParOf" srcId="{D6BFE310-840A-452A-8E1A-BFCA33E5195D}" destId="{92229BFA-5F03-42D6-B73E-3C09FFC33D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6032EC-5908-4D0D-B4B9-E4A138A0CEF1}">
      <dsp:nvSpPr>
        <dsp:cNvPr id="0" name=""/>
        <dsp:cNvSpPr/>
      </dsp:nvSpPr>
      <dsp:spPr>
        <a:xfrm>
          <a:off x="2571" y="426802"/>
          <a:ext cx="2507456" cy="1002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Research and Analysis</a:t>
          </a:r>
          <a:endParaRPr lang="en-US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71" y="426802"/>
        <a:ext cx="2507456" cy="1002982"/>
      </dsp:txXfrm>
    </dsp:sp>
    <dsp:sp modelId="{EABB8511-1D14-4EDC-8F2A-933B425B32CE}">
      <dsp:nvSpPr>
        <dsp:cNvPr id="0" name=""/>
        <dsp:cNvSpPr/>
      </dsp:nvSpPr>
      <dsp:spPr>
        <a:xfrm>
          <a:off x="2571" y="1429785"/>
          <a:ext cx="2507456" cy="2944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Indices and indicators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Regional benchmarking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Regional information and knowledge management systems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Monitoring </a:t>
          </a:r>
          <a:r>
            <a:rPr lang="en-US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 assessment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Studies and publications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71" y="1429785"/>
        <a:ext cx="2507456" cy="2944012"/>
      </dsp:txXfrm>
    </dsp:sp>
    <dsp:sp modelId="{CBFEE836-1B0E-419A-9A05-9FCAEBC2BA7B}">
      <dsp:nvSpPr>
        <dsp:cNvPr id="0" name=""/>
        <dsp:cNvSpPr/>
      </dsp:nvSpPr>
      <dsp:spPr>
        <a:xfrm>
          <a:off x="2861071" y="426802"/>
          <a:ext cx="2507456" cy="1002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Capacity Development</a:t>
          </a:r>
          <a:endParaRPr lang="en-US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61071" y="426802"/>
        <a:ext cx="2507456" cy="1002982"/>
      </dsp:txXfrm>
    </dsp:sp>
    <dsp:sp modelId="{827EFAB3-094E-467B-82AF-47202DB01717}">
      <dsp:nvSpPr>
        <dsp:cNvPr id="0" name=""/>
        <dsp:cNvSpPr/>
      </dsp:nvSpPr>
      <dsp:spPr>
        <a:xfrm>
          <a:off x="2861071" y="1429785"/>
          <a:ext cx="2507456" cy="29440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New technology orientation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Knowledge exchange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Professional internships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Workshops and trainings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Institutional development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Compliance guidelines</a:t>
          </a:r>
        </a:p>
      </dsp:txBody>
      <dsp:txXfrm>
        <a:off x="2861071" y="1429785"/>
        <a:ext cx="2507456" cy="2944012"/>
      </dsp:txXfrm>
    </dsp:sp>
    <dsp:sp modelId="{4B39A26A-C3B9-4BEE-848E-242BD77428CE}">
      <dsp:nvSpPr>
        <dsp:cNvPr id="0" name=""/>
        <dsp:cNvSpPr/>
      </dsp:nvSpPr>
      <dsp:spPr>
        <a:xfrm>
          <a:off x="5719571" y="426802"/>
          <a:ext cx="2507456" cy="1002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Technical Assistance</a:t>
          </a:r>
          <a:endParaRPr lang="en-US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19571" y="426802"/>
        <a:ext cx="2507456" cy="1002982"/>
      </dsp:txXfrm>
    </dsp:sp>
    <dsp:sp modelId="{49A30E83-534B-49E2-8B24-A7FFB2D3116C}">
      <dsp:nvSpPr>
        <dsp:cNvPr id="0" name=""/>
        <dsp:cNvSpPr/>
      </dsp:nvSpPr>
      <dsp:spPr>
        <a:xfrm>
          <a:off x="5719571" y="1429785"/>
          <a:ext cx="2507456" cy="29440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Certification and credentialing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Labeling, standardization schemes and guidelines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Policies </a:t>
          </a:r>
          <a:r>
            <a:rPr lang="en-US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regulations design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Implementation </a:t>
          </a:r>
          <a:r>
            <a:rPr lang="en-US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planning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Tender design </a:t>
          </a:r>
          <a:r>
            <a:rPr lang="en-US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and guidelines</a:t>
          </a:r>
        </a:p>
      </dsp:txBody>
      <dsp:txXfrm>
        <a:off x="5719571" y="1429785"/>
        <a:ext cx="2507456" cy="29440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151DA-135A-4DDB-B282-62EF717DC25B}">
      <dsp:nvSpPr>
        <dsp:cNvPr id="0" name=""/>
        <dsp:cNvSpPr/>
      </dsp:nvSpPr>
      <dsp:spPr>
        <a:xfrm>
          <a:off x="833777" y="-26461"/>
          <a:ext cx="7743145" cy="4242540"/>
        </a:xfrm>
        <a:prstGeom prst="circularArrow">
          <a:avLst>
            <a:gd name="adj1" fmla="val 5544"/>
            <a:gd name="adj2" fmla="val 330680"/>
            <a:gd name="adj3" fmla="val 13750881"/>
            <a:gd name="adj4" fmla="val 1740122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3719-1A8C-4C86-9E86-DF72B0A61F09}">
      <dsp:nvSpPr>
        <dsp:cNvPr id="0" name=""/>
        <dsp:cNvSpPr/>
      </dsp:nvSpPr>
      <dsp:spPr>
        <a:xfrm>
          <a:off x="3701327" y="1514"/>
          <a:ext cx="2008044" cy="100402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National RE Potential </a:t>
          </a:r>
          <a:endParaRPr lang="fr-FR" sz="1800" b="1" kern="1200" dirty="0"/>
        </a:p>
      </dsp:txBody>
      <dsp:txXfrm>
        <a:off x="3701327" y="1514"/>
        <a:ext cx="2008044" cy="1004022"/>
      </dsp:txXfrm>
    </dsp:sp>
    <dsp:sp modelId="{73DAA491-B19E-4625-8F34-94EDB72FC224}">
      <dsp:nvSpPr>
        <dsp:cNvPr id="0" name=""/>
        <dsp:cNvSpPr/>
      </dsp:nvSpPr>
      <dsp:spPr>
        <a:xfrm>
          <a:off x="6726296" y="671929"/>
          <a:ext cx="2008044" cy="100402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Load Curve and its future tendency</a:t>
          </a:r>
          <a:endParaRPr lang="fr-FR" sz="1800" b="1" kern="1200" dirty="0"/>
        </a:p>
      </dsp:txBody>
      <dsp:txXfrm>
        <a:off x="6726296" y="671929"/>
        <a:ext cx="2008044" cy="1004022"/>
      </dsp:txXfrm>
    </dsp:sp>
    <dsp:sp modelId="{7D71A860-EDF6-45E6-8423-CA0BA591BD8C}">
      <dsp:nvSpPr>
        <dsp:cNvPr id="0" name=""/>
        <dsp:cNvSpPr/>
      </dsp:nvSpPr>
      <dsp:spPr>
        <a:xfrm>
          <a:off x="5820629" y="3005216"/>
          <a:ext cx="2008044" cy="100402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Impact of Grid  interconnection</a:t>
          </a:r>
          <a:endParaRPr lang="fr-FR" sz="1800" b="1" kern="1200" dirty="0"/>
        </a:p>
      </dsp:txBody>
      <dsp:txXfrm>
        <a:off x="5820629" y="3005216"/>
        <a:ext cx="2008044" cy="1004022"/>
      </dsp:txXfrm>
    </dsp:sp>
    <dsp:sp modelId="{4DBF8AD6-934A-46FE-BD90-7F11990E5B4E}">
      <dsp:nvSpPr>
        <dsp:cNvPr id="0" name=""/>
        <dsp:cNvSpPr/>
      </dsp:nvSpPr>
      <dsp:spPr>
        <a:xfrm>
          <a:off x="1664844" y="2984503"/>
          <a:ext cx="2008044" cy="100402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Extra cost of RE integration</a:t>
          </a:r>
          <a:endParaRPr lang="fr-FR" sz="1800" b="1" kern="1200" dirty="0"/>
        </a:p>
      </dsp:txBody>
      <dsp:txXfrm>
        <a:off x="1664844" y="2984503"/>
        <a:ext cx="2008044" cy="1004022"/>
      </dsp:txXfrm>
    </dsp:sp>
    <dsp:sp modelId="{92229BFA-5F03-42D6-B73E-3C09FFC33D69}">
      <dsp:nvSpPr>
        <dsp:cNvPr id="0" name=""/>
        <dsp:cNvSpPr/>
      </dsp:nvSpPr>
      <dsp:spPr>
        <a:xfrm>
          <a:off x="898107" y="724900"/>
          <a:ext cx="2008044" cy="1004022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Intermittence and Variability of wind and PV</a:t>
          </a:r>
          <a:endParaRPr lang="fr-FR" sz="1800" b="1" kern="1200" dirty="0"/>
        </a:p>
      </dsp:txBody>
      <dsp:txXfrm>
        <a:off x="898107" y="724900"/>
        <a:ext cx="2008044" cy="100402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F616A-D159-468E-A255-B8BDF294195B}">
      <dsp:nvSpPr>
        <dsp:cNvPr id="0" name=""/>
        <dsp:cNvSpPr/>
      </dsp:nvSpPr>
      <dsp:spPr>
        <a:xfrm>
          <a:off x="-6056983" y="-926769"/>
          <a:ext cx="7210336" cy="7210336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2F03C-44BD-4955-A616-E54043D7F9F2}">
      <dsp:nvSpPr>
        <dsp:cNvPr id="0" name=""/>
        <dsp:cNvSpPr/>
      </dsp:nvSpPr>
      <dsp:spPr>
        <a:xfrm>
          <a:off x="429541" y="282088"/>
          <a:ext cx="8126235" cy="56396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7646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Planning in North African countries presents local gaps and challenges, however the adoption of good planning methodology and tools will offer an optimal energy-mix and the reduction of high investment cost in the long term beside the security of electricity sector.</a:t>
          </a:r>
          <a:endParaRPr lang="fr-FR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29541" y="282088"/>
        <a:ext cx="8126235" cy="563963"/>
      </dsp:txXfrm>
    </dsp:sp>
    <dsp:sp modelId="{43A09A4F-FB41-4B21-A400-997C92FAA809}">
      <dsp:nvSpPr>
        <dsp:cNvPr id="0" name=""/>
        <dsp:cNvSpPr/>
      </dsp:nvSpPr>
      <dsp:spPr>
        <a:xfrm>
          <a:off x="77063" y="211593"/>
          <a:ext cx="704954" cy="70495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61511-F41D-4320-9A14-15F8EC9DF1C9}">
      <dsp:nvSpPr>
        <dsp:cNvPr id="0" name=""/>
        <dsp:cNvSpPr/>
      </dsp:nvSpPr>
      <dsp:spPr>
        <a:xfrm>
          <a:off x="893439" y="1127927"/>
          <a:ext cx="7662337" cy="56396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7646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Importance of assessment of current existing modeling tools and analysis of their weakness.</a:t>
          </a:r>
          <a:endParaRPr lang="fr-FR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893439" y="1127927"/>
        <a:ext cx="7662337" cy="563963"/>
      </dsp:txXfrm>
    </dsp:sp>
    <dsp:sp modelId="{ED76E3D3-15C9-4FE6-8431-E82161283BA2}">
      <dsp:nvSpPr>
        <dsp:cNvPr id="0" name=""/>
        <dsp:cNvSpPr/>
      </dsp:nvSpPr>
      <dsp:spPr>
        <a:xfrm>
          <a:off x="540962" y="1057431"/>
          <a:ext cx="704954" cy="70495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F6B0C-EEDC-4098-8D59-D137DA810442}">
      <dsp:nvSpPr>
        <dsp:cNvPr id="0" name=""/>
        <dsp:cNvSpPr/>
      </dsp:nvSpPr>
      <dsp:spPr>
        <a:xfrm>
          <a:off x="1105569" y="1973765"/>
          <a:ext cx="7450208" cy="56396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7646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Importance of adapting the planning models to specific context of the region.</a:t>
          </a:r>
          <a:endParaRPr lang="fr-FR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05569" y="1973765"/>
        <a:ext cx="7450208" cy="563963"/>
      </dsp:txXfrm>
    </dsp:sp>
    <dsp:sp modelId="{DBC5BF8D-65BF-475C-B8B9-9F2B341B64ED}">
      <dsp:nvSpPr>
        <dsp:cNvPr id="0" name=""/>
        <dsp:cNvSpPr/>
      </dsp:nvSpPr>
      <dsp:spPr>
        <a:xfrm>
          <a:off x="753091" y="1903270"/>
          <a:ext cx="704954" cy="70495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87401-1D40-45CC-8A76-65B0F74A06D0}">
      <dsp:nvSpPr>
        <dsp:cNvPr id="0" name=""/>
        <dsp:cNvSpPr/>
      </dsp:nvSpPr>
      <dsp:spPr>
        <a:xfrm>
          <a:off x="1105569" y="2819068"/>
          <a:ext cx="7450208" cy="56396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7646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Promote communication and awareness targeting policy makers and different stakeholders to highlight the importance of planning in RE deployment.</a:t>
          </a:r>
          <a:endParaRPr lang="fr-FR" sz="11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105569" y="2819068"/>
        <a:ext cx="7450208" cy="563963"/>
      </dsp:txXfrm>
    </dsp:sp>
    <dsp:sp modelId="{ECE41604-EDBC-4FFA-8794-817526E17968}">
      <dsp:nvSpPr>
        <dsp:cNvPr id="0" name=""/>
        <dsp:cNvSpPr/>
      </dsp:nvSpPr>
      <dsp:spPr>
        <a:xfrm>
          <a:off x="753091" y="2748573"/>
          <a:ext cx="704954" cy="70495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2BB3B-06BE-402B-9D88-8A63EA5CCECC}">
      <dsp:nvSpPr>
        <dsp:cNvPr id="0" name=""/>
        <dsp:cNvSpPr/>
      </dsp:nvSpPr>
      <dsp:spPr>
        <a:xfrm>
          <a:off x="893439" y="3664906"/>
          <a:ext cx="7662337" cy="56396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7646" tIns="27940" rIns="27940" bIns="2794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Strengthen national capacities  and focusing capacity development activities on planning, building and operating power grids with a high share of renewable generation in the energy mix and management of peak and off-peak load .</a:t>
          </a:r>
          <a:endParaRPr lang="fr-FR" sz="11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893439" y="3664906"/>
        <a:ext cx="7662337" cy="563963"/>
      </dsp:txXfrm>
    </dsp:sp>
    <dsp:sp modelId="{2760B66E-5F4C-4B8A-ADBB-23D5C680F423}">
      <dsp:nvSpPr>
        <dsp:cNvPr id="0" name=""/>
        <dsp:cNvSpPr/>
      </dsp:nvSpPr>
      <dsp:spPr>
        <a:xfrm>
          <a:off x="540962" y="3594411"/>
          <a:ext cx="704954" cy="70495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CBE82-A656-4469-BD6D-1B2B6EE61385}">
      <dsp:nvSpPr>
        <dsp:cNvPr id="0" name=""/>
        <dsp:cNvSpPr/>
      </dsp:nvSpPr>
      <dsp:spPr>
        <a:xfrm>
          <a:off x="429541" y="4510745"/>
          <a:ext cx="8126235" cy="56396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7646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Importance of regional and integrated planning that could reduce margin reserve and therefore additional investments in power generation would be saved.</a:t>
          </a:r>
          <a:endParaRPr lang="fr-FR" sz="11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29541" y="4510745"/>
        <a:ext cx="8126235" cy="563963"/>
      </dsp:txXfrm>
    </dsp:sp>
    <dsp:sp modelId="{86645343-5DFD-45D5-9D10-EA2DEE455A71}">
      <dsp:nvSpPr>
        <dsp:cNvPr id="0" name=""/>
        <dsp:cNvSpPr/>
      </dsp:nvSpPr>
      <dsp:spPr>
        <a:xfrm>
          <a:off x="77063" y="4440249"/>
          <a:ext cx="704954" cy="70495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21DAAC-2CA8-43FB-945E-55F14FD25CA3}">
      <dsp:nvSpPr>
        <dsp:cNvPr id="0" name=""/>
        <dsp:cNvSpPr/>
      </dsp:nvSpPr>
      <dsp:spPr>
        <a:xfrm>
          <a:off x="0" y="276839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E4FE4-3BF4-4DFD-A03C-FDE1CAB1CDAB}">
      <dsp:nvSpPr>
        <dsp:cNvPr id="0" name=""/>
        <dsp:cNvSpPr/>
      </dsp:nvSpPr>
      <dsp:spPr>
        <a:xfrm>
          <a:off x="432000" y="11159"/>
          <a:ext cx="60480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Political decision for RE objectives</a:t>
          </a:r>
          <a:endParaRPr lang="fr-FR" sz="1800" b="1" kern="1200" dirty="0"/>
        </a:p>
      </dsp:txBody>
      <dsp:txXfrm>
        <a:off x="432000" y="11159"/>
        <a:ext cx="6048000" cy="531360"/>
      </dsp:txXfrm>
    </dsp:sp>
    <dsp:sp modelId="{2A587CE3-8C88-4156-ACC8-98A3A82996BB}">
      <dsp:nvSpPr>
        <dsp:cNvPr id="0" name=""/>
        <dsp:cNvSpPr/>
      </dsp:nvSpPr>
      <dsp:spPr>
        <a:xfrm>
          <a:off x="0" y="1093319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6A46B-0D44-404C-9E8F-1886F136DF75}">
      <dsp:nvSpPr>
        <dsp:cNvPr id="0" name=""/>
        <dsp:cNvSpPr/>
      </dsp:nvSpPr>
      <dsp:spPr>
        <a:xfrm>
          <a:off x="432000" y="827639"/>
          <a:ext cx="75786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Weakness of  national grid  infrastructure in the  region</a:t>
          </a:r>
          <a:endParaRPr lang="fr-FR" sz="1800" b="1" kern="1200"/>
        </a:p>
      </dsp:txBody>
      <dsp:txXfrm>
        <a:off x="432000" y="827639"/>
        <a:ext cx="7578627" cy="531360"/>
      </dsp:txXfrm>
    </dsp:sp>
    <dsp:sp modelId="{9943EA38-5CE4-4B83-901B-1DBDE0FB7075}">
      <dsp:nvSpPr>
        <dsp:cNvPr id="0" name=""/>
        <dsp:cNvSpPr/>
      </dsp:nvSpPr>
      <dsp:spPr>
        <a:xfrm>
          <a:off x="0" y="1909799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5ECCD-AAFE-443C-AE8A-040E226DC707}">
      <dsp:nvSpPr>
        <dsp:cNvPr id="0" name=""/>
        <dsp:cNvSpPr/>
      </dsp:nvSpPr>
      <dsp:spPr>
        <a:xfrm>
          <a:off x="432000" y="1644119"/>
          <a:ext cx="751149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Interconnections between NA countries  even if they exist are underexploited</a:t>
          </a:r>
          <a:endParaRPr lang="fr-FR" sz="1800" b="1" kern="1200" dirty="0"/>
        </a:p>
      </dsp:txBody>
      <dsp:txXfrm>
        <a:off x="432000" y="1644119"/>
        <a:ext cx="7511495" cy="531360"/>
      </dsp:txXfrm>
    </dsp:sp>
    <dsp:sp modelId="{235B668F-5BA7-4186-8F03-C5771C15C5F2}">
      <dsp:nvSpPr>
        <dsp:cNvPr id="0" name=""/>
        <dsp:cNvSpPr/>
      </dsp:nvSpPr>
      <dsp:spPr>
        <a:xfrm>
          <a:off x="0" y="2726280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92520-0D16-47F2-B37D-6C2FDA2DDB15}">
      <dsp:nvSpPr>
        <dsp:cNvPr id="0" name=""/>
        <dsp:cNvSpPr/>
      </dsp:nvSpPr>
      <dsp:spPr>
        <a:xfrm>
          <a:off x="432000" y="2460599"/>
          <a:ext cx="75120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Subsidies on conventional fuels for electricity  production</a:t>
          </a:r>
          <a:endParaRPr lang="fr-FR" sz="1800" b="1" kern="1200" dirty="0"/>
        </a:p>
      </dsp:txBody>
      <dsp:txXfrm>
        <a:off x="432000" y="2460599"/>
        <a:ext cx="7512039" cy="531360"/>
      </dsp:txXfrm>
    </dsp:sp>
    <dsp:sp modelId="{8AB8A35B-91A7-4ED7-93C2-0647F3723092}">
      <dsp:nvSpPr>
        <dsp:cNvPr id="0" name=""/>
        <dsp:cNvSpPr/>
      </dsp:nvSpPr>
      <dsp:spPr>
        <a:xfrm>
          <a:off x="0" y="3542760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97A20-FE08-4B34-BE96-5693BEAA44E5}">
      <dsp:nvSpPr>
        <dsp:cNvPr id="0" name=""/>
        <dsp:cNvSpPr/>
      </dsp:nvSpPr>
      <dsp:spPr>
        <a:xfrm>
          <a:off x="432000" y="3277080"/>
          <a:ext cx="74945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Extra cost and high investment of RE technologies</a:t>
          </a:r>
          <a:endParaRPr lang="fr-FR" sz="1800" b="1" kern="1200" dirty="0"/>
        </a:p>
      </dsp:txBody>
      <dsp:txXfrm>
        <a:off x="432000" y="3277080"/>
        <a:ext cx="7494500" cy="531360"/>
      </dsp:txXfrm>
    </dsp:sp>
    <dsp:sp modelId="{021BAAD9-752F-44DE-924D-4D6F0FBFE0B7}">
      <dsp:nvSpPr>
        <dsp:cNvPr id="0" name=""/>
        <dsp:cNvSpPr/>
      </dsp:nvSpPr>
      <dsp:spPr>
        <a:xfrm>
          <a:off x="0" y="4359240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C26CE-CF8F-4D25-B237-AB0C5438F976}">
      <dsp:nvSpPr>
        <dsp:cNvPr id="0" name=""/>
        <dsp:cNvSpPr/>
      </dsp:nvSpPr>
      <dsp:spPr>
        <a:xfrm>
          <a:off x="432000" y="4093560"/>
          <a:ext cx="751802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Lack of Storage System (Hydro Pump-Storage, others)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32000" y="4093560"/>
        <a:ext cx="7518026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87CE3-8C88-4156-ACC8-98A3A82996BB}">
      <dsp:nvSpPr>
        <dsp:cNvPr id="0" name=""/>
        <dsp:cNvSpPr/>
      </dsp:nvSpPr>
      <dsp:spPr>
        <a:xfrm>
          <a:off x="0" y="276839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6A46B-0D44-404C-9E8F-1886F136DF75}">
      <dsp:nvSpPr>
        <dsp:cNvPr id="0" name=""/>
        <dsp:cNvSpPr/>
      </dsp:nvSpPr>
      <dsp:spPr>
        <a:xfrm>
          <a:off x="432000" y="11159"/>
          <a:ext cx="7578627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Limited interconnection with European countries</a:t>
          </a:r>
          <a:endParaRPr lang="fr-FR" sz="1800" b="1" kern="1200" dirty="0"/>
        </a:p>
      </dsp:txBody>
      <dsp:txXfrm>
        <a:off x="432000" y="11159"/>
        <a:ext cx="7578627" cy="531360"/>
      </dsp:txXfrm>
    </dsp:sp>
    <dsp:sp modelId="{F205F9D9-0884-44FD-8511-326772D8DAC4}">
      <dsp:nvSpPr>
        <dsp:cNvPr id="0" name=""/>
        <dsp:cNvSpPr/>
      </dsp:nvSpPr>
      <dsp:spPr>
        <a:xfrm>
          <a:off x="0" y="1093319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165EA-70B4-49DC-8F58-B6C704E21BB2}">
      <dsp:nvSpPr>
        <dsp:cNvPr id="0" name=""/>
        <dsp:cNvSpPr/>
      </dsp:nvSpPr>
      <dsp:spPr>
        <a:xfrm>
          <a:off x="432000" y="827639"/>
          <a:ext cx="7457728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Absence of regional market</a:t>
          </a:r>
          <a:endParaRPr lang="fr-FR" sz="1800" b="1" kern="1200" dirty="0"/>
        </a:p>
      </dsp:txBody>
      <dsp:txXfrm>
        <a:off x="432000" y="827639"/>
        <a:ext cx="7457728" cy="531360"/>
      </dsp:txXfrm>
    </dsp:sp>
    <dsp:sp modelId="{9943EA38-5CE4-4B83-901B-1DBDE0FB7075}">
      <dsp:nvSpPr>
        <dsp:cNvPr id="0" name=""/>
        <dsp:cNvSpPr/>
      </dsp:nvSpPr>
      <dsp:spPr>
        <a:xfrm>
          <a:off x="0" y="1909799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5ECCD-AAFE-443C-AE8A-040E226DC707}">
      <dsp:nvSpPr>
        <dsp:cNvPr id="0" name=""/>
        <dsp:cNvSpPr/>
      </dsp:nvSpPr>
      <dsp:spPr>
        <a:xfrm>
          <a:off x="432000" y="1644119"/>
          <a:ext cx="7511495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Lack of RE Grid Codes</a:t>
          </a:r>
          <a:endParaRPr lang="fr-FR" sz="1800" b="1" kern="1200" dirty="0"/>
        </a:p>
      </dsp:txBody>
      <dsp:txXfrm>
        <a:off x="432000" y="1644119"/>
        <a:ext cx="7511495" cy="531360"/>
      </dsp:txXfrm>
    </dsp:sp>
    <dsp:sp modelId="{235B668F-5BA7-4186-8F03-C5771C15C5F2}">
      <dsp:nvSpPr>
        <dsp:cNvPr id="0" name=""/>
        <dsp:cNvSpPr/>
      </dsp:nvSpPr>
      <dsp:spPr>
        <a:xfrm>
          <a:off x="0" y="2726280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92520-0D16-47F2-B37D-6C2FDA2DDB15}">
      <dsp:nvSpPr>
        <dsp:cNvPr id="0" name=""/>
        <dsp:cNvSpPr/>
      </dsp:nvSpPr>
      <dsp:spPr>
        <a:xfrm>
          <a:off x="432000" y="2460599"/>
          <a:ext cx="751203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Long-</a:t>
          </a:r>
          <a:r>
            <a:rPr lang="fr-FR" sz="1800" b="1" kern="1200" dirty="0" err="1" smtClean="0"/>
            <a:t>term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investment</a:t>
          </a:r>
          <a:r>
            <a:rPr lang="fr-FR" sz="1800" b="1" kern="1200" dirty="0" smtClean="0"/>
            <a:t> planning </a:t>
          </a:r>
          <a:r>
            <a:rPr lang="fr-FR" sz="1800" b="1" kern="1200" dirty="0" err="1" smtClean="0"/>
            <a:t>models</a:t>
          </a:r>
          <a:r>
            <a:rPr lang="fr-FR" sz="1800" b="1" kern="1200" dirty="0" smtClean="0"/>
            <a:t>  do not </a:t>
          </a:r>
          <a:r>
            <a:rPr lang="fr-FR" sz="1800" b="1" kern="1200" dirty="0" err="1" smtClean="0"/>
            <a:t>take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into</a:t>
          </a:r>
          <a:r>
            <a:rPr lang="fr-FR" sz="1800" b="1" kern="1200" dirty="0" smtClean="0"/>
            <a:t> </a:t>
          </a:r>
          <a:r>
            <a:rPr lang="fr-FR" sz="1800" b="1" kern="1200" dirty="0" err="1" smtClean="0"/>
            <a:t>consideration</a:t>
          </a:r>
          <a:r>
            <a:rPr lang="fr-FR" sz="1800" b="1" kern="1200" dirty="0" smtClean="0"/>
            <a:t> </a:t>
          </a:r>
          <a:r>
            <a:rPr lang="en-US" sz="1800" b="1" kern="1200" dirty="0" smtClean="0"/>
            <a:t>the variability and intermittence of RE </a:t>
          </a:r>
          <a:endParaRPr lang="fr-FR" sz="1800" b="1" kern="1200" dirty="0"/>
        </a:p>
      </dsp:txBody>
      <dsp:txXfrm>
        <a:off x="432000" y="2460599"/>
        <a:ext cx="7512039" cy="531360"/>
      </dsp:txXfrm>
    </dsp:sp>
    <dsp:sp modelId="{8AB8A35B-91A7-4ED7-93C2-0647F3723092}">
      <dsp:nvSpPr>
        <dsp:cNvPr id="0" name=""/>
        <dsp:cNvSpPr/>
      </dsp:nvSpPr>
      <dsp:spPr>
        <a:xfrm>
          <a:off x="0" y="3542760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97A20-FE08-4B34-BE96-5693BEAA44E5}">
      <dsp:nvSpPr>
        <dsp:cNvPr id="0" name=""/>
        <dsp:cNvSpPr/>
      </dsp:nvSpPr>
      <dsp:spPr>
        <a:xfrm>
          <a:off x="432000" y="3277080"/>
          <a:ext cx="74945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Lack of competiveness and national capabilities mainly in long term planning of RE and prevision of variable resources</a:t>
          </a:r>
          <a:endParaRPr lang="fr-FR" sz="1800" b="1" kern="1200" dirty="0"/>
        </a:p>
      </dsp:txBody>
      <dsp:txXfrm>
        <a:off x="432000" y="3277080"/>
        <a:ext cx="7494500" cy="531360"/>
      </dsp:txXfrm>
    </dsp:sp>
    <dsp:sp modelId="{021BAAD9-752F-44DE-924D-4D6F0FBFE0B7}">
      <dsp:nvSpPr>
        <dsp:cNvPr id="0" name=""/>
        <dsp:cNvSpPr/>
      </dsp:nvSpPr>
      <dsp:spPr>
        <a:xfrm>
          <a:off x="0" y="4359240"/>
          <a:ext cx="8640000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C26CE-CF8F-4D25-B237-AB0C5438F976}">
      <dsp:nvSpPr>
        <dsp:cNvPr id="0" name=""/>
        <dsp:cNvSpPr/>
      </dsp:nvSpPr>
      <dsp:spPr>
        <a:xfrm>
          <a:off x="432000" y="4093560"/>
          <a:ext cx="751802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Miscommunication between policy makers and stakeholders in the power sector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32000" y="4093560"/>
        <a:ext cx="7518026" cy="531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151DA-135A-4DDB-B282-62EF717DC25B}">
      <dsp:nvSpPr>
        <dsp:cNvPr id="0" name=""/>
        <dsp:cNvSpPr/>
      </dsp:nvSpPr>
      <dsp:spPr>
        <a:xfrm>
          <a:off x="351532" y="-30432"/>
          <a:ext cx="8707634" cy="4770992"/>
        </a:xfrm>
        <a:prstGeom prst="circularArrow">
          <a:avLst>
            <a:gd name="adj1" fmla="val 5544"/>
            <a:gd name="adj2" fmla="val 330680"/>
            <a:gd name="adj3" fmla="val 13748165"/>
            <a:gd name="adj4" fmla="val 1740288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3719-1A8C-4C86-9E86-DF72B0A61F09}">
      <dsp:nvSpPr>
        <dsp:cNvPr id="0" name=""/>
        <dsp:cNvSpPr/>
      </dsp:nvSpPr>
      <dsp:spPr>
        <a:xfrm>
          <a:off x="3574963" y="1199"/>
          <a:ext cx="2260773" cy="113038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National RE Potential </a:t>
          </a:r>
          <a:endParaRPr lang="fr-FR" sz="1800" b="1" kern="1200" dirty="0"/>
        </a:p>
      </dsp:txBody>
      <dsp:txXfrm>
        <a:off x="3574963" y="1199"/>
        <a:ext cx="2260773" cy="1130386"/>
      </dsp:txXfrm>
    </dsp:sp>
    <dsp:sp modelId="{73DAA491-B19E-4625-8F34-94EDB72FC224}">
      <dsp:nvSpPr>
        <dsp:cNvPr id="0" name=""/>
        <dsp:cNvSpPr/>
      </dsp:nvSpPr>
      <dsp:spPr>
        <a:xfrm>
          <a:off x="6976723" y="755121"/>
          <a:ext cx="2260773" cy="113038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Load Curve and its future tendency</a:t>
          </a:r>
          <a:endParaRPr lang="fr-FR" sz="1800" b="1" kern="1200" dirty="0"/>
        </a:p>
      </dsp:txBody>
      <dsp:txXfrm>
        <a:off x="6976723" y="755121"/>
        <a:ext cx="2260773" cy="1130386"/>
      </dsp:txXfrm>
    </dsp:sp>
    <dsp:sp modelId="{7D71A860-EDF6-45E6-8423-CA0BA591BD8C}">
      <dsp:nvSpPr>
        <dsp:cNvPr id="0" name=""/>
        <dsp:cNvSpPr/>
      </dsp:nvSpPr>
      <dsp:spPr>
        <a:xfrm>
          <a:off x="5958246" y="3379043"/>
          <a:ext cx="2260773" cy="113038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Impact of Grid  interconnection</a:t>
          </a:r>
          <a:endParaRPr lang="fr-FR" sz="1800" b="1" kern="1200" dirty="0"/>
        </a:p>
      </dsp:txBody>
      <dsp:txXfrm>
        <a:off x="5958246" y="3379043"/>
        <a:ext cx="2260773" cy="1130386"/>
      </dsp:txXfrm>
    </dsp:sp>
    <dsp:sp modelId="{4DBF8AD6-934A-46FE-BD90-7F11990E5B4E}">
      <dsp:nvSpPr>
        <dsp:cNvPr id="0" name=""/>
        <dsp:cNvSpPr/>
      </dsp:nvSpPr>
      <dsp:spPr>
        <a:xfrm>
          <a:off x="1284814" y="3355749"/>
          <a:ext cx="2260773" cy="113038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Extra cost of RE integration</a:t>
          </a:r>
          <a:endParaRPr lang="fr-FR" sz="1800" b="1" kern="1200" dirty="0"/>
        </a:p>
      </dsp:txBody>
      <dsp:txXfrm>
        <a:off x="1284814" y="3355749"/>
        <a:ext cx="2260773" cy="1130386"/>
      </dsp:txXfrm>
    </dsp:sp>
    <dsp:sp modelId="{92229BFA-5F03-42D6-B73E-3C09FFC33D69}">
      <dsp:nvSpPr>
        <dsp:cNvPr id="0" name=""/>
        <dsp:cNvSpPr/>
      </dsp:nvSpPr>
      <dsp:spPr>
        <a:xfrm>
          <a:off x="422573" y="814689"/>
          <a:ext cx="2260773" cy="113038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Intermittence and Variability of wind and PV</a:t>
          </a:r>
          <a:endParaRPr lang="fr-FR" sz="1800" b="1" kern="1200" dirty="0"/>
        </a:p>
      </dsp:txBody>
      <dsp:txXfrm>
        <a:off x="422573" y="814689"/>
        <a:ext cx="2260773" cy="11303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151DA-135A-4DDB-B282-62EF717DC25B}">
      <dsp:nvSpPr>
        <dsp:cNvPr id="0" name=""/>
        <dsp:cNvSpPr/>
      </dsp:nvSpPr>
      <dsp:spPr>
        <a:xfrm>
          <a:off x="386513" y="-29833"/>
          <a:ext cx="8637672" cy="4732659"/>
        </a:xfrm>
        <a:prstGeom prst="circularArrow">
          <a:avLst>
            <a:gd name="adj1" fmla="val 5544"/>
            <a:gd name="adj2" fmla="val 330680"/>
            <a:gd name="adj3" fmla="val 13748392"/>
            <a:gd name="adj4" fmla="val 1740274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3719-1A8C-4C86-9E86-DF72B0A61F09}">
      <dsp:nvSpPr>
        <dsp:cNvPr id="0" name=""/>
        <dsp:cNvSpPr/>
      </dsp:nvSpPr>
      <dsp:spPr>
        <a:xfrm>
          <a:off x="3584153" y="1530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National RE Potential 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584153" y="1530"/>
        <a:ext cx="2242393" cy="1121196"/>
      </dsp:txXfrm>
    </dsp:sp>
    <dsp:sp modelId="{73DAA491-B19E-4625-8F34-94EDB72FC224}">
      <dsp:nvSpPr>
        <dsp:cNvPr id="0" name=""/>
        <dsp:cNvSpPr/>
      </dsp:nvSpPr>
      <dsp:spPr>
        <a:xfrm>
          <a:off x="6958582" y="749394"/>
          <a:ext cx="2242393" cy="1121196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Load Curve and its future tendency</a:t>
          </a:r>
          <a:endParaRPr lang="fr-FR" sz="1800" b="1" kern="1200" dirty="0"/>
        </a:p>
      </dsp:txBody>
      <dsp:txXfrm>
        <a:off x="6958582" y="749394"/>
        <a:ext cx="2242393" cy="1121196"/>
      </dsp:txXfrm>
    </dsp:sp>
    <dsp:sp modelId="{7D71A860-EDF6-45E6-8423-CA0BA591BD8C}">
      <dsp:nvSpPr>
        <dsp:cNvPr id="0" name=""/>
        <dsp:cNvSpPr/>
      </dsp:nvSpPr>
      <dsp:spPr>
        <a:xfrm>
          <a:off x="5948287" y="3352234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Impact of Grid  interconnection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5948287" y="3352234"/>
        <a:ext cx="2242393" cy="1121196"/>
      </dsp:txXfrm>
    </dsp:sp>
    <dsp:sp modelId="{4DBF8AD6-934A-46FE-BD90-7F11990E5B4E}">
      <dsp:nvSpPr>
        <dsp:cNvPr id="0" name=""/>
        <dsp:cNvSpPr/>
      </dsp:nvSpPr>
      <dsp:spPr>
        <a:xfrm>
          <a:off x="1312405" y="3329128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Extra cost of RE integration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312405" y="3329128"/>
        <a:ext cx="2242393" cy="1121196"/>
      </dsp:txXfrm>
    </dsp:sp>
    <dsp:sp modelId="{92229BFA-5F03-42D6-B73E-3C09FFC33D69}">
      <dsp:nvSpPr>
        <dsp:cNvPr id="0" name=""/>
        <dsp:cNvSpPr/>
      </dsp:nvSpPr>
      <dsp:spPr>
        <a:xfrm>
          <a:off x="457091" y="808484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Intermittence and Variability of wind and PV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457091" y="808484"/>
        <a:ext cx="2242393" cy="11211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FCBF2-4A62-499C-92F2-E69BE20A097B}">
      <dsp:nvSpPr>
        <dsp:cNvPr id="0" name=""/>
        <dsp:cNvSpPr/>
      </dsp:nvSpPr>
      <dsp:spPr>
        <a:xfrm>
          <a:off x="1785" y="0"/>
          <a:ext cx="3808511" cy="1098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growing of Energy Demand 6-8% annually</a:t>
          </a:r>
          <a:endParaRPr lang="fr-FR" sz="1800" kern="1200" dirty="0"/>
        </a:p>
      </dsp:txBody>
      <dsp:txXfrm>
        <a:off x="1785" y="0"/>
        <a:ext cx="3808511" cy="1098550"/>
      </dsp:txXfrm>
    </dsp:sp>
    <dsp:sp modelId="{ED41D5EF-1414-40B6-89CC-3F47F5E9A3BC}">
      <dsp:nvSpPr>
        <dsp:cNvPr id="0" name=""/>
        <dsp:cNvSpPr/>
      </dsp:nvSpPr>
      <dsp:spPr>
        <a:xfrm>
          <a:off x="4191148" y="77019"/>
          <a:ext cx="807404" cy="944510"/>
        </a:xfrm>
        <a:prstGeom prst="star4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191148" y="77019"/>
        <a:ext cx="807404" cy="944510"/>
      </dsp:txXfrm>
    </dsp:sp>
    <dsp:sp modelId="{B69E2477-EAA9-41D5-B630-D433F29E94A5}">
      <dsp:nvSpPr>
        <dsp:cNvPr id="0" name=""/>
        <dsp:cNvSpPr/>
      </dsp:nvSpPr>
      <dsp:spPr>
        <a:xfrm>
          <a:off x="5333702" y="0"/>
          <a:ext cx="3808511" cy="1098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specificity of the load in the region of curve</a:t>
          </a:r>
          <a:endParaRPr lang="fr-FR" sz="1800" kern="1200" dirty="0"/>
        </a:p>
      </dsp:txBody>
      <dsp:txXfrm>
        <a:off x="5333702" y="0"/>
        <a:ext cx="3808511" cy="10985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151DA-135A-4DDB-B282-62EF717DC25B}">
      <dsp:nvSpPr>
        <dsp:cNvPr id="0" name=""/>
        <dsp:cNvSpPr/>
      </dsp:nvSpPr>
      <dsp:spPr>
        <a:xfrm>
          <a:off x="386513" y="-29833"/>
          <a:ext cx="8637672" cy="4732659"/>
        </a:xfrm>
        <a:prstGeom prst="circularArrow">
          <a:avLst>
            <a:gd name="adj1" fmla="val 5544"/>
            <a:gd name="adj2" fmla="val 330680"/>
            <a:gd name="adj3" fmla="val 13748392"/>
            <a:gd name="adj4" fmla="val 1740274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3719-1A8C-4C86-9E86-DF72B0A61F09}">
      <dsp:nvSpPr>
        <dsp:cNvPr id="0" name=""/>
        <dsp:cNvSpPr/>
      </dsp:nvSpPr>
      <dsp:spPr>
        <a:xfrm>
          <a:off x="3584153" y="1530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National RE Potential 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584153" y="1530"/>
        <a:ext cx="2242393" cy="1121196"/>
      </dsp:txXfrm>
    </dsp:sp>
    <dsp:sp modelId="{73DAA491-B19E-4625-8F34-94EDB72FC224}">
      <dsp:nvSpPr>
        <dsp:cNvPr id="0" name=""/>
        <dsp:cNvSpPr/>
      </dsp:nvSpPr>
      <dsp:spPr>
        <a:xfrm>
          <a:off x="6958582" y="749394"/>
          <a:ext cx="2242393" cy="112119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Load Curve and its future tendency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6958582" y="749394"/>
        <a:ext cx="2242393" cy="1121196"/>
      </dsp:txXfrm>
    </dsp:sp>
    <dsp:sp modelId="{7D71A860-EDF6-45E6-8423-CA0BA591BD8C}">
      <dsp:nvSpPr>
        <dsp:cNvPr id="0" name=""/>
        <dsp:cNvSpPr/>
      </dsp:nvSpPr>
      <dsp:spPr>
        <a:xfrm>
          <a:off x="5948287" y="3352234"/>
          <a:ext cx="2242393" cy="1121196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Impact of Grid  interconnection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5948287" y="3352234"/>
        <a:ext cx="2242393" cy="1121196"/>
      </dsp:txXfrm>
    </dsp:sp>
    <dsp:sp modelId="{4DBF8AD6-934A-46FE-BD90-7F11990E5B4E}">
      <dsp:nvSpPr>
        <dsp:cNvPr id="0" name=""/>
        <dsp:cNvSpPr/>
      </dsp:nvSpPr>
      <dsp:spPr>
        <a:xfrm>
          <a:off x="1312405" y="3329128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Extra cost of RE integration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312405" y="3329128"/>
        <a:ext cx="2242393" cy="1121196"/>
      </dsp:txXfrm>
    </dsp:sp>
    <dsp:sp modelId="{92229BFA-5F03-42D6-B73E-3C09FFC33D69}">
      <dsp:nvSpPr>
        <dsp:cNvPr id="0" name=""/>
        <dsp:cNvSpPr/>
      </dsp:nvSpPr>
      <dsp:spPr>
        <a:xfrm>
          <a:off x="457091" y="808484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Intermittence and Variability of wind and PV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457091" y="808484"/>
        <a:ext cx="2242393" cy="11211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151DA-135A-4DDB-B282-62EF717DC25B}">
      <dsp:nvSpPr>
        <dsp:cNvPr id="0" name=""/>
        <dsp:cNvSpPr/>
      </dsp:nvSpPr>
      <dsp:spPr>
        <a:xfrm>
          <a:off x="386513" y="-29833"/>
          <a:ext cx="8637672" cy="4732659"/>
        </a:xfrm>
        <a:prstGeom prst="circularArrow">
          <a:avLst>
            <a:gd name="adj1" fmla="val 5544"/>
            <a:gd name="adj2" fmla="val 330680"/>
            <a:gd name="adj3" fmla="val 13748392"/>
            <a:gd name="adj4" fmla="val 1740274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3719-1A8C-4C86-9E86-DF72B0A61F09}">
      <dsp:nvSpPr>
        <dsp:cNvPr id="0" name=""/>
        <dsp:cNvSpPr/>
      </dsp:nvSpPr>
      <dsp:spPr>
        <a:xfrm>
          <a:off x="3584153" y="1530"/>
          <a:ext cx="2242393" cy="1121196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National RE Potential 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3584153" y="1530"/>
        <a:ext cx="2242393" cy="1121196"/>
      </dsp:txXfrm>
    </dsp:sp>
    <dsp:sp modelId="{73DAA491-B19E-4625-8F34-94EDB72FC224}">
      <dsp:nvSpPr>
        <dsp:cNvPr id="0" name=""/>
        <dsp:cNvSpPr/>
      </dsp:nvSpPr>
      <dsp:spPr>
        <a:xfrm>
          <a:off x="6958582" y="749394"/>
          <a:ext cx="2242393" cy="112119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Load Curve and its future tendency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6958582" y="749394"/>
        <a:ext cx="2242393" cy="1121196"/>
      </dsp:txXfrm>
    </dsp:sp>
    <dsp:sp modelId="{7D71A860-EDF6-45E6-8423-CA0BA591BD8C}">
      <dsp:nvSpPr>
        <dsp:cNvPr id="0" name=""/>
        <dsp:cNvSpPr/>
      </dsp:nvSpPr>
      <dsp:spPr>
        <a:xfrm>
          <a:off x="5948287" y="3352234"/>
          <a:ext cx="2242393" cy="112119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Impact of Grid  interconnection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5948287" y="3352234"/>
        <a:ext cx="2242393" cy="1121196"/>
      </dsp:txXfrm>
    </dsp:sp>
    <dsp:sp modelId="{4DBF8AD6-934A-46FE-BD90-7F11990E5B4E}">
      <dsp:nvSpPr>
        <dsp:cNvPr id="0" name=""/>
        <dsp:cNvSpPr/>
      </dsp:nvSpPr>
      <dsp:spPr>
        <a:xfrm>
          <a:off x="1312405" y="3329128"/>
          <a:ext cx="2242393" cy="1121196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Extra cost of RE integration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1312405" y="3329128"/>
        <a:ext cx="2242393" cy="1121196"/>
      </dsp:txXfrm>
    </dsp:sp>
    <dsp:sp modelId="{92229BFA-5F03-42D6-B73E-3C09FFC33D69}">
      <dsp:nvSpPr>
        <dsp:cNvPr id="0" name=""/>
        <dsp:cNvSpPr/>
      </dsp:nvSpPr>
      <dsp:spPr>
        <a:xfrm>
          <a:off x="457091" y="808484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Intermittence and Variability of wind and PV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457091" y="808484"/>
        <a:ext cx="2242393" cy="112119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9151DA-135A-4DDB-B282-62EF717DC25B}">
      <dsp:nvSpPr>
        <dsp:cNvPr id="0" name=""/>
        <dsp:cNvSpPr/>
      </dsp:nvSpPr>
      <dsp:spPr>
        <a:xfrm>
          <a:off x="386513" y="-29833"/>
          <a:ext cx="8637672" cy="4732659"/>
        </a:xfrm>
        <a:prstGeom prst="circularArrow">
          <a:avLst>
            <a:gd name="adj1" fmla="val 5544"/>
            <a:gd name="adj2" fmla="val 330680"/>
            <a:gd name="adj3" fmla="val 13748392"/>
            <a:gd name="adj4" fmla="val 1740274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3719-1A8C-4C86-9E86-DF72B0A61F09}">
      <dsp:nvSpPr>
        <dsp:cNvPr id="0" name=""/>
        <dsp:cNvSpPr/>
      </dsp:nvSpPr>
      <dsp:spPr>
        <a:xfrm>
          <a:off x="3584153" y="1530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National RE Potential 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584153" y="1530"/>
        <a:ext cx="2242393" cy="1121196"/>
      </dsp:txXfrm>
    </dsp:sp>
    <dsp:sp modelId="{73DAA491-B19E-4625-8F34-94EDB72FC224}">
      <dsp:nvSpPr>
        <dsp:cNvPr id="0" name=""/>
        <dsp:cNvSpPr/>
      </dsp:nvSpPr>
      <dsp:spPr>
        <a:xfrm>
          <a:off x="6958582" y="749394"/>
          <a:ext cx="2242393" cy="112119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Load Curve and its future tendency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6958582" y="749394"/>
        <a:ext cx="2242393" cy="1121196"/>
      </dsp:txXfrm>
    </dsp:sp>
    <dsp:sp modelId="{7D71A860-EDF6-45E6-8423-CA0BA591BD8C}">
      <dsp:nvSpPr>
        <dsp:cNvPr id="0" name=""/>
        <dsp:cNvSpPr/>
      </dsp:nvSpPr>
      <dsp:spPr>
        <a:xfrm>
          <a:off x="5948287" y="3352234"/>
          <a:ext cx="2242393" cy="112119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Impact of Grid  interconnection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5948287" y="3352234"/>
        <a:ext cx="2242393" cy="1121196"/>
      </dsp:txXfrm>
    </dsp:sp>
    <dsp:sp modelId="{4DBF8AD6-934A-46FE-BD90-7F11990E5B4E}">
      <dsp:nvSpPr>
        <dsp:cNvPr id="0" name=""/>
        <dsp:cNvSpPr/>
      </dsp:nvSpPr>
      <dsp:spPr>
        <a:xfrm>
          <a:off x="1312405" y="3329128"/>
          <a:ext cx="2242393" cy="11211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Extra cost of RE integration</a:t>
          </a:r>
          <a:endParaRPr lang="fr-FR" sz="18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1312405" y="3329128"/>
        <a:ext cx="2242393" cy="1121196"/>
      </dsp:txXfrm>
    </dsp:sp>
    <dsp:sp modelId="{92229BFA-5F03-42D6-B73E-3C09FFC33D69}">
      <dsp:nvSpPr>
        <dsp:cNvPr id="0" name=""/>
        <dsp:cNvSpPr/>
      </dsp:nvSpPr>
      <dsp:spPr>
        <a:xfrm>
          <a:off x="457091" y="808484"/>
          <a:ext cx="2242393" cy="1121196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Intermittence and Variability of wind and PV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457091" y="808484"/>
        <a:ext cx="2242393" cy="1121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0.51379</cdr:x>
      <cdr:y>0.17441</cdr:y>
    </cdr:from>
    <cdr:to>
      <cdr:x>0.71034</cdr:x>
      <cdr:y>0.39878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2349062" y="477918"/>
          <a:ext cx="898634" cy="614855"/>
        </a:xfrm>
        <a:prstGeom xmlns:a="http://schemas.openxmlformats.org/drawingml/2006/main" prst="rightArrow">
          <a:avLst/>
        </a:prstGeom>
        <a:gradFill xmlns:a="http://schemas.openxmlformats.org/drawingml/2006/main" rotWithShape="1">
          <a:gsLst>
            <a:gs pos="0">
              <a:srgbClr val="B72A2F">
                <a:tint val="100000"/>
                <a:shade val="100000"/>
                <a:satMod val="130000"/>
              </a:srgbClr>
            </a:gs>
            <a:gs pos="100000">
              <a:srgbClr val="B72A2F">
                <a:tint val="50000"/>
                <a:shade val="100000"/>
                <a:satMod val="350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4ECCE-7003-D247-B67D-0B274D7B5544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37A9-3521-BF40-9835-54CA3339C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036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B3300-68DD-C54D-93A4-C01DAEE4C604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ED0A-C9DA-8E45-8928-53CE8F6651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3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ED0A-C9DA-8E45-8928-53CE8F6651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600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ED0A-C9DA-8E45-8928-53CE8F6651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686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ED0A-C9DA-8E45-8928-53CE8F6651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490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ED0A-C9DA-8E45-8928-53CE8F66513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600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61"/>
            <a:ext cx="822960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075"/>
            <a:ext cx="8229600" cy="4657725"/>
          </a:xfrm>
        </p:spPr>
        <p:txBody>
          <a:bodyPr lIns="0" r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15630" y="2855178"/>
            <a:ext cx="1912739" cy="1147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600" b="1" kern="1200" dirty="0"/>
          </a:p>
        </p:txBody>
      </p:sp>
    </p:spTree>
    <p:extLst>
      <p:ext uri="{BB962C8B-B14F-4D97-AF65-F5344CB8AC3E}">
        <p14:creationId xmlns="" xmlns:p14="http://schemas.microsoft.com/office/powerpoint/2010/main" val="274679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90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3157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9594"/>
            <a:ext cx="5096164" cy="365125"/>
          </a:xfrm>
          <a:prstGeom prst="rect">
            <a:avLst/>
          </a:prstGeom>
        </p:spPr>
        <p:txBody>
          <a:bodyPr/>
          <a:lstStyle/>
          <a:p>
            <a:fld id="{4666352F-EF78-3542-AF03-0386DFEA585E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6F3F6-8A95-BF41-955E-64F2BA2224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84237"/>
          </a:xfrm>
          <a:prstGeom prst="rect">
            <a:avLst/>
          </a:prstGeom>
        </p:spPr>
        <p:txBody>
          <a:bodyPr lIns="0" rIns="0"/>
          <a:lstStyle>
            <a:lvl1pPr>
              <a:defRPr lang="en-US" b="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370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9594"/>
            <a:ext cx="5096164" cy="365125"/>
          </a:xfrm>
          <a:prstGeom prst="rect">
            <a:avLst/>
          </a:prstGeom>
        </p:spPr>
        <p:txBody>
          <a:bodyPr/>
          <a:lstStyle/>
          <a:p>
            <a:fld id="{4666352F-EF78-3542-AF03-0386DFEA585E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A6F3F6-8A95-BF41-955E-64F2BA2224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74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5" y="610389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75" y="2112164"/>
            <a:ext cx="7772400" cy="9231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17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5" y="610389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200" b="1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75" y="2112164"/>
            <a:ext cx="7772400" cy="9231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B72A2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35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406900"/>
            <a:ext cx="8191499" cy="1362075"/>
          </a:xfrm>
          <a:prstGeom prst="rect">
            <a:avLst/>
          </a:prstGeom>
        </p:spPr>
        <p:txBody>
          <a:bodyPr lIns="0" rIns="0" anchor="t"/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906713"/>
            <a:ext cx="81914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950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7001"/>
            <a:ext cx="4038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1"/>
            <a:ext cx="4038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84161"/>
            <a:ext cx="822960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770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5778500" cy="469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358900"/>
            <a:ext cx="213360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553200" y="3987800"/>
            <a:ext cx="2133600" cy="207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84161"/>
            <a:ext cx="822960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57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5778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371866"/>
            <a:ext cx="2133600" cy="4634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84161"/>
            <a:ext cx="822960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801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08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7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08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7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84161"/>
            <a:ext cx="822960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312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4161"/>
            <a:ext cx="8229600" cy="884237"/>
          </a:xfrm>
          <a:prstGeom prst="rect">
            <a:avLst/>
          </a:prstGeom>
        </p:spPr>
        <p:txBody>
          <a:bodyPr lIns="0" rIns="0"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57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4689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46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05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2075"/>
            <a:ext cx="8229600" cy="46704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422278"/>
            <a:ext cx="270667" cy="2651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flipV="1">
            <a:off x="469900" y="6225241"/>
            <a:ext cx="8216900" cy="91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469900" y="6445250"/>
            <a:ext cx="2133600" cy="476250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</a:lstStyle>
          <a:p>
            <a:pPr lvl="0"/>
            <a:fld id="{A014DF8F-BDE2-416C-957D-7BC3952BD3FF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lvl="0"/>
              <a:t>‹#›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592482" y="6366622"/>
            <a:ext cx="1071035" cy="20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78" r:id="rId4"/>
    <p:sldLayoutId id="2147483679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0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B72A2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906"/>
            <a:ext cx="9144000" cy="4247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584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chart" Target="../charts/chart1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7811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en-US" sz="2800" dirty="0" smtClean="0"/>
              <a:t>Planning </a:t>
            </a:r>
            <a:r>
              <a:rPr lang="en-US" sz="2800" dirty="0" smtClean="0"/>
              <a:t>challenges for RE </a:t>
            </a:r>
            <a:r>
              <a:rPr lang="en-US" sz="2800" dirty="0" smtClean="0"/>
              <a:t>Deployment </a:t>
            </a:r>
            <a:r>
              <a:rPr lang="en-US" sz="2800" dirty="0" smtClean="0"/>
              <a:t>North African perspective 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4" y="2035964"/>
            <a:ext cx="8817425" cy="923135"/>
          </a:xfrm>
        </p:spPr>
        <p:txBody>
          <a:bodyPr/>
          <a:lstStyle/>
          <a:p>
            <a:r>
              <a:rPr lang="fr-FR" dirty="0" err="1" smtClean="0"/>
              <a:t>Addressing</a:t>
            </a:r>
            <a:r>
              <a:rPr lang="fr-FR" dirty="0" smtClean="0"/>
              <a:t> </a:t>
            </a:r>
            <a:r>
              <a:rPr lang="fr-FR" dirty="0" smtClean="0"/>
              <a:t>Variable </a:t>
            </a:r>
            <a:r>
              <a:rPr lang="fr-FR" dirty="0" err="1" smtClean="0"/>
              <a:t>Renewables</a:t>
            </a:r>
            <a:r>
              <a:rPr lang="fr-FR" dirty="0" smtClean="0"/>
              <a:t> </a:t>
            </a:r>
            <a:r>
              <a:rPr lang="fr-FR" dirty="0" smtClean="0"/>
              <a:t>in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Planning (AVRIL</a:t>
            </a:r>
            <a:r>
              <a:rPr lang="fr-FR" dirty="0" smtClean="0"/>
              <a:t>) : </a:t>
            </a:r>
            <a:r>
              <a:rPr lang="fr-FR" dirty="0" smtClean="0"/>
              <a:t>2-3 March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2083" y="4275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61886" y="5637881"/>
            <a:ext cx="392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Rim </a:t>
            </a:r>
            <a:r>
              <a:rPr lang="en-US" sz="2000" b="1" dirty="0" err="1" smtClean="0"/>
              <a:t>Boukhchina</a:t>
            </a:r>
            <a:endParaRPr lang="en-US" sz="2000" b="1" dirty="0" smtClean="0"/>
          </a:p>
          <a:p>
            <a:r>
              <a:rPr lang="en-US" sz="2000" b="1" dirty="0" smtClean="0"/>
              <a:t>Technical Senior Expert</a:t>
            </a:r>
            <a:endParaRPr lang="fr-FR" sz="2000" b="1" dirty="0"/>
          </a:p>
        </p:txBody>
      </p:sp>
    </p:spTree>
    <p:extLst>
      <p:ext uri="{BB962C8B-B14F-4D97-AF65-F5344CB8AC3E}">
        <p14:creationId xmlns="" xmlns:p14="http://schemas.microsoft.com/office/powerpoint/2010/main" val="286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targets in Arab region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5" y="788278"/>
            <a:ext cx="9001865" cy="559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targets in </a:t>
            </a:r>
            <a:r>
              <a:rPr lang="en-US" dirty="0" smtClean="0"/>
              <a:t>North African Countries</a:t>
            </a:r>
            <a:endParaRPr lang="fr-FR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89186" y="898634"/>
          <a:ext cx="6006662" cy="304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605748" y="1418890"/>
            <a:ext cx="2412124" cy="2003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/>
              <a:t>Goals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NAC aims to reach 48.2 GW within 2020 and 2030</a:t>
            </a:r>
            <a:endParaRPr lang="fr-FR" sz="2000" b="1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319748" y="3939629"/>
          <a:ext cx="4572000" cy="26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6856" y="4572003"/>
            <a:ext cx="16632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474 MW Annually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850115" y="4720612"/>
            <a:ext cx="898634" cy="61485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82867" y="4572003"/>
            <a:ext cx="2995448" cy="11227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/>
              <a:t>Algeria 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Wind energy Objectives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Deployment Challenges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02676"/>
            <a:ext cx="2995448" cy="11227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/>
              <a:t>Algeria 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Wind energy Objectives </a:t>
            </a:r>
            <a:endParaRPr lang="fr-FR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114800" y="1291023"/>
          <a:ext cx="4572000" cy="264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97670" y="1945050"/>
            <a:ext cx="16632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474 MW Annually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660929" y="2093659"/>
            <a:ext cx="898634" cy="61485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Chart 8"/>
          <p:cNvGraphicFramePr/>
          <p:nvPr/>
        </p:nvGraphicFramePr>
        <p:xfrm>
          <a:off x="204952" y="4117730"/>
          <a:ext cx="4572000" cy="274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3206" y="4903076"/>
            <a:ext cx="299544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/>
              <a:t>Egypt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Wind energy Objectives </a:t>
            </a:r>
            <a:endParaRPr lang="fr-F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6670" y="4447125"/>
            <a:ext cx="16632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1200 MW Annually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Integration Challenges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38" y="2109842"/>
            <a:ext cx="2735401" cy="2735401"/>
          </a:xfrm>
          <a:prstGeom prst="rect">
            <a:avLst/>
          </a:prstGeom>
        </p:spPr>
      </p:pic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528937" y="1191799"/>
            <a:ext cx="7520366" cy="4904021"/>
            <a:chOff x="162" y="707"/>
            <a:chExt cx="4734" cy="3046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46" y="1353"/>
              <a:ext cx="2289" cy="233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2107" y="1936"/>
              <a:ext cx="1167" cy="1257"/>
              <a:chOff x="2016" y="1920"/>
              <a:chExt cx="1680" cy="1680"/>
            </a:xfrm>
          </p:grpSpPr>
          <p:sp>
            <p:nvSpPr>
              <p:cNvPr id="54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" name="Text Box 8"/>
            <p:cNvSpPr txBox="1">
              <a:spLocks noChangeArrowheads="1"/>
            </p:cNvSpPr>
            <p:nvPr/>
          </p:nvSpPr>
          <p:spPr bwMode="gray">
            <a:xfrm>
              <a:off x="2115" y="2114"/>
              <a:ext cx="1140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Connection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 Electricity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Infrastructure Challenges</a:t>
              </a:r>
              <a:endPara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453" y="1128"/>
              <a:ext cx="389" cy="388"/>
              <a:chOff x="2640" y="1088"/>
              <a:chExt cx="432" cy="415"/>
            </a:xfrm>
          </p:grpSpPr>
          <p:grpSp>
            <p:nvGrpSpPr>
              <p:cNvPr id="50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2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53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1" name="Text Box 13"/>
              <p:cNvSpPr txBox="1">
                <a:spLocks noChangeArrowheads="1"/>
              </p:cNvSpPr>
              <p:nvPr/>
            </p:nvSpPr>
            <p:spPr bwMode="gray">
              <a:xfrm>
                <a:off x="2720" y="1152"/>
                <a:ext cx="274" cy="2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2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078" y="3080"/>
              <a:ext cx="180" cy="165"/>
              <a:chOff x="2236" y="3191"/>
              <a:chExt cx="201" cy="176"/>
            </a:xfrm>
          </p:grpSpPr>
          <p:sp>
            <p:nvSpPr>
              <p:cNvPr id="48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1718" y="3235"/>
              <a:ext cx="389" cy="405"/>
              <a:chOff x="1824" y="3357"/>
              <a:chExt cx="432" cy="432"/>
            </a:xfrm>
          </p:grpSpPr>
          <p:grpSp>
            <p:nvGrpSpPr>
              <p:cNvPr id="44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6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gray">
              <a:xfrm>
                <a:off x="1897" y="3438"/>
                <a:ext cx="274" cy="2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5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3621" y="1936"/>
              <a:ext cx="387" cy="409"/>
              <a:chOff x="3938" y="1968"/>
              <a:chExt cx="430" cy="437"/>
            </a:xfrm>
          </p:grpSpPr>
          <p:grpSp>
            <p:nvGrpSpPr>
              <p:cNvPr id="40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1" name="Text Box 26"/>
              <p:cNvSpPr txBox="1">
                <a:spLocks noChangeArrowheads="1"/>
              </p:cNvSpPr>
              <p:nvPr/>
            </p:nvSpPr>
            <p:spPr bwMode="gray">
              <a:xfrm>
                <a:off x="4006" y="2028"/>
                <a:ext cx="274" cy="2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3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3274" y="3238"/>
              <a:ext cx="370" cy="367"/>
              <a:chOff x="3552" y="3339"/>
              <a:chExt cx="412" cy="392"/>
            </a:xfrm>
          </p:grpSpPr>
          <p:grpSp>
            <p:nvGrpSpPr>
              <p:cNvPr id="36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gray">
              <a:xfrm>
                <a:off x="3625" y="3360"/>
                <a:ext cx="275" cy="2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4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416" y="1936"/>
              <a:ext cx="389" cy="404"/>
              <a:chOff x="1488" y="1968"/>
              <a:chExt cx="432" cy="432"/>
            </a:xfrm>
          </p:grpSpPr>
          <p:grpSp>
            <p:nvGrpSpPr>
              <p:cNvPr id="32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4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3" name="Text Box 36"/>
              <p:cNvSpPr txBox="1">
                <a:spLocks noChangeArrowheads="1"/>
              </p:cNvSpPr>
              <p:nvPr/>
            </p:nvSpPr>
            <p:spPr bwMode="gray">
              <a:xfrm>
                <a:off x="1566" y="2016"/>
                <a:ext cx="274" cy="2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1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 rot="18227093">
              <a:off x="3231" y="3147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 rot="18227093">
              <a:off x="3145" y="3058"/>
              <a:ext cx="76" cy="7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1839" y="2188"/>
              <a:ext cx="207" cy="120"/>
              <a:chOff x="2016" y="2304"/>
              <a:chExt cx="231" cy="130"/>
            </a:xfrm>
          </p:grpSpPr>
          <p:sp>
            <p:nvSpPr>
              <p:cNvPr id="30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42"/>
            <p:cNvGrpSpPr>
              <a:grpSpLocks/>
            </p:cNvGrpSpPr>
            <p:nvPr/>
          </p:nvGrpSpPr>
          <p:grpSpPr bwMode="auto">
            <a:xfrm>
              <a:off x="2626" y="1609"/>
              <a:ext cx="78" cy="244"/>
              <a:chOff x="2832" y="1612"/>
              <a:chExt cx="87" cy="260"/>
            </a:xfrm>
          </p:grpSpPr>
          <p:sp>
            <p:nvSpPr>
              <p:cNvPr id="28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1" name="Oval 45"/>
            <p:cNvSpPr>
              <a:spLocks noChangeArrowheads="1"/>
            </p:cNvSpPr>
            <p:nvPr/>
          </p:nvSpPr>
          <p:spPr bwMode="gray">
            <a:xfrm rot="18227093">
              <a:off x="3458" y="2221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46"/>
            <p:cNvSpPr>
              <a:spLocks noChangeArrowheads="1"/>
            </p:cNvSpPr>
            <p:nvPr/>
          </p:nvSpPr>
          <p:spPr bwMode="gray">
            <a:xfrm rot="18227093">
              <a:off x="3317" y="2295"/>
              <a:ext cx="77" cy="7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47"/>
            <p:cNvSpPr txBox="1">
              <a:spLocks noChangeArrowheads="1"/>
            </p:cNvSpPr>
            <p:nvPr/>
          </p:nvSpPr>
          <p:spPr bwMode="auto">
            <a:xfrm>
              <a:off x="455" y="1463"/>
              <a:ext cx="1080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/>
                <a:t>Intermittence &amp;</a:t>
              </a:r>
            </a:p>
            <a:p>
              <a:pPr algn="ctr"/>
              <a:r>
                <a:rPr lang="en-US" sz="2000" b="1" dirty="0" smtClean="0"/>
                <a:t> Variability</a:t>
              </a:r>
              <a:endParaRPr lang="en-US" sz="2000" b="1" dirty="0"/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1654" y="707"/>
              <a:ext cx="1835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/>
                <a:t>Management of  Electricity Generation</a:t>
              </a:r>
              <a:endParaRPr lang="en-US" sz="2000" b="1" dirty="0"/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3816" y="1340"/>
              <a:ext cx="1080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smtClean="0"/>
                <a:t>Grid Capacity &amp; Infrastructure</a:t>
              </a:r>
              <a:endParaRPr lang="en-US" sz="2000" b="1" dirty="0"/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162" y="3299"/>
              <a:ext cx="147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/>
                <a:t>VRE Planning and Prevision Tools</a:t>
              </a:r>
              <a:endParaRPr lang="en-US" sz="2000" b="1" dirty="0"/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3731" y="3275"/>
              <a:ext cx="1080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 smtClean="0"/>
                <a:t>R</a:t>
              </a:r>
              <a:r>
                <a:rPr lang="en-US" sz="2000" b="1" dirty="0" smtClean="0"/>
                <a:t>eserve Capacities</a:t>
              </a:r>
              <a:endParaRPr lang="en-US" sz="2000" b="1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fr-FR" dirty="0" err="1" smtClean="0"/>
              <a:t>Existing</a:t>
            </a:r>
            <a:r>
              <a:rPr lang="fr-FR" dirty="0" smtClean="0"/>
              <a:t> Long-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Planning </a:t>
            </a:r>
            <a:r>
              <a:rPr lang="fr-FR" dirty="0" err="1" smtClean="0"/>
              <a:t>Models</a:t>
            </a:r>
            <a:endParaRPr lang="fr-FR" dirty="0" smtClean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28672" y="1503375"/>
            <a:ext cx="2170113" cy="4035425"/>
            <a:chOff x="720" y="1296"/>
            <a:chExt cx="1367" cy="254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gray">
            <a:xfrm>
              <a:off x="744" y="1966"/>
              <a:ext cx="1296" cy="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200" b="1" dirty="0" smtClean="0">
                  <a:solidFill>
                    <a:srgbClr val="000000"/>
                  </a:solidFill>
                  <a:cs typeface="Arial" pitchFamily="34" charset="0"/>
                </a:rPr>
                <a:t>Do not consider RE Power Plant</a:t>
              </a:r>
              <a:endParaRPr lang="en-US" sz="2200" b="1" dirty="0">
                <a:cs typeface="Arial" pitchFamily="34" charset="0"/>
              </a:endParaRP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3390872" y="1503375"/>
            <a:ext cx="2166938" cy="4035425"/>
            <a:chOff x="2208" y="1296"/>
            <a:chExt cx="1365" cy="2542"/>
          </a:xfrm>
        </p:grpSpPr>
        <p:sp>
          <p:nvSpPr>
            <p:cNvPr id="2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200000"/>
                </a:lnSpc>
              </a:pPr>
              <a:r>
                <a:rPr lang="en-US" sz="2200" b="1" dirty="0" smtClean="0"/>
                <a:t>Cost effective </a:t>
              </a:r>
            </a:p>
            <a:p>
              <a:pPr algn="ctr">
                <a:lnSpc>
                  <a:spcPct val="200000"/>
                </a:lnSpc>
              </a:pPr>
              <a:r>
                <a:rPr lang="en-US" sz="2200" b="1" dirty="0" smtClean="0"/>
                <a:t>analyses</a:t>
              </a:r>
              <a:endParaRPr lang="fr-FR" sz="2200" b="1" dirty="0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746722" y="1503375"/>
            <a:ext cx="2170113" cy="4035425"/>
            <a:chOff x="3692" y="1296"/>
            <a:chExt cx="1367" cy="2542"/>
          </a:xfrm>
        </p:grpSpPr>
        <p:sp>
          <p:nvSpPr>
            <p:cNvPr id="34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sp>
          <p:nvSpPr>
            <p:cNvPr id="3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0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7" name="Text Box 17"/>
          <p:cNvSpPr txBox="1">
            <a:spLocks noChangeArrowheads="1"/>
          </p:cNvSpPr>
          <p:nvPr/>
        </p:nvSpPr>
        <p:spPr bwMode="gray">
          <a:xfrm>
            <a:off x="5810222" y="2243150"/>
            <a:ext cx="2057400" cy="20288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Based  on National Load Curve </a:t>
            </a:r>
            <a:endParaRPr lang="en-US" sz="2200" b="1" dirty="0"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4350" y="4894276"/>
            <a:ext cx="7810500" cy="11079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Regional needs and request for long term planning tool based </a:t>
            </a:r>
            <a:r>
              <a:rPr lang="en-US" sz="2200" b="1" dirty="0" smtClean="0"/>
              <a:t>on </a:t>
            </a:r>
            <a:r>
              <a:rPr lang="en-US" sz="2200" b="1" dirty="0" smtClean="0"/>
              <a:t> national energy context and taking into consideration  RE characteristics </a:t>
            </a:r>
            <a:r>
              <a:rPr lang="en-US" sz="2200" b="1" dirty="0" smtClean="0"/>
              <a:t>and </a:t>
            </a:r>
            <a:r>
              <a:rPr lang="en-US" sz="2200" b="1" dirty="0" smtClean="0"/>
              <a:t>specificity</a:t>
            </a:r>
            <a:endParaRPr lang="fr-FR" sz="2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pPr lvl="0"/>
            <a:r>
              <a:rPr lang="en-US" dirty="0" smtClean="0"/>
              <a:t>Planning Challenges for RE Deployment</a:t>
            </a:r>
            <a:endParaRPr lang="fr-FR" dirty="0" smtClean="0"/>
          </a:p>
        </p:txBody>
      </p:sp>
      <p:graphicFrame>
        <p:nvGraphicFramePr>
          <p:cNvPr id="56" name="Diagram 55"/>
          <p:cNvGraphicFramePr/>
          <p:nvPr/>
        </p:nvGraphicFramePr>
        <p:xfrm>
          <a:off x="283774" y="1296718"/>
          <a:ext cx="8640000" cy="48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pPr lvl="0"/>
            <a:r>
              <a:rPr lang="en-US" dirty="0" smtClean="0"/>
              <a:t>Planning Challenges for RE Deployment</a:t>
            </a:r>
            <a:endParaRPr lang="fr-FR" dirty="0" smtClean="0"/>
          </a:p>
        </p:txBody>
      </p:sp>
      <p:graphicFrame>
        <p:nvGraphicFramePr>
          <p:cNvPr id="56" name="Diagram 55"/>
          <p:cNvGraphicFramePr/>
          <p:nvPr/>
        </p:nvGraphicFramePr>
        <p:xfrm>
          <a:off x="283774" y="1182418"/>
          <a:ext cx="8640000" cy="48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161"/>
            <a:ext cx="8686800" cy="884237"/>
          </a:xfrm>
        </p:spPr>
        <p:txBody>
          <a:bodyPr/>
          <a:lstStyle/>
          <a:p>
            <a:r>
              <a:rPr lang="en-US" dirty="0" smtClean="0"/>
              <a:t>Elements to be </a:t>
            </a:r>
            <a:r>
              <a:rPr lang="en-US" dirty="0" smtClean="0"/>
              <a:t>Considered </a:t>
            </a:r>
            <a:r>
              <a:rPr lang="en-US" dirty="0" smtClean="0"/>
              <a:t>in the </a:t>
            </a:r>
            <a:r>
              <a:rPr lang="en-US" dirty="0" smtClean="0"/>
              <a:t>Development </a:t>
            </a:r>
            <a:r>
              <a:rPr lang="en-US" dirty="0" smtClean="0"/>
              <a:t>of the </a:t>
            </a:r>
            <a:r>
              <a:rPr lang="en-US" dirty="0" smtClean="0"/>
              <a:t>Planning Model</a:t>
            </a:r>
            <a:endParaRPr lang="fr-FR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1397000"/>
          <a:ext cx="94107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76800" y="3505200"/>
            <a:ext cx="26289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Reserve solution , Capacity credit and reserve margin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85950" y="3543300"/>
            <a:ext cx="2209800" cy="8803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Possibility of regional planning</a:t>
            </a:r>
            <a:endParaRPr lang="fr-F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161"/>
            <a:ext cx="8686800" cy="884237"/>
          </a:xfrm>
        </p:spPr>
        <p:txBody>
          <a:bodyPr/>
          <a:lstStyle/>
          <a:p>
            <a:r>
              <a:rPr lang="en-US" dirty="0" smtClean="0"/>
              <a:t>Elements to be </a:t>
            </a:r>
            <a:r>
              <a:rPr lang="en-US" dirty="0" smtClean="0"/>
              <a:t>Considered </a:t>
            </a:r>
            <a:r>
              <a:rPr lang="en-US" dirty="0" smtClean="0"/>
              <a:t>in the </a:t>
            </a:r>
            <a:r>
              <a:rPr lang="en-US" dirty="0" smtClean="0"/>
              <a:t>Development </a:t>
            </a:r>
            <a:r>
              <a:rPr lang="en-US" dirty="0" smtClean="0"/>
              <a:t>of the </a:t>
            </a:r>
            <a:r>
              <a:rPr lang="en-US" dirty="0" smtClean="0"/>
              <a:t>Planning Model</a:t>
            </a:r>
            <a:endParaRPr lang="fr-FR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1397000"/>
          <a:ext cx="94107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29200" y="3505200"/>
            <a:ext cx="26289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Reserve solution , Capacity credit and reserve margin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00300" y="3543300"/>
            <a:ext cx="2209800" cy="880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Possibility of regional planning</a:t>
            </a:r>
            <a:endParaRPr lang="fr-F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Load Curve and </a:t>
            </a:r>
            <a:r>
              <a:rPr lang="en-US" dirty="0" smtClean="0"/>
              <a:t>Future </a:t>
            </a:r>
            <a:r>
              <a:rPr lang="en-US" dirty="0" smtClean="0"/>
              <a:t>T</a:t>
            </a:r>
            <a:r>
              <a:rPr lang="en-US" dirty="0" smtClean="0"/>
              <a:t>endency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1397000"/>
          <a:ext cx="9144000" cy="109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" y="2971799"/>
          <a:ext cx="4210050" cy="31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2950" y="2971800"/>
            <a:ext cx="4495800" cy="286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RCREEE </a:t>
            </a:r>
            <a:endParaRPr lang="en-US" dirty="0"/>
          </a:p>
        </p:txBody>
      </p:sp>
      <p:pic>
        <p:nvPicPr>
          <p:cNvPr id="5" name="Content Placeholder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87" y="1411477"/>
            <a:ext cx="7086055" cy="4658964"/>
          </a:xfrm>
          <a:prstGeom prst="rect">
            <a:avLst/>
          </a:prstGeom>
          <a:ln w="127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08985" y="4929450"/>
            <a:ext cx="7031435" cy="109369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1500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 : “To </a:t>
            </a:r>
            <a:r>
              <a:rPr lang="en-US" sz="15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enable a sustainable growth in Arab states’ adoption of renewable energy and energy efficiency applications and initiatives through leading regional policy dialogues, learning, and research.”  </a:t>
            </a:r>
          </a:p>
          <a:p>
            <a:pPr algn="just">
              <a:lnSpc>
                <a:spcPct val="150000"/>
              </a:lnSpc>
            </a:pP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993219" y="1102577"/>
            <a:ext cx="7031435" cy="86728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RCREEE is an independent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not-for-profit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organization with 16  Arab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states</a:t>
            </a:r>
            <a:endParaRPr lang="en-US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8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161"/>
            <a:ext cx="8686800" cy="884237"/>
          </a:xfrm>
        </p:spPr>
        <p:txBody>
          <a:bodyPr/>
          <a:lstStyle/>
          <a:p>
            <a:r>
              <a:rPr lang="en-US" dirty="0" smtClean="0"/>
              <a:t>Elements to be </a:t>
            </a:r>
            <a:r>
              <a:rPr lang="en-US" dirty="0" smtClean="0"/>
              <a:t>Considered </a:t>
            </a:r>
            <a:r>
              <a:rPr lang="en-US" dirty="0" smtClean="0"/>
              <a:t>in the </a:t>
            </a:r>
            <a:r>
              <a:rPr lang="en-US" dirty="0" smtClean="0"/>
              <a:t>Development </a:t>
            </a:r>
            <a:r>
              <a:rPr lang="en-US" dirty="0" smtClean="0"/>
              <a:t>of the </a:t>
            </a:r>
            <a:r>
              <a:rPr lang="en-US" dirty="0" smtClean="0"/>
              <a:t>Planning Model</a:t>
            </a:r>
            <a:endParaRPr lang="fr-FR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1397000"/>
          <a:ext cx="94107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29200" y="3505200"/>
            <a:ext cx="26289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Reserve solution , Capacity credit and reserve margin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00300" y="3543300"/>
            <a:ext cx="2209800" cy="880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Possibility of regional planning</a:t>
            </a:r>
            <a:endParaRPr lang="fr-FR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 in the region</a:t>
            </a:r>
            <a:endParaRPr lang="fr-FR" dirty="0"/>
          </a:p>
        </p:txBody>
      </p:sp>
      <p:pic>
        <p:nvPicPr>
          <p:cNvPr id="5" name="Image 7" descr="mena_rev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168398"/>
            <a:ext cx="7448550" cy="36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" y="4953000"/>
            <a:ext cx="868680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NAC are </a:t>
            </a:r>
            <a:r>
              <a:rPr lang="en-US" sz="2000" b="1" dirty="0" smtClean="0"/>
              <a:t>interconnected and also connected to the European network through the interconnection between Morocco and </a:t>
            </a:r>
            <a:r>
              <a:rPr lang="en-US" sz="2000" b="1" dirty="0" smtClean="0"/>
              <a:t>Spain but electricity </a:t>
            </a:r>
            <a:r>
              <a:rPr lang="en-US" sz="2000" b="1" dirty="0" smtClean="0"/>
              <a:t>exchanges between </a:t>
            </a:r>
            <a:r>
              <a:rPr lang="en-US" sz="2000" b="1" dirty="0" smtClean="0"/>
              <a:t> </a:t>
            </a:r>
            <a:r>
              <a:rPr lang="en-US" sz="2000" b="1" dirty="0" smtClean="0"/>
              <a:t>countries remain underdeveloped and underused</a:t>
            </a:r>
            <a:r>
              <a:rPr lang="en-US" sz="2000" b="1" dirty="0" smtClean="0"/>
              <a:t>. Ambitious </a:t>
            </a:r>
            <a:r>
              <a:rPr lang="en-US" sz="2000" b="1" dirty="0" smtClean="0"/>
              <a:t>interconnection plans through submarine HVDC cables are forecasted between </a:t>
            </a:r>
            <a:r>
              <a:rPr lang="en-US" sz="2000" b="1" dirty="0" smtClean="0"/>
              <a:t>South and North Mediterranean Countries.</a:t>
            </a:r>
            <a:endParaRPr lang="fr-FR" sz="2000" b="1" dirty="0" smtClean="0"/>
          </a:p>
          <a:p>
            <a:pPr algn="ctr"/>
            <a:endParaRPr lang="fr-FR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161"/>
            <a:ext cx="8686800" cy="884237"/>
          </a:xfrm>
        </p:spPr>
        <p:txBody>
          <a:bodyPr/>
          <a:lstStyle/>
          <a:p>
            <a:r>
              <a:rPr lang="en-US" dirty="0" smtClean="0"/>
              <a:t>Elements to be </a:t>
            </a:r>
            <a:r>
              <a:rPr lang="en-US" dirty="0" smtClean="0"/>
              <a:t>Considered </a:t>
            </a:r>
            <a:r>
              <a:rPr lang="en-US" dirty="0" smtClean="0"/>
              <a:t>in the </a:t>
            </a:r>
            <a:r>
              <a:rPr lang="en-US" dirty="0" smtClean="0"/>
              <a:t>Development </a:t>
            </a:r>
            <a:r>
              <a:rPr lang="en-US" dirty="0" smtClean="0"/>
              <a:t>of the </a:t>
            </a:r>
            <a:r>
              <a:rPr lang="en-US" dirty="0" smtClean="0"/>
              <a:t>Planning Model</a:t>
            </a:r>
            <a:endParaRPr lang="fr-FR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1397000"/>
          <a:ext cx="94107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29200" y="3505200"/>
            <a:ext cx="26289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Reserve solution , Capacity credit and reserve margin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00300" y="3543300"/>
            <a:ext cx="2209800" cy="880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Possibility of regional planning</a:t>
            </a:r>
            <a:endParaRPr lang="fr-F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RE potential in the region</a:t>
            </a:r>
            <a:endParaRPr lang="fr-F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82648"/>
            <a:ext cx="5915025" cy="28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338881"/>
            <a:ext cx="5638800" cy="271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2950" y="2838450"/>
            <a:ext cx="16383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Solar Potential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755660"/>
            <a:ext cx="16383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Wind Potential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353050"/>
            <a:ext cx="8229600" cy="1295868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The region is endowed with a high potential of RE that could </a:t>
            </a:r>
            <a:r>
              <a:rPr lang="en-US" b="1" dirty="0" smtClean="0">
                <a:solidFill>
                  <a:schemeClr val="tx1"/>
                </a:solidFill>
              </a:rPr>
              <a:t>be a real response to the growing demand for electricity and can contribute to the security </a:t>
            </a:r>
            <a:r>
              <a:rPr lang="en-US" b="1" dirty="0" smtClean="0">
                <a:solidFill>
                  <a:schemeClr val="tx1"/>
                </a:solidFill>
              </a:rPr>
              <a:t>of the energy sector in the long-term and to an economic </a:t>
            </a:r>
            <a:r>
              <a:rPr lang="en-US" b="1" dirty="0" smtClean="0">
                <a:solidFill>
                  <a:schemeClr val="tx1"/>
                </a:solidFill>
              </a:rPr>
              <a:t>growth 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161"/>
            <a:ext cx="8686800" cy="884237"/>
          </a:xfrm>
        </p:spPr>
        <p:txBody>
          <a:bodyPr/>
          <a:lstStyle/>
          <a:p>
            <a:r>
              <a:rPr lang="en-US" dirty="0" smtClean="0"/>
              <a:t>Elements to be </a:t>
            </a:r>
            <a:r>
              <a:rPr lang="en-US" dirty="0" smtClean="0"/>
              <a:t>Considered </a:t>
            </a:r>
            <a:r>
              <a:rPr lang="en-US" dirty="0" smtClean="0"/>
              <a:t>in the </a:t>
            </a:r>
            <a:r>
              <a:rPr lang="en-US" dirty="0" smtClean="0"/>
              <a:t>Development </a:t>
            </a:r>
            <a:r>
              <a:rPr lang="en-US" dirty="0" smtClean="0"/>
              <a:t>of the </a:t>
            </a:r>
            <a:r>
              <a:rPr lang="en-US" dirty="0" smtClean="0"/>
              <a:t>Planning Model</a:t>
            </a:r>
            <a:endParaRPr lang="fr-FR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1397000"/>
          <a:ext cx="94107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29200" y="3505200"/>
            <a:ext cx="26289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Reserve solution , Capacity credit and reserve margin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400300" y="3543300"/>
            <a:ext cx="2209800" cy="880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Possibility of regional planning</a:t>
            </a:r>
            <a:endParaRPr lang="fr-F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of RE Generation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996948"/>
            <a:ext cx="5572414" cy="29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955072" y="2236619"/>
            <a:ext cx="2772329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0" rIns="0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Seasonal Variability  of Wind Energy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850" y="3984286"/>
            <a:ext cx="6001150" cy="28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370521" y="4629150"/>
            <a:ext cx="2772329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0" rIns="0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Sudden</a:t>
            </a:r>
            <a:r>
              <a:rPr lang="fr-F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fluctuation of PV </a:t>
            </a:r>
            <a:r>
              <a:rPr lang="fr-FR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Generation</a:t>
            </a:r>
            <a:r>
              <a:rPr lang="fr-FR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161"/>
            <a:ext cx="8686800" cy="884237"/>
          </a:xfrm>
        </p:spPr>
        <p:txBody>
          <a:bodyPr/>
          <a:lstStyle/>
          <a:p>
            <a:r>
              <a:rPr lang="en-US" dirty="0" smtClean="0"/>
              <a:t>Elements to be </a:t>
            </a:r>
            <a:r>
              <a:rPr lang="en-US" dirty="0" smtClean="0"/>
              <a:t>Considered </a:t>
            </a:r>
            <a:r>
              <a:rPr lang="en-US" dirty="0" smtClean="0"/>
              <a:t>in the </a:t>
            </a:r>
            <a:r>
              <a:rPr lang="en-US" dirty="0" smtClean="0"/>
              <a:t>Development </a:t>
            </a:r>
            <a:r>
              <a:rPr lang="en-US" dirty="0" smtClean="0"/>
              <a:t>of the </a:t>
            </a:r>
            <a:r>
              <a:rPr lang="en-US" dirty="0" smtClean="0"/>
              <a:t>Planning Model</a:t>
            </a:r>
            <a:endParaRPr lang="fr-FR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1397000"/>
          <a:ext cx="94107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6700" y="5676900"/>
            <a:ext cx="8686800" cy="1015663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Adopt the Model to Energy Context of </a:t>
            </a:r>
            <a:r>
              <a:rPr lang="en-US" sz="2000" dirty="0" smtClean="0">
                <a:solidFill>
                  <a:schemeClr val="bg1"/>
                </a:solidFill>
              </a:rPr>
              <a:t>North African Countries </a:t>
            </a:r>
            <a:r>
              <a:rPr lang="en-US" sz="2000" dirty="0" smtClean="0"/>
              <a:t>highlight </a:t>
            </a:r>
            <a:r>
              <a:rPr lang="en-US" sz="2000" dirty="0" smtClean="0"/>
              <a:t>the impact of </a:t>
            </a:r>
            <a:r>
              <a:rPr lang="en-US" sz="2000" dirty="0" smtClean="0"/>
              <a:t>RE integration </a:t>
            </a:r>
            <a:r>
              <a:rPr lang="en-US" sz="2000" dirty="0" smtClean="0"/>
              <a:t>on RE energy </a:t>
            </a:r>
            <a:r>
              <a:rPr lang="en-US" sz="2000" dirty="0" smtClean="0"/>
              <a:t>sector</a:t>
            </a:r>
          </a:p>
          <a:p>
            <a:pPr algn="ctr"/>
            <a:r>
              <a:rPr lang="en-US" sz="2000" dirty="0" smtClean="0"/>
              <a:t>Ensure the Grid stability and security  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3181350"/>
            <a:ext cx="26289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Reserve solution , Capacity credit and reserve margin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09850" y="3181350"/>
            <a:ext cx="2209800" cy="8803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Possibility of regional planning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Summarize..</a:t>
            </a:r>
            <a:endParaRPr lang="fr-F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766324303"/>
              </p:ext>
            </p:extLst>
          </p:nvPr>
        </p:nvGraphicFramePr>
        <p:xfrm>
          <a:off x="350465" y="1021529"/>
          <a:ext cx="8631382" cy="535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4566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 nothing; planning is everything (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D.Eisenhower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)… </a:t>
            </a:r>
            <a:endParaRPr lang="en-US" sz="2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0" y="2190202"/>
            <a:ext cx="8817425" cy="923135"/>
          </a:xfrm>
        </p:spPr>
        <p:txBody>
          <a:bodyPr/>
          <a:lstStyle/>
          <a:p>
            <a:r>
              <a:rPr lang="en-US" b="1" dirty="0" smtClean="0"/>
              <a:t>Thank you for your attention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2083" y="4275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72050" y="5770085"/>
            <a:ext cx="392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rim.boukhchina@rcreee.org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86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166"/>
            <a:ext cx="8229600" cy="884237"/>
          </a:xfrm>
        </p:spPr>
        <p:txBody>
          <a:bodyPr/>
          <a:lstStyle/>
          <a:p>
            <a:r>
              <a:rPr lang="en-US" dirty="0" smtClean="0"/>
              <a:t>Our Work Areas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61805593"/>
              </p:ext>
            </p:extLst>
          </p:nvPr>
        </p:nvGraphicFramePr>
        <p:xfrm>
          <a:off x="457200" y="11811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047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Context in Arab region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4" y="1121100"/>
            <a:ext cx="9056471" cy="49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Mix in Arab region</a:t>
            </a:r>
            <a:endParaRPr lang="fr-FR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0717" y="1168398"/>
          <a:ext cx="4572000" cy="273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572000" y="3468414"/>
          <a:ext cx="4572000" cy="302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087007" y="1168398"/>
            <a:ext cx="3599793" cy="1559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Installed Capacity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including  Hydro :  9 %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without Hydro : 1%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62000" y="4146331"/>
            <a:ext cx="3599793" cy="1559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Electricity Generation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including  Hydro :  7.1 %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without Hydro : 0.7 %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Share in the Arab Region</a:t>
            </a:r>
            <a:endParaRPr lang="fr-FR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04952" y="1794970"/>
          <a:ext cx="4572000" cy="339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367048" y="1970690"/>
          <a:ext cx="4903076" cy="314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09448" y="1087821"/>
            <a:ext cx="3468414" cy="58332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Installed Capacity</a:t>
            </a:r>
            <a:endParaRPr lang="fr-FR" dirty="0"/>
          </a:p>
        </p:txBody>
      </p:sp>
      <p:sp>
        <p:nvSpPr>
          <p:cNvPr id="12" name="Rounded Rectangle 11"/>
          <p:cNvSpPr/>
          <p:nvPr/>
        </p:nvSpPr>
        <p:spPr>
          <a:xfrm>
            <a:off x="5118538" y="1082566"/>
            <a:ext cx="3468414" cy="58332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Electricity Generation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04496" y="5155324"/>
            <a:ext cx="8387255" cy="11035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  RE share in the Arab Region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 : 1% and 0.6% respectively  in the installed  capacity  and  electricity generation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Solar : 0.1 %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Mix in </a:t>
            </a:r>
            <a:r>
              <a:rPr lang="en-US" dirty="0" smtClean="0"/>
              <a:t>North African Countries</a:t>
            </a:r>
            <a:endParaRPr lang="fr-FR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04952" y="1168398"/>
          <a:ext cx="4572000" cy="308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72000" y="3358055"/>
          <a:ext cx="4572000" cy="299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087007" y="1499484"/>
            <a:ext cx="3599793" cy="1559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Installed Capacity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including  Hydro :  9.25 %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without Hydro : 2 %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51638" y="4493183"/>
            <a:ext cx="3599793" cy="15590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Electricity Generation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including  Hydro :  6.5 %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 share without Hydro : 1.1 %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Share in </a:t>
            </a:r>
            <a:r>
              <a:rPr lang="en-US" dirty="0" smtClean="0"/>
              <a:t>North African Countries</a:t>
            </a:r>
            <a:endParaRPr lang="fr-FR" dirty="0"/>
          </a:p>
        </p:txBody>
      </p:sp>
      <p:sp>
        <p:nvSpPr>
          <p:cNvPr id="11" name="Rounded Rectangle 10"/>
          <p:cNvSpPr/>
          <p:nvPr/>
        </p:nvSpPr>
        <p:spPr>
          <a:xfrm>
            <a:off x="709448" y="1087821"/>
            <a:ext cx="3468414" cy="58332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Installed Capacity</a:t>
            </a:r>
            <a:endParaRPr lang="fr-FR" dirty="0"/>
          </a:p>
        </p:txBody>
      </p:sp>
      <p:sp>
        <p:nvSpPr>
          <p:cNvPr id="12" name="Rounded Rectangle 11"/>
          <p:cNvSpPr/>
          <p:nvPr/>
        </p:nvSpPr>
        <p:spPr>
          <a:xfrm>
            <a:off x="5118538" y="1082566"/>
            <a:ext cx="3468414" cy="58332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Electricity Generation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04496" y="4855780"/>
            <a:ext cx="8387255" cy="14031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 important contribution  of  wind Energy even if  RE share still low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 : 2 % and 1 % respectively  in the installed  capacity and electricity  generation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Solar : 0.2 %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0" y="1794970"/>
          <a:ext cx="4572000" cy="299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367048" y="1794969"/>
          <a:ext cx="4572000" cy="299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Share in North African Countries</a:t>
            </a:r>
            <a:endParaRPr lang="fr-FR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961697"/>
          <a:ext cx="4146331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080585" y="2632841"/>
          <a:ext cx="5063415" cy="35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CREEE">
      <a:dk1>
        <a:sysClr val="windowText" lastClr="000000"/>
      </a:dk1>
      <a:lt1>
        <a:sysClr val="window" lastClr="FFFFFF"/>
      </a:lt1>
      <a:dk2>
        <a:srgbClr val="B72A2F"/>
      </a:dk2>
      <a:lt2>
        <a:srgbClr val="EEECE1"/>
      </a:lt2>
      <a:accent1>
        <a:srgbClr val="007F9C"/>
      </a:accent1>
      <a:accent2>
        <a:srgbClr val="B72A2F"/>
      </a:accent2>
      <a:accent3>
        <a:srgbClr val="E7921A"/>
      </a:accent3>
      <a:accent4>
        <a:srgbClr val="A3AD3C"/>
      </a:accent4>
      <a:accent5>
        <a:srgbClr val="77CDD3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CREEE">
      <a:dk1>
        <a:sysClr val="windowText" lastClr="000000"/>
      </a:dk1>
      <a:lt1>
        <a:sysClr val="window" lastClr="FFFFFF"/>
      </a:lt1>
      <a:dk2>
        <a:srgbClr val="B72A2F"/>
      </a:dk2>
      <a:lt2>
        <a:srgbClr val="EEECE1"/>
      </a:lt2>
      <a:accent1>
        <a:srgbClr val="007F9C"/>
      </a:accent1>
      <a:accent2>
        <a:srgbClr val="B72A2F"/>
      </a:accent2>
      <a:accent3>
        <a:srgbClr val="E7921A"/>
      </a:accent3>
      <a:accent4>
        <a:srgbClr val="A3AD3C"/>
      </a:accent4>
      <a:accent5>
        <a:srgbClr val="77CDD3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19886</TotalTime>
  <Words>1139</Words>
  <Application>Microsoft Office PowerPoint</Application>
  <PresentationFormat>On-screen Show (4:3)</PresentationFormat>
  <Paragraphs>187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 Planning challenges for RE Deployment North African perspective  </vt:lpstr>
      <vt:lpstr>About RCREEE </vt:lpstr>
      <vt:lpstr>Our Work Areas</vt:lpstr>
      <vt:lpstr>Electricity Context in Arab region</vt:lpstr>
      <vt:lpstr>Electricity Mix in Arab region</vt:lpstr>
      <vt:lpstr>RE Share in the Arab Region</vt:lpstr>
      <vt:lpstr>Electricity Mix in North African Countries</vt:lpstr>
      <vt:lpstr>RE Share in North African Countries</vt:lpstr>
      <vt:lpstr>RE Share in North African Countries</vt:lpstr>
      <vt:lpstr>RE targets in Arab region</vt:lpstr>
      <vt:lpstr>RE targets in North African Countries</vt:lpstr>
      <vt:lpstr>RE Deployment Challenges</vt:lpstr>
      <vt:lpstr>RE Integration Challenges</vt:lpstr>
      <vt:lpstr>Existing Long-term Investment Planning Models</vt:lpstr>
      <vt:lpstr>Planning Challenges for RE Deployment</vt:lpstr>
      <vt:lpstr>Planning Challenges for RE Deployment</vt:lpstr>
      <vt:lpstr>Elements to be Considered in the Development of the Planning Model</vt:lpstr>
      <vt:lpstr>Elements to be Considered in the Development of the Planning Model</vt:lpstr>
      <vt:lpstr>Load Curve and Future Tendency </vt:lpstr>
      <vt:lpstr>Elements to be Considered in the Development of the Planning Model</vt:lpstr>
      <vt:lpstr>Interconnection in the region</vt:lpstr>
      <vt:lpstr>Elements to be Considered in the Development of the Planning Model</vt:lpstr>
      <vt:lpstr>High RE potential in the region</vt:lpstr>
      <vt:lpstr>Elements to be Considered in the Development of the Planning Model</vt:lpstr>
      <vt:lpstr>Variability of RE Generation</vt:lpstr>
      <vt:lpstr>Elements to be Considered in the Development of the Planning Model</vt:lpstr>
      <vt:lpstr>To Summarize..</vt:lpstr>
      <vt:lpstr> Plans are nothing; planning is everything (D.Eisenhower)…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Integrity</dc:creator>
  <cp:lastModifiedBy>qdin</cp:lastModifiedBy>
  <cp:revision>797</cp:revision>
  <dcterms:created xsi:type="dcterms:W3CDTF">2013-06-12T09:31:30Z</dcterms:created>
  <dcterms:modified xsi:type="dcterms:W3CDTF">2015-03-02T07:08:45Z</dcterms:modified>
</cp:coreProperties>
</file>