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6357" r:id="rId2"/>
  </p:sldMasterIdLst>
  <p:notesMasterIdLst>
    <p:notesMasterId r:id="rId17"/>
  </p:notesMasterIdLst>
  <p:handoutMasterIdLst>
    <p:handoutMasterId r:id="rId18"/>
  </p:handoutMasterIdLst>
  <p:sldIdLst>
    <p:sldId id="592" r:id="rId3"/>
    <p:sldId id="637" r:id="rId4"/>
    <p:sldId id="607" r:id="rId5"/>
    <p:sldId id="602" r:id="rId6"/>
    <p:sldId id="658" r:id="rId7"/>
    <p:sldId id="653" r:id="rId8"/>
    <p:sldId id="651" r:id="rId9"/>
    <p:sldId id="647" r:id="rId10"/>
    <p:sldId id="646" r:id="rId11"/>
    <p:sldId id="649" r:id="rId12"/>
    <p:sldId id="631" r:id="rId13"/>
    <p:sldId id="655" r:id="rId14"/>
    <p:sldId id="656" r:id="rId15"/>
    <p:sldId id="648" r:id="rId16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6pPr>
    <a:lvl7pPr marL="27432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7pPr>
    <a:lvl8pPr marL="32004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8pPr>
    <a:lvl9pPr marL="3657600" algn="l" defTabSz="914400" rtl="0" eaLnBrk="1" latinLnBrk="0" hangingPunct="1">
      <a:defRPr sz="2800" b="1" kern="1200">
        <a:solidFill>
          <a:schemeClr val="tx2"/>
        </a:solidFill>
        <a:latin typeface="Tahoma" pitchFamily="34" charset="0"/>
        <a:ea typeface="+mn-ea"/>
        <a:cs typeface="Tahoma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1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97FF"/>
    <a:srgbClr val="FFCC00"/>
    <a:srgbClr val="D1E399"/>
    <a:srgbClr val="BEF397"/>
    <a:srgbClr val="33CC33"/>
    <a:srgbClr val="4F81BD"/>
    <a:srgbClr val="008000"/>
    <a:srgbClr val="0033CC"/>
    <a:srgbClr val="57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0665" autoAdjust="0"/>
    <p:restoredTop sz="97535" autoAdjust="0"/>
  </p:normalViewPr>
  <p:slideViewPr>
    <p:cSldViewPr snapToGrid="0">
      <p:cViewPr varScale="1">
        <p:scale>
          <a:sx n="79" d="100"/>
          <a:sy n="79" d="100"/>
        </p:scale>
        <p:origin x="13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526" y="-72"/>
      </p:cViewPr>
      <p:guideLst>
        <p:guide orient="horz" pos="3111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935468787460237"/>
          <c:y val="0.17659446442793111"/>
          <c:w val="0.77223497779095207"/>
          <c:h val="0.59597280491756877"/>
        </c:manualLayout>
      </c:layout>
      <c:lineChart>
        <c:grouping val="standard"/>
        <c:varyColors val="0"/>
        <c:ser>
          <c:idx val="0"/>
          <c:order val="0"/>
          <c:tx>
            <c:strRef>
              <c:f>'journée pointe et énergie max'!$F$6</c:f>
              <c:strCache>
                <c:ptCount val="1"/>
                <c:pt idx="0">
                  <c:v>Mardi 09 Juillet 2013</c:v>
                </c:pt>
              </c:strCache>
            </c:strRef>
          </c:tx>
          <c:cat>
            <c:numRef>
              <c:f>'journée pointe et énergie max'!$E$7:$E$30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'journée pointe et énergie max'!$F$7:$F$30</c:f>
              <c:numCache>
                <c:formatCode>General</c:formatCode>
                <c:ptCount val="24"/>
                <c:pt idx="0">
                  <c:v>4013</c:v>
                </c:pt>
                <c:pt idx="1">
                  <c:v>3710</c:v>
                </c:pt>
                <c:pt idx="2">
                  <c:v>3572</c:v>
                </c:pt>
                <c:pt idx="3">
                  <c:v>3560</c:v>
                </c:pt>
                <c:pt idx="4">
                  <c:v>3465</c:v>
                </c:pt>
                <c:pt idx="5">
                  <c:v>3392</c:v>
                </c:pt>
                <c:pt idx="6">
                  <c:v>3433</c:v>
                </c:pt>
                <c:pt idx="7">
                  <c:v>3831</c:v>
                </c:pt>
                <c:pt idx="8">
                  <c:v>4506</c:v>
                </c:pt>
                <c:pt idx="9">
                  <c:v>4836</c:v>
                </c:pt>
                <c:pt idx="10">
                  <c:v>5110</c:v>
                </c:pt>
                <c:pt idx="11">
                  <c:v>5254</c:v>
                </c:pt>
                <c:pt idx="12">
                  <c:v>5170</c:v>
                </c:pt>
                <c:pt idx="13">
                  <c:v>5106</c:v>
                </c:pt>
                <c:pt idx="14">
                  <c:v>5081</c:v>
                </c:pt>
                <c:pt idx="15">
                  <c:v>5069</c:v>
                </c:pt>
                <c:pt idx="16">
                  <c:v>5073</c:v>
                </c:pt>
                <c:pt idx="17">
                  <c:v>4920</c:v>
                </c:pt>
                <c:pt idx="18">
                  <c:v>4637</c:v>
                </c:pt>
                <c:pt idx="19">
                  <c:v>4758</c:v>
                </c:pt>
                <c:pt idx="20">
                  <c:v>5580</c:v>
                </c:pt>
                <c:pt idx="21">
                  <c:v>5378</c:v>
                </c:pt>
                <c:pt idx="22">
                  <c:v>5272</c:v>
                </c:pt>
                <c:pt idx="23">
                  <c:v>5028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4615296"/>
        <c:axId val="234616384"/>
      </c:lineChart>
      <c:catAx>
        <c:axId val="23461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4616384"/>
        <c:crosses val="autoZero"/>
        <c:auto val="1"/>
        <c:lblAlgn val="ctr"/>
        <c:lblOffset val="100"/>
        <c:noMultiLvlLbl val="0"/>
      </c:catAx>
      <c:valAx>
        <c:axId val="234616384"/>
        <c:scaling>
          <c:orientation val="minMax"/>
          <c:max val="6000"/>
          <c:min val="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63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/>
              <a:lstStyle/>
              <a:p>
                <a:pPr>
                  <a:defRPr sz="1100" b="1" i="0" u="none" strike="noStrike" baseline="0">
                    <a:solidFill>
                      <a:srgbClr val="003366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fr-FR"/>
                  <a:t>MW</a:t>
                </a:r>
              </a:p>
            </c:rich>
          </c:tx>
          <c:layout>
            <c:manualLayout>
              <c:xMode val="edge"/>
              <c:yMode val="edge"/>
              <c:x val="1.2283464566929135E-2"/>
              <c:y val="0.4163042650813523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4615296"/>
        <c:crosses val="autoZero"/>
        <c:crossBetween val="between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layout/>
      <c:overlay val="0"/>
    </c:legend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44CBA8-AA1E-434C-8A48-0CA9500814D3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5E8530-984E-4234-BAED-D0748ED1225E}">
      <dgm:prSet phldrT="[Texte]" custT="1"/>
      <dgm:spPr/>
      <dgm:t>
        <a:bodyPr/>
        <a:lstStyle/>
        <a:p>
          <a:r>
            <a:rPr lang="fr-FR" sz="3600" dirty="0" smtClean="0"/>
            <a:t>WASP</a:t>
          </a:r>
          <a:r>
            <a:rPr lang="fr-FR" sz="2800" dirty="0" smtClean="0"/>
            <a:t>-IV</a:t>
          </a:r>
          <a:endParaRPr lang="fr-FR" sz="2800" dirty="0"/>
        </a:p>
      </dgm:t>
    </dgm:pt>
    <dgm:pt modelId="{D98A00F0-8B6A-45DC-9C3A-54D50B61F55C}" type="parTrans" cxnId="{C24CA565-06E9-4994-A161-DBB77319CBA6}">
      <dgm:prSet/>
      <dgm:spPr/>
      <dgm:t>
        <a:bodyPr/>
        <a:lstStyle/>
        <a:p>
          <a:endParaRPr lang="fr-FR"/>
        </a:p>
      </dgm:t>
    </dgm:pt>
    <dgm:pt modelId="{15A1338C-F04C-4A98-98E3-F080579F9ED9}" type="sibTrans" cxnId="{C24CA565-06E9-4994-A161-DBB77319CBA6}">
      <dgm:prSet/>
      <dgm:spPr/>
      <dgm:t>
        <a:bodyPr/>
        <a:lstStyle/>
        <a:p>
          <a:endParaRPr lang="fr-FR"/>
        </a:p>
      </dgm:t>
    </dgm:pt>
    <dgm:pt modelId="{EF14D9D9-F5CE-4ED5-A0A5-56DF43A02A3A}">
      <dgm:prSet phldrT="[Texte]" custT="1"/>
      <dgm:spPr/>
      <dgm:t>
        <a:bodyPr/>
        <a:lstStyle/>
        <a:p>
          <a:r>
            <a:rPr lang="fr-FR" sz="1100" dirty="0" err="1" smtClean="0">
              <a:latin typeface="+mn-lt"/>
            </a:rPr>
            <a:t>Minimize</a:t>
          </a:r>
          <a:r>
            <a:rPr lang="fr-FR" sz="1100" dirty="0" smtClean="0">
              <a:latin typeface="+mn-lt"/>
            </a:rPr>
            <a:t> of an objective </a:t>
          </a:r>
          <a:r>
            <a:rPr lang="fr-FR" sz="1100" dirty="0" err="1" smtClean="0">
              <a:latin typeface="+mn-lt"/>
            </a:rPr>
            <a:t>function</a:t>
          </a:r>
          <a:r>
            <a:rPr lang="fr-FR" sz="1100" dirty="0" smtClean="0">
              <a:latin typeface="+mn-lt"/>
            </a:rPr>
            <a:t>  </a:t>
          </a:r>
          <a:r>
            <a:rPr lang="en-US" sz="1100" dirty="0" smtClean="0">
              <a:solidFill>
                <a:schemeClr val="tx1"/>
              </a:solidFill>
            </a:rPr>
            <a:t>over a period of up to 30 years.</a:t>
          </a:r>
          <a:endParaRPr lang="fr-FR" sz="1100" dirty="0">
            <a:latin typeface="+mn-lt"/>
          </a:endParaRPr>
        </a:p>
      </dgm:t>
    </dgm:pt>
    <dgm:pt modelId="{0B0B7BEA-2A76-4178-B584-5EA788E27204}" type="parTrans" cxnId="{E03D37AB-1670-4219-9BC6-AA31BFEF2B51}">
      <dgm:prSet/>
      <dgm:spPr/>
      <dgm:t>
        <a:bodyPr/>
        <a:lstStyle/>
        <a:p>
          <a:endParaRPr lang="fr-FR"/>
        </a:p>
      </dgm:t>
    </dgm:pt>
    <dgm:pt modelId="{70F86F66-E6F1-48EE-ABC5-5D97CD3F865A}" type="sibTrans" cxnId="{E03D37AB-1670-4219-9BC6-AA31BFEF2B51}">
      <dgm:prSet/>
      <dgm:spPr/>
      <dgm:t>
        <a:bodyPr/>
        <a:lstStyle/>
        <a:p>
          <a:endParaRPr lang="fr-FR"/>
        </a:p>
      </dgm:t>
    </dgm:pt>
    <dgm:pt modelId="{CA8D258D-95F2-427C-B1B3-F6DB250420EF}">
      <dgm:prSet phldrT="[Texte]" custT="1"/>
      <dgm:spPr/>
      <dgm:t>
        <a:bodyPr/>
        <a:lstStyle/>
        <a:p>
          <a:r>
            <a:rPr lang="fr-FR" sz="3200" dirty="0" smtClean="0"/>
            <a:t>VALORAGUA</a:t>
          </a:r>
          <a:endParaRPr lang="fr-FR" sz="3200" dirty="0"/>
        </a:p>
      </dgm:t>
    </dgm:pt>
    <dgm:pt modelId="{F1CCB7F8-CF76-440B-8869-FFCF9540FB11}" type="parTrans" cxnId="{5D2E2868-CAA3-4FD3-9789-89842D0AA875}">
      <dgm:prSet/>
      <dgm:spPr/>
      <dgm:t>
        <a:bodyPr/>
        <a:lstStyle/>
        <a:p>
          <a:endParaRPr lang="fr-FR"/>
        </a:p>
      </dgm:t>
    </dgm:pt>
    <dgm:pt modelId="{39518D04-5DDB-436F-9223-68B0849F575E}" type="sibTrans" cxnId="{5D2E2868-CAA3-4FD3-9789-89842D0AA875}">
      <dgm:prSet/>
      <dgm:spPr/>
      <dgm:t>
        <a:bodyPr/>
        <a:lstStyle/>
        <a:p>
          <a:endParaRPr lang="fr-FR"/>
        </a:p>
      </dgm:t>
    </dgm:pt>
    <dgm:pt modelId="{342763BD-E5FE-4F3F-8CC1-9047C6E45FF2}">
      <dgm:prSet phldrT="[Texte]" custT="1"/>
      <dgm:spPr/>
      <dgm:t>
        <a:bodyPr/>
        <a:lstStyle/>
        <a:p>
          <a:r>
            <a:rPr lang="en-US" sz="1200" dirty="0" smtClean="0"/>
            <a:t>Allows optimization of the annual placement of hydrothermal production means</a:t>
          </a:r>
          <a:endParaRPr lang="fr-FR" sz="1200" dirty="0"/>
        </a:p>
      </dgm:t>
    </dgm:pt>
    <dgm:pt modelId="{F630B40C-F0E3-43F1-B2B1-6432BDD0F192}" type="parTrans" cxnId="{7683309D-3B3E-490C-A57F-741C4F5BF014}">
      <dgm:prSet/>
      <dgm:spPr/>
      <dgm:t>
        <a:bodyPr/>
        <a:lstStyle/>
        <a:p>
          <a:endParaRPr lang="fr-FR"/>
        </a:p>
      </dgm:t>
    </dgm:pt>
    <dgm:pt modelId="{250B3E62-9324-433F-A96A-110FDCA0E220}" type="sibTrans" cxnId="{7683309D-3B3E-490C-A57F-741C4F5BF014}">
      <dgm:prSet/>
      <dgm:spPr/>
      <dgm:t>
        <a:bodyPr/>
        <a:lstStyle/>
        <a:p>
          <a:endParaRPr lang="fr-FR"/>
        </a:p>
      </dgm:t>
    </dgm:pt>
    <dgm:pt modelId="{56DFBE62-4DA2-48B0-88E7-72EE76228010}">
      <dgm:prSet custT="1"/>
      <dgm:spPr/>
      <dgm:t>
        <a:bodyPr/>
        <a:lstStyle/>
        <a:p>
          <a:endParaRPr lang="fr-FR" sz="1100" b="0" dirty="0" smtClean="0">
            <a:latin typeface="+mn-lt"/>
            <a:cs typeface="Arial" pitchFamily="34" charset="0"/>
          </a:endParaRPr>
        </a:p>
      </dgm:t>
    </dgm:pt>
    <dgm:pt modelId="{A81B7139-3567-45B2-BD55-AA43B6B6BDB2}" type="parTrans" cxnId="{B2330D87-675D-4098-8496-C1EDEC90D4B2}">
      <dgm:prSet/>
      <dgm:spPr/>
      <dgm:t>
        <a:bodyPr/>
        <a:lstStyle/>
        <a:p>
          <a:endParaRPr lang="fr-FR"/>
        </a:p>
      </dgm:t>
    </dgm:pt>
    <dgm:pt modelId="{86B0AA3E-CF00-4AAB-AE3E-071BC6E21F3A}" type="sibTrans" cxnId="{B2330D87-675D-4098-8496-C1EDEC90D4B2}">
      <dgm:prSet/>
      <dgm:spPr/>
      <dgm:t>
        <a:bodyPr/>
        <a:lstStyle/>
        <a:p>
          <a:endParaRPr lang="fr-FR"/>
        </a:p>
      </dgm:t>
    </dgm:pt>
    <dgm:pt modelId="{5EE58C4A-EAD9-4670-8569-3403C503758C}">
      <dgm:prSet custT="1"/>
      <dgm:spPr/>
      <dgm:t>
        <a:bodyPr/>
        <a:lstStyle/>
        <a:p>
          <a:r>
            <a:rPr lang="en-US" sz="1100" b="0" dirty="0" smtClean="0">
              <a:latin typeface="+mn-lt"/>
              <a:cs typeface="Arial" pitchFamily="34" charset="0"/>
            </a:rPr>
            <a:t>can increase the most economically installed capacity in the medium and long term.</a:t>
          </a:r>
          <a:endParaRPr lang="fr-FR" sz="1100" b="0" dirty="0">
            <a:latin typeface="+mn-lt"/>
            <a:cs typeface="Arial" pitchFamily="34" charset="0"/>
          </a:endParaRPr>
        </a:p>
      </dgm:t>
    </dgm:pt>
    <dgm:pt modelId="{069A81D7-4B08-4DBA-BF8A-DE0D40260F1C}" type="parTrans" cxnId="{5489E7BD-C4ED-40D9-ABC2-5A798FCA08CE}">
      <dgm:prSet/>
      <dgm:spPr/>
      <dgm:t>
        <a:bodyPr/>
        <a:lstStyle/>
        <a:p>
          <a:endParaRPr lang="fr-FR"/>
        </a:p>
      </dgm:t>
    </dgm:pt>
    <dgm:pt modelId="{28659F9B-EACF-4253-83B9-46BD133608E6}" type="sibTrans" cxnId="{5489E7BD-C4ED-40D9-ABC2-5A798FCA08CE}">
      <dgm:prSet/>
      <dgm:spPr/>
      <dgm:t>
        <a:bodyPr/>
        <a:lstStyle/>
        <a:p>
          <a:endParaRPr lang="fr-FR"/>
        </a:p>
      </dgm:t>
    </dgm:pt>
    <dgm:pt modelId="{8DF41D3E-B0B5-46C1-A1F8-4C5A2EA8C39B}">
      <dgm:prSet custT="1"/>
      <dgm:spPr/>
      <dgm:t>
        <a:bodyPr/>
        <a:lstStyle/>
        <a:p>
          <a:endParaRPr lang="fr-FR" sz="1100" b="0" dirty="0">
            <a:latin typeface="+mn-lt"/>
            <a:cs typeface="Arial" pitchFamily="34" charset="0"/>
          </a:endParaRPr>
        </a:p>
      </dgm:t>
    </dgm:pt>
    <dgm:pt modelId="{417FF647-5716-47D8-BEFE-4AA3427826E2}" type="parTrans" cxnId="{119B1EBD-216E-4510-B081-3A11B60AA786}">
      <dgm:prSet/>
      <dgm:spPr/>
      <dgm:t>
        <a:bodyPr/>
        <a:lstStyle/>
        <a:p>
          <a:endParaRPr lang="fr-FR"/>
        </a:p>
      </dgm:t>
    </dgm:pt>
    <dgm:pt modelId="{3CE253D5-E830-4455-BD5A-57C178DB3A71}" type="sibTrans" cxnId="{119B1EBD-216E-4510-B081-3A11B60AA786}">
      <dgm:prSet/>
      <dgm:spPr/>
      <dgm:t>
        <a:bodyPr/>
        <a:lstStyle/>
        <a:p>
          <a:endParaRPr lang="fr-FR"/>
        </a:p>
      </dgm:t>
    </dgm:pt>
    <dgm:pt modelId="{3B32A3D2-FEA4-42D8-BC9D-08C694400DD5}">
      <dgm:prSet custT="1"/>
      <dgm:spPr/>
      <dgm:t>
        <a:bodyPr/>
        <a:lstStyle/>
        <a:p>
          <a:r>
            <a:rPr lang="en-US" sz="1100" b="0" dirty="0" smtClean="0">
              <a:latin typeface="+mn-lt"/>
              <a:cs typeface="Arial" pitchFamily="34" charset="0"/>
            </a:rPr>
            <a:t>Reliability and production costs of annual system configurations are evaluated by probabilistic methods.</a:t>
          </a:r>
          <a:endParaRPr lang="fr-FR" sz="1100" b="0" dirty="0">
            <a:latin typeface="+mn-lt"/>
            <a:cs typeface="Arial" pitchFamily="34" charset="0"/>
          </a:endParaRPr>
        </a:p>
      </dgm:t>
    </dgm:pt>
    <dgm:pt modelId="{8378D6E4-3C02-4DB1-A407-19188DFD81EC}" type="parTrans" cxnId="{89EFAF93-8A2B-4C82-B12A-EEE2D8D2A9E8}">
      <dgm:prSet/>
      <dgm:spPr/>
      <dgm:t>
        <a:bodyPr/>
        <a:lstStyle/>
        <a:p>
          <a:endParaRPr lang="fr-FR"/>
        </a:p>
      </dgm:t>
    </dgm:pt>
    <dgm:pt modelId="{2524318E-11DD-4B86-B9D5-210996078D87}" type="sibTrans" cxnId="{89EFAF93-8A2B-4C82-B12A-EEE2D8D2A9E8}">
      <dgm:prSet/>
      <dgm:spPr/>
      <dgm:t>
        <a:bodyPr/>
        <a:lstStyle/>
        <a:p>
          <a:endParaRPr lang="fr-FR"/>
        </a:p>
      </dgm:t>
    </dgm:pt>
    <dgm:pt modelId="{9AACEED4-6FAE-46D9-8308-106D751B3E44}">
      <dgm:prSet phldrT="[Texte]" custT="1"/>
      <dgm:spPr/>
      <dgm:t>
        <a:bodyPr/>
        <a:lstStyle/>
        <a:p>
          <a:r>
            <a:rPr lang="en-US" sz="1200" dirty="0" smtClean="0"/>
            <a:t>Allows to find an optimal maintenance plan</a:t>
          </a:r>
          <a:endParaRPr lang="fr-FR" sz="1200" dirty="0"/>
        </a:p>
      </dgm:t>
    </dgm:pt>
    <dgm:pt modelId="{5490D245-E0AE-4DE6-9136-89A03D8D8610}" type="parTrans" cxnId="{C4C97F27-F48D-4D02-A257-A4943415A8BA}">
      <dgm:prSet/>
      <dgm:spPr/>
      <dgm:t>
        <a:bodyPr/>
        <a:lstStyle/>
        <a:p>
          <a:endParaRPr lang="fr-FR"/>
        </a:p>
      </dgm:t>
    </dgm:pt>
    <dgm:pt modelId="{F84EC269-6283-4673-AA95-E7BE10D5301E}" type="sibTrans" cxnId="{C4C97F27-F48D-4D02-A257-A4943415A8BA}">
      <dgm:prSet/>
      <dgm:spPr/>
      <dgm:t>
        <a:bodyPr/>
        <a:lstStyle/>
        <a:p>
          <a:endParaRPr lang="fr-FR"/>
        </a:p>
      </dgm:t>
    </dgm:pt>
    <dgm:pt modelId="{14E6A85D-7592-4269-B04D-0BF42211EDC7}">
      <dgm:prSet phldrT="[Texte]" custT="1"/>
      <dgm:spPr/>
      <dgm:t>
        <a:bodyPr/>
        <a:lstStyle/>
        <a:p>
          <a:endParaRPr lang="fr-FR" sz="1200" dirty="0"/>
        </a:p>
      </dgm:t>
    </dgm:pt>
    <dgm:pt modelId="{69A3F75D-EEDB-4260-9A6F-C4E8CDAD5BDF}" type="parTrans" cxnId="{9CD68F9D-9EDA-4217-A260-9E6F64CB24FA}">
      <dgm:prSet/>
      <dgm:spPr/>
      <dgm:t>
        <a:bodyPr/>
        <a:lstStyle/>
        <a:p>
          <a:endParaRPr lang="fr-FR"/>
        </a:p>
      </dgm:t>
    </dgm:pt>
    <dgm:pt modelId="{3958A056-1C73-4F62-BC5B-8771ABC6AFC1}" type="sibTrans" cxnId="{9CD68F9D-9EDA-4217-A260-9E6F64CB24FA}">
      <dgm:prSet/>
      <dgm:spPr/>
      <dgm:t>
        <a:bodyPr/>
        <a:lstStyle/>
        <a:p>
          <a:endParaRPr lang="fr-FR"/>
        </a:p>
      </dgm:t>
    </dgm:pt>
    <dgm:pt modelId="{47A059AE-8331-4AA5-B8B8-67AF94F7FA4D}">
      <dgm:prSet phldrT="[Texte]" custT="1"/>
      <dgm:spPr/>
      <dgm:t>
        <a:bodyPr/>
        <a:lstStyle/>
        <a:p>
          <a:r>
            <a:rPr lang="en-US" sz="1200" dirty="0" smtClean="0"/>
            <a:t>step monthly and detailed modeling of hydraulics</a:t>
          </a:r>
          <a:endParaRPr lang="fr-FR" sz="1200" dirty="0"/>
        </a:p>
      </dgm:t>
    </dgm:pt>
    <dgm:pt modelId="{67ADC00B-31D1-4BDE-818C-3ADD15D5E3BF}" type="parTrans" cxnId="{C6B55481-1D11-4319-9878-C4F6658E0637}">
      <dgm:prSet/>
      <dgm:spPr/>
      <dgm:t>
        <a:bodyPr/>
        <a:lstStyle/>
        <a:p>
          <a:endParaRPr lang="fr-FR"/>
        </a:p>
      </dgm:t>
    </dgm:pt>
    <dgm:pt modelId="{795B6C47-2123-49C1-A982-98F922DF3845}" type="sibTrans" cxnId="{C6B55481-1D11-4319-9878-C4F6658E0637}">
      <dgm:prSet/>
      <dgm:spPr/>
      <dgm:t>
        <a:bodyPr/>
        <a:lstStyle/>
        <a:p>
          <a:endParaRPr lang="fr-FR"/>
        </a:p>
      </dgm:t>
    </dgm:pt>
    <dgm:pt modelId="{D7AF0CE5-1029-436C-B63E-A5741B75EB45}">
      <dgm:prSet phldrT="[Texte]" custT="1"/>
      <dgm:spPr/>
      <dgm:t>
        <a:bodyPr/>
        <a:lstStyle/>
        <a:p>
          <a:endParaRPr lang="fr-FR" sz="1200" dirty="0"/>
        </a:p>
      </dgm:t>
    </dgm:pt>
    <dgm:pt modelId="{EB2A4932-A808-4814-868C-D9B070927500}" type="parTrans" cxnId="{90922D64-AAEB-4B35-BA80-7C9CB01DDFE5}">
      <dgm:prSet/>
      <dgm:spPr/>
      <dgm:t>
        <a:bodyPr/>
        <a:lstStyle/>
        <a:p>
          <a:endParaRPr lang="fr-FR"/>
        </a:p>
      </dgm:t>
    </dgm:pt>
    <dgm:pt modelId="{5808890F-FE45-4037-9A4F-75FE9F96E6ED}" type="sibTrans" cxnId="{90922D64-AAEB-4B35-BA80-7C9CB01DDFE5}">
      <dgm:prSet/>
      <dgm:spPr/>
      <dgm:t>
        <a:bodyPr/>
        <a:lstStyle/>
        <a:p>
          <a:endParaRPr lang="fr-FR"/>
        </a:p>
      </dgm:t>
    </dgm:pt>
    <dgm:pt modelId="{0DA6A0BD-A567-47E0-AB8A-0A51D8286304}" type="pres">
      <dgm:prSet presAssocID="{7544CBA8-AA1E-434C-8A48-0CA9500814D3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9C7CD1-6E17-4076-B836-0EDF7E1378E5}" type="pres">
      <dgm:prSet presAssocID="{285E8530-984E-4234-BAED-D0748ED1225E}" presName="compNode" presStyleCnt="0"/>
      <dgm:spPr/>
    </dgm:pt>
    <dgm:pt modelId="{BD26436C-9109-4DE3-B086-37554A6F48D9}" type="pres">
      <dgm:prSet presAssocID="{285E8530-984E-4234-BAED-D0748ED1225E}" presName="childRect" presStyleLbl="bgAcc1" presStyleIdx="0" presStyleCnt="2" custScaleX="107504" custLinFactNeighborX="2759" custLinFactNeighborY="-462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4140A98-EE78-4CC1-AF45-02DC46C0D36C}" type="pres">
      <dgm:prSet presAssocID="{285E8530-984E-4234-BAED-D0748ED1225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C18F258-9C64-40D0-BF75-296E81B1CBCA}" type="pres">
      <dgm:prSet presAssocID="{285E8530-984E-4234-BAED-D0748ED1225E}" presName="parentRect" presStyleLbl="alignNode1" presStyleIdx="0" presStyleCnt="2"/>
      <dgm:spPr/>
      <dgm:t>
        <a:bodyPr/>
        <a:lstStyle/>
        <a:p>
          <a:endParaRPr lang="fr-FR"/>
        </a:p>
      </dgm:t>
    </dgm:pt>
    <dgm:pt modelId="{8C035641-CBA6-4AF6-952D-0DD0AAFC5B54}" type="pres">
      <dgm:prSet presAssocID="{285E8530-984E-4234-BAED-D0748ED1225E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89CC9BF3-8AC7-47D5-AF5B-B5708DE445E1}" type="pres">
      <dgm:prSet presAssocID="{15A1338C-F04C-4A98-98E3-F080579F9E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A737D1F-0814-4112-B3BB-255AEAFFC0FE}" type="pres">
      <dgm:prSet presAssocID="{CA8D258D-95F2-427C-B1B3-F6DB250420EF}" presName="compNode" presStyleCnt="0"/>
      <dgm:spPr/>
    </dgm:pt>
    <dgm:pt modelId="{B07048C9-59FC-4371-8858-C2682E035C91}" type="pres">
      <dgm:prSet presAssocID="{CA8D258D-95F2-427C-B1B3-F6DB250420EF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D1B75F2-33F6-417F-AC17-A47669824CDF}" type="pres">
      <dgm:prSet presAssocID="{CA8D258D-95F2-427C-B1B3-F6DB250420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28523B-A606-46EB-BCB7-51CF311163C4}" type="pres">
      <dgm:prSet presAssocID="{CA8D258D-95F2-427C-B1B3-F6DB250420EF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A7DD1158-54F3-49A0-A37A-272EB6437B70}" type="pres">
      <dgm:prSet presAssocID="{CA8D258D-95F2-427C-B1B3-F6DB250420EF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</dgm:ptLst>
  <dgm:cxnLst>
    <dgm:cxn modelId="{9CD68F9D-9EDA-4217-A260-9E6F64CB24FA}" srcId="{CA8D258D-95F2-427C-B1B3-F6DB250420EF}" destId="{14E6A85D-7592-4269-B04D-0BF42211EDC7}" srcOrd="1" destOrd="0" parTransId="{69A3F75D-EEDB-4260-9A6F-C4E8CDAD5BDF}" sibTransId="{3958A056-1C73-4F62-BC5B-8771ABC6AFC1}"/>
    <dgm:cxn modelId="{6C8CE020-ACD3-47FB-BA2C-0D147168703F}" type="presOf" srcId="{285E8530-984E-4234-BAED-D0748ED1225E}" destId="{84140A98-EE78-4CC1-AF45-02DC46C0D36C}" srcOrd="0" destOrd="0" presId="urn:microsoft.com/office/officeart/2005/8/layout/bList2#1"/>
    <dgm:cxn modelId="{E03D37AB-1670-4219-9BC6-AA31BFEF2B51}" srcId="{285E8530-984E-4234-BAED-D0748ED1225E}" destId="{EF14D9D9-F5CE-4ED5-A0A5-56DF43A02A3A}" srcOrd="0" destOrd="0" parTransId="{0B0B7BEA-2A76-4178-B584-5EA788E27204}" sibTransId="{70F86F66-E6F1-48EE-ABC5-5D97CD3F865A}"/>
    <dgm:cxn modelId="{116A5158-91F7-414B-851C-C455AF1EB927}" type="presOf" srcId="{285E8530-984E-4234-BAED-D0748ED1225E}" destId="{8C18F258-9C64-40D0-BF75-296E81B1CBCA}" srcOrd="1" destOrd="0" presId="urn:microsoft.com/office/officeart/2005/8/layout/bList2#1"/>
    <dgm:cxn modelId="{60065D0A-8AA9-4F0F-85A6-52C93C45C6F1}" type="presOf" srcId="{5EE58C4A-EAD9-4670-8569-3403C503758C}" destId="{BD26436C-9109-4DE3-B086-37554A6F48D9}" srcOrd="0" destOrd="2" presId="urn:microsoft.com/office/officeart/2005/8/layout/bList2#1"/>
    <dgm:cxn modelId="{D7D77ABB-BB52-4AED-AE56-C2F54D060B4F}" type="presOf" srcId="{47A059AE-8331-4AA5-B8B8-67AF94F7FA4D}" destId="{B07048C9-59FC-4371-8858-C2682E035C91}" srcOrd="0" destOrd="4" presId="urn:microsoft.com/office/officeart/2005/8/layout/bList2#1"/>
    <dgm:cxn modelId="{C658335C-FC69-4E1B-9CEE-350F4BA2E0C1}" type="presOf" srcId="{14E6A85D-7592-4269-B04D-0BF42211EDC7}" destId="{B07048C9-59FC-4371-8858-C2682E035C91}" srcOrd="0" destOrd="1" presId="urn:microsoft.com/office/officeart/2005/8/layout/bList2#1"/>
    <dgm:cxn modelId="{0DD9CEE5-37B0-4831-A650-9033A46C2F58}" type="presOf" srcId="{CA8D258D-95F2-427C-B1B3-F6DB250420EF}" destId="{2D1B75F2-33F6-417F-AC17-A47669824CDF}" srcOrd="0" destOrd="0" presId="urn:microsoft.com/office/officeart/2005/8/layout/bList2#1"/>
    <dgm:cxn modelId="{64CC419A-C2F7-4D85-8C11-CA853C18459F}" type="presOf" srcId="{15A1338C-F04C-4A98-98E3-F080579F9ED9}" destId="{89CC9BF3-8AC7-47D5-AF5B-B5708DE445E1}" srcOrd="0" destOrd="0" presId="urn:microsoft.com/office/officeart/2005/8/layout/bList2#1"/>
    <dgm:cxn modelId="{17426A58-577F-43AA-BB71-02FD104BAD77}" type="presOf" srcId="{7544CBA8-AA1E-434C-8A48-0CA9500814D3}" destId="{0DA6A0BD-A567-47E0-AB8A-0A51D8286304}" srcOrd="0" destOrd="0" presId="urn:microsoft.com/office/officeart/2005/8/layout/bList2#1"/>
    <dgm:cxn modelId="{5D2E2868-CAA3-4FD3-9789-89842D0AA875}" srcId="{7544CBA8-AA1E-434C-8A48-0CA9500814D3}" destId="{CA8D258D-95F2-427C-B1B3-F6DB250420EF}" srcOrd="1" destOrd="0" parTransId="{F1CCB7F8-CF76-440B-8869-FFCF9540FB11}" sibTransId="{39518D04-5DDB-436F-9223-68B0849F575E}"/>
    <dgm:cxn modelId="{5489E7BD-C4ED-40D9-ABC2-5A798FCA08CE}" srcId="{285E8530-984E-4234-BAED-D0748ED1225E}" destId="{5EE58C4A-EAD9-4670-8569-3403C503758C}" srcOrd="2" destOrd="0" parTransId="{069A81D7-4B08-4DBA-BF8A-DE0D40260F1C}" sibTransId="{28659F9B-EACF-4253-83B9-46BD133608E6}"/>
    <dgm:cxn modelId="{C6B55481-1D11-4319-9878-C4F6658E0637}" srcId="{CA8D258D-95F2-427C-B1B3-F6DB250420EF}" destId="{47A059AE-8331-4AA5-B8B8-67AF94F7FA4D}" srcOrd="4" destOrd="0" parTransId="{67ADC00B-31D1-4BDE-818C-3ADD15D5E3BF}" sibTransId="{795B6C47-2123-49C1-A982-98F922DF3845}"/>
    <dgm:cxn modelId="{E8CCE6C8-19EA-484D-9844-BFD2CEB628B0}" type="presOf" srcId="{9AACEED4-6FAE-46D9-8308-106D751B3E44}" destId="{B07048C9-59FC-4371-8858-C2682E035C91}" srcOrd="0" destOrd="2" presId="urn:microsoft.com/office/officeart/2005/8/layout/bList2#1"/>
    <dgm:cxn modelId="{C4C97F27-F48D-4D02-A257-A4943415A8BA}" srcId="{CA8D258D-95F2-427C-B1B3-F6DB250420EF}" destId="{9AACEED4-6FAE-46D9-8308-106D751B3E44}" srcOrd="2" destOrd="0" parTransId="{5490D245-E0AE-4DE6-9136-89A03D8D8610}" sibTransId="{F84EC269-6283-4673-AA95-E7BE10D5301E}"/>
    <dgm:cxn modelId="{99A76001-28EE-49B9-A406-0B8B4011081F}" type="presOf" srcId="{8DF41D3E-B0B5-46C1-A1F8-4C5A2EA8C39B}" destId="{BD26436C-9109-4DE3-B086-37554A6F48D9}" srcOrd="0" destOrd="3" presId="urn:microsoft.com/office/officeart/2005/8/layout/bList2#1"/>
    <dgm:cxn modelId="{1747ED55-BF1D-4F92-B1A6-58D0594F57A7}" type="presOf" srcId="{3B32A3D2-FEA4-42D8-BC9D-08C694400DD5}" destId="{BD26436C-9109-4DE3-B086-37554A6F48D9}" srcOrd="0" destOrd="4" presId="urn:microsoft.com/office/officeart/2005/8/layout/bList2#1"/>
    <dgm:cxn modelId="{119B1EBD-216E-4510-B081-3A11B60AA786}" srcId="{285E8530-984E-4234-BAED-D0748ED1225E}" destId="{8DF41D3E-B0B5-46C1-A1F8-4C5A2EA8C39B}" srcOrd="3" destOrd="0" parTransId="{417FF647-5716-47D8-BEFE-4AA3427826E2}" sibTransId="{3CE253D5-E830-4455-BD5A-57C178DB3A71}"/>
    <dgm:cxn modelId="{3B5E5EEB-4DB2-4C55-A458-CE2413669F46}" type="presOf" srcId="{D7AF0CE5-1029-436C-B63E-A5741B75EB45}" destId="{B07048C9-59FC-4371-8858-C2682E035C91}" srcOrd="0" destOrd="3" presId="urn:microsoft.com/office/officeart/2005/8/layout/bList2#1"/>
    <dgm:cxn modelId="{C24CA565-06E9-4994-A161-DBB77319CBA6}" srcId="{7544CBA8-AA1E-434C-8A48-0CA9500814D3}" destId="{285E8530-984E-4234-BAED-D0748ED1225E}" srcOrd="0" destOrd="0" parTransId="{D98A00F0-8B6A-45DC-9C3A-54D50B61F55C}" sibTransId="{15A1338C-F04C-4A98-98E3-F080579F9ED9}"/>
    <dgm:cxn modelId="{DB2C3EDE-8D73-4135-91E3-1A2141409AB0}" type="presOf" srcId="{342763BD-E5FE-4F3F-8CC1-9047C6E45FF2}" destId="{B07048C9-59FC-4371-8858-C2682E035C91}" srcOrd="0" destOrd="0" presId="urn:microsoft.com/office/officeart/2005/8/layout/bList2#1"/>
    <dgm:cxn modelId="{90922D64-AAEB-4B35-BA80-7C9CB01DDFE5}" srcId="{CA8D258D-95F2-427C-B1B3-F6DB250420EF}" destId="{D7AF0CE5-1029-436C-B63E-A5741B75EB45}" srcOrd="3" destOrd="0" parTransId="{EB2A4932-A808-4814-868C-D9B070927500}" sibTransId="{5808890F-FE45-4037-9A4F-75FE9F96E6ED}"/>
    <dgm:cxn modelId="{F93E52D4-87C0-4ED9-B47D-D8E39B1B6A8D}" type="presOf" srcId="{56DFBE62-4DA2-48B0-88E7-72EE76228010}" destId="{BD26436C-9109-4DE3-B086-37554A6F48D9}" srcOrd="0" destOrd="1" presId="urn:microsoft.com/office/officeart/2005/8/layout/bList2#1"/>
    <dgm:cxn modelId="{89EFAF93-8A2B-4C82-B12A-EEE2D8D2A9E8}" srcId="{285E8530-984E-4234-BAED-D0748ED1225E}" destId="{3B32A3D2-FEA4-42D8-BC9D-08C694400DD5}" srcOrd="4" destOrd="0" parTransId="{8378D6E4-3C02-4DB1-A407-19188DFD81EC}" sibTransId="{2524318E-11DD-4B86-B9D5-210996078D87}"/>
    <dgm:cxn modelId="{B2330D87-675D-4098-8496-C1EDEC90D4B2}" srcId="{285E8530-984E-4234-BAED-D0748ED1225E}" destId="{56DFBE62-4DA2-48B0-88E7-72EE76228010}" srcOrd="1" destOrd="0" parTransId="{A81B7139-3567-45B2-BD55-AA43B6B6BDB2}" sibTransId="{86B0AA3E-CF00-4AAB-AE3E-071BC6E21F3A}"/>
    <dgm:cxn modelId="{7683309D-3B3E-490C-A57F-741C4F5BF014}" srcId="{CA8D258D-95F2-427C-B1B3-F6DB250420EF}" destId="{342763BD-E5FE-4F3F-8CC1-9047C6E45FF2}" srcOrd="0" destOrd="0" parTransId="{F630B40C-F0E3-43F1-B2B1-6432BDD0F192}" sibTransId="{250B3E62-9324-433F-A96A-110FDCA0E220}"/>
    <dgm:cxn modelId="{1FAF2E91-8DE0-4801-807C-9E974F88316B}" type="presOf" srcId="{CA8D258D-95F2-427C-B1B3-F6DB250420EF}" destId="{4028523B-A606-46EB-BCB7-51CF311163C4}" srcOrd="1" destOrd="0" presId="urn:microsoft.com/office/officeart/2005/8/layout/bList2#1"/>
    <dgm:cxn modelId="{4A494569-A8EF-41A8-BF59-29EB54B3D99C}" type="presOf" srcId="{EF14D9D9-F5CE-4ED5-A0A5-56DF43A02A3A}" destId="{BD26436C-9109-4DE3-B086-37554A6F48D9}" srcOrd="0" destOrd="0" presId="urn:microsoft.com/office/officeart/2005/8/layout/bList2#1"/>
    <dgm:cxn modelId="{31D5DE82-D2BC-414A-A73F-B7D82CD6C891}" type="presParOf" srcId="{0DA6A0BD-A567-47E0-AB8A-0A51D8286304}" destId="{A69C7CD1-6E17-4076-B836-0EDF7E1378E5}" srcOrd="0" destOrd="0" presId="urn:microsoft.com/office/officeart/2005/8/layout/bList2#1"/>
    <dgm:cxn modelId="{5A29108C-140F-4345-AF0A-BF66656CFB2F}" type="presParOf" srcId="{A69C7CD1-6E17-4076-B836-0EDF7E1378E5}" destId="{BD26436C-9109-4DE3-B086-37554A6F48D9}" srcOrd="0" destOrd="0" presId="urn:microsoft.com/office/officeart/2005/8/layout/bList2#1"/>
    <dgm:cxn modelId="{CDEBFE59-28CF-4B11-A325-C296D9E4661D}" type="presParOf" srcId="{A69C7CD1-6E17-4076-B836-0EDF7E1378E5}" destId="{84140A98-EE78-4CC1-AF45-02DC46C0D36C}" srcOrd="1" destOrd="0" presId="urn:microsoft.com/office/officeart/2005/8/layout/bList2#1"/>
    <dgm:cxn modelId="{0F31CBDD-CE4D-4EFF-BC20-06E62E5ED681}" type="presParOf" srcId="{A69C7CD1-6E17-4076-B836-0EDF7E1378E5}" destId="{8C18F258-9C64-40D0-BF75-296E81B1CBCA}" srcOrd="2" destOrd="0" presId="urn:microsoft.com/office/officeart/2005/8/layout/bList2#1"/>
    <dgm:cxn modelId="{18940AC9-9183-443F-B2DD-07507A2CDBCA}" type="presParOf" srcId="{A69C7CD1-6E17-4076-B836-0EDF7E1378E5}" destId="{8C035641-CBA6-4AF6-952D-0DD0AAFC5B54}" srcOrd="3" destOrd="0" presId="urn:microsoft.com/office/officeart/2005/8/layout/bList2#1"/>
    <dgm:cxn modelId="{90206683-5763-417A-9FD4-8CDD6CD607DF}" type="presParOf" srcId="{0DA6A0BD-A567-47E0-AB8A-0A51D8286304}" destId="{89CC9BF3-8AC7-47D5-AF5B-B5708DE445E1}" srcOrd="1" destOrd="0" presId="urn:microsoft.com/office/officeart/2005/8/layout/bList2#1"/>
    <dgm:cxn modelId="{87A18C92-6295-4AA2-BB32-994311220AB8}" type="presParOf" srcId="{0DA6A0BD-A567-47E0-AB8A-0A51D8286304}" destId="{EA737D1F-0814-4112-B3BB-255AEAFFC0FE}" srcOrd="2" destOrd="0" presId="urn:microsoft.com/office/officeart/2005/8/layout/bList2#1"/>
    <dgm:cxn modelId="{B529467A-E3C5-4C75-A170-1A4FF03674E4}" type="presParOf" srcId="{EA737D1F-0814-4112-B3BB-255AEAFFC0FE}" destId="{B07048C9-59FC-4371-8858-C2682E035C91}" srcOrd="0" destOrd="0" presId="urn:microsoft.com/office/officeart/2005/8/layout/bList2#1"/>
    <dgm:cxn modelId="{0A6C12B2-5A53-4FA0-955B-AC967F88FD9C}" type="presParOf" srcId="{EA737D1F-0814-4112-B3BB-255AEAFFC0FE}" destId="{2D1B75F2-33F6-417F-AC17-A47669824CDF}" srcOrd="1" destOrd="0" presId="urn:microsoft.com/office/officeart/2005/8/layout/bList2#1"/>
    <dgm:cxn modelId="{B4372B00-02C7-4A09-A17C-A89C48412991}" type="presParOf" srcId="{EA737D1F-0814-4112-B3BB-255AEAFFC0FE}" destId="{4028523B-A606-46EB-BCB7-51CF311163C4}" srcOrd="2" destOrd="0" presId="urn:microsoft.com/office/officeart/2005/8/layout/bList2#1"/>
    <dgm:cxn modelId="{427210F4-CE74-4519-B758-77741CF1701B}" type="presParOf" srcId="{EA737D1F-0814-4112-B3BB-255AEAFFC0FE}" destId="{A7DD1158-54F3-49A0-A37A-272EB6437B70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739201-0AB2-4F0C-B35A-48493401006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7DE833E-EEC7-4032-85BA-365AEA353DD2}">
      <dgm:prSet phldrT="[Texte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fr-FR" sz="1400" b="1" dirty="0" smtClean="0">
              <a:latin typeface="Arial Black" pitchFamily="34" charset="0"/>
            </a:rPr>
            <a:t>Loi 13- 9</a:t>
          </a:r>
        </a:p>
        <a:p>
          <a:pPr algn="l"/>
          <a:r>
            <a:rPr lang="fr-FR" sz="1400" dirty="0" smtClean="0"/>
            <a:t>relative aux ENR: 4 innovations majeures</a:t>
          </a:r>
          <a:endParaRPr lang="fr-FR" sz="1400" dirty="0"/>
        </a:p>
      </dgm:t>
    </dgm:pt>
    <dgm:pt modelId="{A24285B3-DFF2-4C7D-B073-13356009E991}" type="parTrans" cxnId="{CB1F2CAF-1214-4427-B545-B3FB1E4C02EC}">
      <dgm:prSet/>
      <dgm:spPr/>
      <dgm:t>
        <a:bodyPr/>
        <a:lstStyle/>
        <a:p>
          <a:endParaRPr lang="fr-FR"/>
        </a:p>
      </dgm:t>
    </dgm:pt>
    <dgm:pt modelId="{29800499-0AAB-4A26-8AA1-9F722BFAD5FF}" type="sibTrans" cxnId="{CB1F2CAF-1214-4427-B545-B3FB1E4C02EC}">
      <dgm:prSet/>
      <dgm:spPr/>
      <dgm:t>
        <a:bodyPr/>
        <a:lstStyle/>
        <a:p>
          <a:endParaRPr lang="fr-FR"/>
        </a:p>
      </dgm:t>
    </dgm:pt>
    <dgm:pt modelId="{73C45A0F-73B9-40D2-AD42-2428F3871B40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Ouverture de la  production à la concurrence</a:t>
          </a:r>
          <a:endParaRPr lang="fr-FR" sz="1200" b="0" dirty="0">
            <a:latin typeface="+mj-lt"/>
          </a:endParaRPr>
        </a:p>
      </dgm:t>
    </dgm:pt>
    <dgm:pt modelId="{BA99D465-22E5-43B9-BB7C-B01658B9C449}" type="parTrans" cxnId="{2C510A46-DDB7-454B-8335-FB0D6355822F}">
      <dgm:prSet/>
      <dgm:spPr/>
      <dgm:t>
        <a:bodyPr/>
        <a:lstStyle/>
        <a:p>
          <a:endParaRPr lang="fr-FR"/>
        </a:p>
      </dgm:t>
    </dgm:pt>
    <dgm:pt modelId="{108D9E46-85FA-40E7-81C4-FFB7091F00AE}" type="sibTrans" cxnId="{2C510A46-DDB7-454B-8335-FB0D6355822F}">
      <dgm:prSet/>
      <dgm:spPr/>
      <dgm:t>
        <a:bodyPr/>
        <a:lstStyle/>
        <a:p>
          <a:endParaRPr lang="fr-FR"/>
        </a:p>
      </dgm:t>
    </dgm:pt>
    <dgm:pt modelId="{48EB83A3-1192-4491-947A-7073DAFD9CA9}">
      <dgm:prSet phldrT="[Texte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fr-FR" sz="1400" b="1" dirty="0" smtClean="0">
            <a:latin typeface="Arial Black" pitchFamily="34" charset="0"/>
          </a:endParaRPr>
        </a:p>
        <a:p>
          <a:r>
            <a:rPr lang="fr-FR" sz="1400" b="1" dirty="0" smtClean="0">
              <a:latin typeface="Arial Black" pitchFamily="34" charset="0"/>
            </a:rPr>
            <a:t>ADEREE</a:t>
          </a:r>
        </a:p>
        <a:p>
          <a:r>
            <a:rPr lang="fr-FR" sz="1400" dirty="0" smtClean="0"/>
            <a:t>Agence pour le développement des ENR et de l’Efficacité Energétique</a:t>
          </a:r>
        </a:p>
      </dgm:t>
    </dgm:pt>
    <dgm:pt modelId="{274435BE-A9E5-450C-8F64-DD9778477347}" type="parTrans" cxnId="{7D066859-561F-4A7E-AEDD-8E31B3A6EE82}">
      <dgm:prSet/>
      <dgm:spPr/>
      <dgm:t>
        <a:bodyPr/>
        <a:lstStyle/>
        <a:p>
          <a:endParaRPr lang="fr-FR"/>
        </a:p>
      </dgm:t>
    </dgm:pt>
    <dgm:pt modelId="{8E97B9F2-B986-494B-95ED-C31E77D4A08E}" type="sibTrans" cxnId="{7D066859-561F-4A7E-AEDD-8E31B3A6EE82}">
      <dgm:prSet/>
      <dgm:spPr/>
      <dgm:t>
        <a:bodyPr/>
        <a:lstStyle/>
        <a:p>
          <a:endParaRPr lang="fr-FR"/>
        </a:p>
      </dgm:t>
    </dgm:pt>
    <dgm:pt modelId="{8CF45793-2360-4487-B265-506C7DE52D9F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Promotion des projets d’énergies renouvelables</a:t>
          </a:r>
          <a:endParaRPr lang="fr-FR" sz="1200" b="0" dirty="0">
            <a:latin typeface="+mj-lt"/>
          </a:endParaRPr>
        </a:p>
      </dgm:t>
    </dgm:pt>
    <dgm:pt modelId="{52CC77BF-A5A9-4548-8DDA-211C02B14679}" type="parTrans" cxnId="{1604F830-3CD7-4495-9560-BA7F9395C66F}">
      <dgm:prSet/>
      <dgm:spPr/>
      <dgm:t>
        <a:bodyPr/>
        <a:lstStyle/>
        <a:p>
          <a:endParaRPr lang="fr-FR"/>
        </a:p>
      </dgm:t>
    </dgm:pt>
    <dgm:pt modelId="{F11E1785-6CA8-4CDF-B60D-8710ACA72B07}" type="sibTrans" cxnId="{1604F830-3CD7-4495-9560-BA7F9395C66F}">
      <dgm:prSet/>
      <dgm:spPr/>
      <dgm:t>
        <a:bodyPr/>
        <a:lstStyle/>
        <a:p>
          <a:endParaRPr lang="fr-FR"/>
        </a:p>
      </dgm:t>
    </dgm:pt>
    <dgm:pt modelId="{9261F38B-409B-4864-A2F3-1637D0D90A86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Renforcement de l’efficacité énergétique</a:t>
          </a:r>
          <a:endParaRPr lang="fr-FR" sz="1200" b="0" dirty="0">
            <a:latin typeface="+mj-lt"/>
          </a:endParaRPr>
        </a:p>
      </dgm:t>
    </dgm:pt>
    <dgm:pt modelId="{01D4D17B-4CD3-4DAA-9F79-699AC44D77B8}" type="parTrans" cxnId="{4C794A5A-AE4C-49DE-B1A1-C2D73DB47688}">
      <dgm:prSet/>
      <dgm:spPr/>
      <dgm:t>
        <a:bodyPr/>
        <a:lstStyle/>
        <a:p>
          <a:endParaRPr lang="fr-FR"/>
        </a:p>
      </dgm:t>
    </dgm:pt>
    <dgm:pt modelId="{21DE03B0-9DCF-406B-A4EF-261348F605A9}" type="sibTrans" cxnId="{4C794A5A-AE4C-49DE-B1A1-C2D73DB47688}">
      <dgm:prSet/>
      <dgm:spPr/>
      <dgm:t>
        <a:bodyPr/>
        <a:lstStyle/>
        <a:p>
          <a:endParaRPr lang="fr-FR"/>
        </a:p>
      </dgm:t>
    </dgm:pt>
    <dgm:pt modelId="{C3A30C18-4437-4D16-AA97-712F406515A5}">
      <dgm:prSet phldrT="[Texte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smtClean="0">
              <a:latin typeface="Arial Black" pitchFamily="34" charset="0"/>
            </a:rPr>
            <a:t>MASEN</a:t>
          </a:r>
        </a:p>
        <a:p>
          <a:r>
            <a:rPr lang="fr-FR" sz="1400" dirty="0" err="1" smtClean="0"/>
            <a:t>Moroccan</a:t>
          </a:r>
          <a:r>
            <a:rPr lang="fr-FR" sz="1400" dirty="0" smtClean="0"/>
            <a:t> </a:t>
          </a:r>
          <a:r>
            <a:rPr lang="fr-FR" sz="1400" dirty="0" err="1" smtClean="0"/>
            <a:t>Agency</a:t>
          </a:r>
          <a:r>
            <a:rPr lang="fr-FR" sz="1400" dirty="0" smtClean="0"/>
            <a:t> For </a:t>
          </a:r>
          <a:r>
            <a:rPr lang="fr-FR" sz="1400" dirty="0" err="1" smtClean="0"/>
            <a:t>solar</a:t>
          </a:r>
          <a:r>
            <a:rPr lang="fr-FR" sz="1400" dirty="0" smtClean="0"/>
            <a:t> </a:t>
          </a:r>
          <a:r>
            <a:rPr lang="fr-FR" sz="1400" dirty="0" err="1" smtClean="0"/>
            <a:t>Energy</a:t>
          </a:r>
          <a:endParaRPr lang="fr-FR" sz="1400" dirty="0" smtClean="0"/>
        </a:p>
      </dgm:t>
    </dgm:pt>
    <dgm:pt modelId="{648F29EA-8978-4E2D-A910-EFFF9D9790BD}" type="parTrans" cxnId="{555434D5-15A6-4E5E-8A8F-ABD3EDADC388}">
      <dgm:prSet/>
      <dgm:spPr/>
      <dgm:t>
        <a:bodyPr/>
        <a:lstStyle/>
        <a:p>
          <a:endParaRPr lang="fr-FR"/>
        </a:p>
      </dgm:t>
    </dgm:pt>
    <dgm:pt modelId="{96B7831C-BEB3-4E44-9094-FDE94D9E5587}" type="sibTrans" cxnId="{555434D5-15A6-4E5E-8A8F-ABD3EDADC388}">
      <dgm:prSet/>
      <dgm:spPr/>
      <dgm:t>
        <a:bodyPr/>
        <a:lstStyle/>
        <a:p>
          <a:endParaRPr lang="fr-FR"/>
        </a:p>
      </dgm:t>
    </dgm:pt>
    <dgm:pt modelId="{AA04E2CA-501B-42C9-857F-5718E1ECEDA4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investisseur de référence pour la stratégie énergétique du Maroc</a:t>
          </a:r>
          <a:endParaRPr lang="fr-FR" sz="1200" b="0" dirty="0">
            <a:latin typeface="+mj-lt"/>
          </a:endParaRPr>
        </a:p>
      </dgm:t>
    </dgm:pt>
    <dgm:pt modelId="{34365CE7-6D7B-40CD-AF51-FBBAA2357AA8}" type="parTrans" cxnId="{A6091649-16A7-4B8E-BB53-C8E13D2098B0}">
      <dgm:prSet/>
      <dgm:spPr/>
      <dgm:t>
        <a:bodyPr/>
        <a:lstStyle/>
        <a:p>
          <a:endParaRPr lang="fr-FR"/>
        </a:p>
      </dgm:t>
    </dgm:pt>
    <dgm:pt modelId="{6BC6EB96-D609-4494-8C70-25853815861D}" type="sibTrans" cxnId="{A6091649-16A7-4B8E-BB53-C8E13D2098B0}">
      <dgm:prSet/>
      <dgm:spPr/>
      <dgm:t>
        <a:bodyPr/>
        <a:lstStyle/>
        <a:p>
          <a:endParaRPr lang="fr-FR"/>
        </a:p>
      </dgm:t>
    </dgm:pt>
    <dgm:pt modelId="{DD67F029-0495-458E-8C8F-B85BF84ADCEF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dédiée au financement des filières des énergies renouvelables</a:t>
          </a:r>
          <a:endParaRPr lang="fr-FR" sz="1200" b="0" dirty="0">
            <a:latin typeface="+mj-lt"/>
          </a:endParaRPr>
        </a:p>
      </dgm:t>
    </dgm:pt>
    <dgm:pt modelId="{B003551E-C5C5-44B3-9286-640B63B64AF8}" type="parTrans" cxnId="{C65CAD35-1D45-425F-A90C-0085455E5B5A}">
      <dgm:prSet/>
      <dgm:spPr/>
      <dgm:t>
        <a:bodyPr/>
        <a:lstStyle/>
        <a:p>
          <a:endParaRPr lang="fr-FR"/>
        </a:p>
      </dgm:t>
    </dgm:pt>
    <dgm:pt modelId="{32D3C4FB-7869-4520-B242-5FCD34265872}" type="sibTrans" cxnId="{C65CAD35-1D45-425F-A90C-0085455E5B5A}">
      <dgm:prSet/>
      <dgm:spPr/>
      <dgm:t>
        <a:bodyPr/>
        <a:lstStyle/>
        <a:p>
          <a:endParaRPr lang="fr-FR"/>
        </a:p>
      </dgm:t>
    </dgm:pt>
    <dgm:pt modelId="{4859F61C-C1C0-49F4-85B0-5FD06607ADAE}">
      <dgm:prSet phldrT="[Texte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400" b="1" dirty="0" smtClean="0">
              <a:latin typeface="Arial Black" pitchFamily="34" charset="0"/>
            </a:rPr>
            <a:t>SIE</a:t>
          </a:r>
        </a:p>
        <a:p>
          <a:r>
            <a:rPr lang="fr-FR" sz="1400" dirty="0" smtClean="0"/>
            <a:t>Société d’investissements énergétiques</a:t>
          </a:r>
        </a:p>
      </dgm:t>
    </dgm:pt>
    <dgm:pt modelId="{3CEAF55A-1E27-4FF0-A5D7-2E37F354A55E}" type="parTrans" cxnId="{B2276E8E-34A1-433C-AA04-B2CEEA31D405}">
      <dgm:prSet/>
      <dgm:spPr/>
      <dgm:t>
        <a:bodyPr/>
        <a:lstStyle/>
        <a:p>
          <a:endParaRPr lang="fr-FR"/>
        </a:p>
      </dgm:t>
    </dgm:pt>
    <dgm:pt modelId="{5C7975AE-8629-4418-A988-D220A517C7E4}" type="sibTrans" cxnId="{B2276E8E-34A1-433C-AA04-B2CEEA31D405}">
      <dgm:prSet/>
      <dgm:spPr/>
      <dgm:t>
        <a:bodyPr/>
        <a:lstStyle/>
        <a:p>
          <a:endParaRPr lang="fr-FR"/>
        </a:p>
      </dgm:t>
    </dgm:pt>
    <dgm:pt modelId="{88E73812-FFED-48CD-A4EB-F145CE038A16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  <a:cs typeface="Calibri"/>
            </a:rPr>
            <a:t>Promotion  placement, financement ,  et réalisation projets </a:t>
          </a:r>
          <a:endParaRPr lang="fr-FR" sz="1200" b="0" dirty="0">
            <a:latin typeface="+mj-lt"/>
          </a:endParaRPr>
        </a:p>
      </dgm:t>
    </dgm:pt>
    <dgm:pt modelId="{0FD2BE55-1880-4846-92FB-E4A564F6F523}" type="parTrans" cxnId="{28CB7CA5-3C42-48F9-BB5D-D6B73E474A7B}">
      <dgm:prSet/>
      <dgm:spPr/>
      <dgm:t>
        <a:bodyPr/>
        <a:lstStyle/>
        <a:p>
          <a:endParaRPr lang="fr-FR"/>
        </a:p>
      </dgm:t>
    </dgm:pt>
    <dgm:pt modelId="{3327E487-9A78-4779-88BD-C54B4BF8CB0C}" type="sibTrans" cxnId="{28CB7CA5-3C42-48F9-BB5D-D6B73E474A7B}">
      <dgm:prSet/>
      <dgm:spPr/>
      <dgm:t>
        <a:bodyPr/>
        <a:lstStyle/>
        <a:p>
          <a:endParaRPr lang="fr-FR"/>
        </a:p>
      </dgm:t>
    </dgm:pt>
    <dgm:pt modelId="{9CFBFCCB-E069-45F1-815A-09E536597DA6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  <a:cs typeface="Calibri"/>
            </a:rPr>
            <a:t>Etude et conception des projets </a:t>
          </a:r>
          <a:endParaRPr lang="fr-FR" sz="1200" b="0" dirty="0">
            <a:latin typeface="+mj-lt"/>
          </a:endParaRPr>
        </a:p>
      </dgm:t>
    </dgm:pt>
    <dgm:pt modelId="{34F24FF7-3D80-4275-A2BC-F1318B86888B}" type="parTrans" cxnId="{B73DF359-3195-4321-8138-37406F2FFA68}">
      <dgm:prSet/>
      <dgm:spPr/>
      <dgm:t>
        <a:bodyPr/>
        <a:lstStyle/>
        <a:p>
          <a:endParaRPr lang="fr-FR"/>
        </a:p>
      </dgm:t>
    </dgm:pt>
    <dgm:pt modelId="{331F05B3-B1F4-4F01-8DD7-0A942AF13F92}" type="sibTrans" cxnId="{B73DF359-3195-4321-8138-37406F2FFA68}">
      <dgm:prSet/>
      <dgm:spPr/>
      <dgm:t>
        <a:bodyPr/>
        <a:lstStyle/>
        <a:p>
          <a:endParaRPr lang="fr-FR"/>
        </a:p>
      </dgm:t>
    </dgm:pt>
    <dgm:pt modelId="{E38563A9-89C0-44F2-84DF-BFD7B08D623F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u="none" dirty="0" smtClean="0">
              <a:latin typeface="+mj-lt"/>
            </a:rPr>
            <a:t>Exportation d’électricité  verte</a:t>
          </a:r>
          <a:endParaRPr lang="fr-FR" sz="1200" b="0" u="none" dirty="0">
            <a:latin typeface="+mj-lt"/>
          </a:endParaRPr>
        </a:p>
      </dgm:t>
    </dgm:pt>
    <dgm:pt modelId="{75942DEB-4071-4CFE-AA7E-D8A651601447}" type="parTrans" cxnId="{2F419567-0B4B-4451-B832-3D0BCC39F5C2}">
      <dgm:prSet/>
      <dgm:spPr/>
      <dgm:t>
        <a:bodyPr/>
        <a:lstStyle/>
        <a:p>
          <a:endParaRPr lang="fr-FR"/>
        </a:p>
      </dgm:t>
    </dgm:pt>
    <dgm:pt modelId="{BD1AE620-6C43-4E61-936E-F431A9B37843}" type="sibTrans" cxnId="{2F419567-0B4B-4451-B832-3D0BCC39F5C2}">
      <dgm:prSet/>
      <dgm:spPr/>
      <dgm:t>
        <a:bodyPr/>
        <a:lstStyle/>
        <a:p>
          <a:endParaRPr lang="fr-FR"/>
        </a:p>
      </dgm:t>
    </dgm:pt>
    <dgm:pt modelId="{2A25D1B7-F39A-475A-8B3E-88B07A5F6BB7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smtClean="0">
              <a:latin typeface="+mj-lt"/>
            </a:rPr>
            <a:t>Accès au réseau électrique</a:t>
          </a:r>
          <a:endParaRPr lang="fr-FR" sz="1200" b="0" dirty="0">
            <a:latin typeface="+mj-lt"/>
          </a:endParaRPr>
        </a:p>
      </dgm:t>
    </dgm:pt>
    <dgm:pt modelId="{0EFF4D2C-54B7-405F-8B27-D26337497844}" type="parTrans" cxnId="{E576F5D8-0E75-4EA2-9ECB-F53415283263}">
      <dgm:prSet/>
      <dgm:spPr/>
      <dgm:t>
        <a:bodyPr/>
        <a:lstStyle/>
        <a:p>
          <a:endParaRPr lang="fr-FR"/>
        </a:p>
      </dgm:t>
    </dgm:pt>
    <dgm:pt modelId="{A08C0F2E-8139-4C93-89A2-9B998FA3E4ED}" type="sibTrans" cxnId="{E576F5D8-0E75-4EA2-9ECB-F53415283263}">
      <dgm:prSet/>
      <dgm:spPr/>
      <dgm:t>
        <a:bodyPr/>
        <a:lstStyle/>
        <a:p>
          <a:endParaRPr lang="fr-FR"/>
        </a:p>
      </dgm:t>
    </dgm:pt>
    <dgm:pt modelId="{26AB22E2-9E37-4BC4-BB9C-930D6AFA37EB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Construction de ligne directe pour l’export</a:t>
          </a:r>
          <a:endParaRPr lang="fr-FR" sz="1200" b="0" dirty="0">
            <a:latin typeface="+mj-lt"/>
          </a:endParaRPr>
        </a:p>
      </dgm:t>
    </dgm:pt>
    <dgm:pt modelId="{4AD91C32-42E7-42D0-954B-0912B43A745C}" type="parTrans" cxnId="{54F3E478-77E7-43EE-920C-C29B2D2C5179}">
      <dgm:prSet/>
      <dgm:spPr/>
      <dgm:t>
        <a:bodyPr/>
        <a:lstStyle/>
        <a:p>
          <a:endParaRPr lang="fr-FR"/>
        </a:p>
      </dgm:t>
    </dgm:pt>
    <dgm:pt modelId="{D965C15B-9225-45DB-8464-C6FC1D6EFDC7}" type="sibTrans" cxnId="{54F3E478-77E7-43EE-920C-C29B2D2C5179}">
      <dgm:prSet/>
      <dgm:spPr/>
      <dgm:t>
        <a:bodyPr/>
        <a:lstStyle/>
        <a:p>
          <a:endParaRPr lang="fr-FR"/>
        </a:p>
      </dgm:t>
    </dgm:pt>
    <dgm:pt modelId="{BFCAECE5-A7E1-4FD6-85F8-8E1093027F63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Atlas éolien et solaire</a:t>
          </a:r>
          <a:endParaRPr lang="fr-FR" sz="1200" b="0" dirty="0">
            <a:latin typeface="+mj-lt"/>
          </a:endParaRPr>
        </a:p>
      </dgm:t>
    </dgm:pt>
    <dgm:pt modelId="{38767912-150E-45CF-AF7F-02DE3DB4579E}" type="parTrans" cxnId="{24D73D6E-A660-47B5-A57D-DB2BB3362067}">
      <dgm:prSet/>
      <dgm:spPr/>
      <dgm:t>
        <a:bodyPr/>
        <a:lstStyle/>
        <a:p>
          <a:endParaRPr lang="fr-FR"/>
        </a:p>
      </dgm:t>
    </dgm:pt>
    <dgm:pt modelId="{3E7C05B9-44BE-44E6-AA66-51550D7113B2}" type="sibTrans" cxnId="{24D73D6E-A660-47B5-A57D-DB2BB3362067}">
      <dgm:prSet/>
      <dgm:spPr/>
      <dgm:t>
        <a:bodyPr/>
        <a:lstStyle/>
        <a:p>
          <a:endParaRPr lang="fr-FR"/>
        </a:p>
      </dgm:t>
    </dgm:pt>
    <dgm:pt modelId="{6A906BF9-43AB-49DA-82D3-D67A02EEAC33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Démonstrateurs pour Recherche appliquée</a:t>
          </a:r>
          <a:endParaRPr lang="fr-FR" sz="1200" b="0" dirty="0">
            <a:latin typeface="+mj-lt"/>
          </a:endParaRPr>
        </a:p>
      </dgm:t>
    </dgm:pt>
    <dgm:pt modelId="{5C5D916D-EF04-4669-9F59-E91466A90C7A}" type="parTrans" cxnId="{704B4C94-6B55-4F87-91F8-0A38F929CEC5}">
      <dgm:prSet/>
      <dgm:spPr/>
      <dgm:t>
        <a:bodyPr/>
        <a:lstStyle/>
        <a:p>
          <a:endParaRPr lang="fr-FR"/>
        </a:p>
      </dgm:t>
    </dgm:pt>
    <dgm:pt modelId="{205E175F-79C8-423E-9993-8DD620E7DFC1}" type="sibTrans" cxnId="{704B4C94-6B55-4F87-91F8-0A38F929CEC5}">
      <dgm:prSet/>
      <dgm:spPr/>
      <dgm:t>
        <a:bodyPr/>
        <a:lstStyle/>
        <a:p>
          <a:endParaRPr lang="fr-FR"/>
        </a:p>
      </dgm:t>
    </dgm:pt>
    <dgm:pt modelId="{90DC4318-84D9-4E9C-ADC6-465F7B8DCBFE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  <a:cs typeface="Calibri"/>
            </a:rPr>
            <a:t>Contribution au </a:t>
          </a:r>
          <a:r>
            <a:rPr lang="fr-FR" sz="1200" b="0" dirty="0" err="1" smtClean="0">
              <a:latin typeface="+mj-lt"/>
              <a:cs typeface="Calibri"/>
            </a:rPr>
            <a:t>dév</a:t>
          </a:r>
          <a:r>
            <a:rPr lang="fr-FR" sz="1200" b="0" dirty="0" smtClean="0">
              <a:latin typeface="+mj-lt"/>
              <a:cs typeface="Calibri"/>
            </a:rPr>
            <a:t>. de l’expertise, la recherche et l’industrie solaire</a:t>
          </a:r>
          <a:endParaRPr lang="fr-FR" sz="1200" b="0" dirty="0">
            <a:latin typeface="+mj-lt"/>
          </a:endParaRPr>
        </a:p>
      </dgm:t>
    </dgm:pt>
    <dgm:pt modelId="{938E5DF8-CD4E-4A9A-B072-EE088ED6DC2C}" type="parTrans" cxnId="{39CBD844-3C30-48A8-B8D6-0CC1110A58DC}">
      <dgm:prSet/>
      <dgm:spPr/>
      <dgm:t>
        <a:bodyPr/>
        <a:lstStyle/>
        <a:p>
          <a:endParaRPr lang="fr-FR"/>
        </a:p>
      </dgm:t>
    </dgm:pt>
    <dgm:pt modelId="{30E28C5C-282A-49BD-B6C0-61F3AD2CF9E2}" type="sibTrans" cxnId="{39CBD844-3C30-48A8-B8D6-0CC1110A58DC}">
      <dgm:prSet/>
      <dgm:spPr/>
      <dgm:t>
        <a:bodyPr/>
        <a:lstStyle/>
        <a:p>
          <a:endParaRPr lang="fr-FR"/>
        </a:p>
      </dgm:t>
    </dgm:pt>
    <dgm:pt modelId="{E2B33E52-6314-4D08-9792-FCFC36E83A6F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  <a:cs typeface="Calibri"/>
            </a:rPr>
            <a:t>Pilotage et suivi de la mise en œuvre du programme solaire </a:t>
          </a:r>
          <a:endParaRPr lang="fr-FR" sz="1200" b="0" dirty="0">
            <a:latin typeface="+mj-lt"/>
          </a:endParaRPr>
        </a:p>
      </dgm:t>
    </dgm:pt>
    <dgm:pt modelId="{CE5F6FCB-8E56-4EA2-8C28-B82402ED5B8A}" type="parTrans" cxnId="{D7FDAB8C-04F4-4EC9-BA91-99DA68DFC8E4}">
      <dgm:prSet/>
      <dgm:spPr/>
      <dgm:t>
        <a:bodyPr/>
        <a:lstStyle/>
        <a:p>
          <a:endParaRPr lang="fr-FR"/>
        </a:p>
      </dgm:t>
    </dgm:pt>
    <dgm:pt modelId="{65514D1F-047C-41E6-9E9A-B5A82FE09BDB}" type="sibTrans" cxnId="{D7FDAB8C-04F4-4EC9-BA91-99DA68DFC8E4}">
      <dgm:prSet/>
      <dgm:spPr/>
      <dgm:t>
        <a:bodyPr/>
        <a:lstStyle/>
        <a:p>
          <a:endParaRPr lang="fr-FR"/>
        </a:p>
      </dgm:t>
    </dgm:pt>
    <dgm:pt modelId="{325B0574-5820-4863-BBF2-434F7F5AE640}">
      <dgm:prSet phldrT="[Texte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fr-FR" sz="1200" b="0" dirty="0" smtClean="0">
              <a:latin typeface="+mj-lt"/>
            </a:rPr>
            <a:t>Renforcement de la capacité de production</a:t>
          </a:r>
          <a:endParaRPr lang="fr-FR" sz="1200" b="0" dirty="0">
            <a:latin typeface="+mj-lt"/>
          </a:endParaRPr>
        </a:p>
      </dgm:t>
    </dgm:pt>
    <dgm:pt modelId="{E7B15F20-9548-40E1-A7D2-70555014BCF0}" type="parTrans" cxnId="{B7DCADDA-7836-4A76-BB59-F1E15C9B3472}">
      <dgm:prSet/>
      <dgm:spPr/>
      <dgm:t>
        <a:bodyPr/>
        <a:lstStyle/>
        <a:p>
          <a:endParaRPr lang="fr-FR"/>
        </a:p>
      </dgm:t>
    </dgm:pt>
    <dgm:pt modelId="{94D2E66A-8CC2-4840-AFAF-14BEC1E0EEE8}" type="sibTrans" cxnId="{B7DCADDA-7836-4A76-BB59-F1E15C9B3472}">
      <dgm:prSet/>
      <dgm:spPr/>
      <dgm:t>
        <a:bodyPr/>
        <a:lstStyle/>
        <a:p>
          <a:endParaRPr lang="fr-FR"/>
        </a:p>
      </dgm:t>
    </dgm:pt>
    <dgm:pt modelId="{393F8AA6-E5BF-4701-89C7-889EF4CC58F6}" type="pres">
      <dgm:prSet presAssocID="{6E739201-0AB2-4F0C-B35A-48493401006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1E72829-2E54-4218-8386-11122FC5DF43}" type="pres">
      <dgm:prSet presAssocID="{67DE833E-EEC7-4032-85BA-365AEA353DD2}" presName="compNode" presStyleCnt="0"/>
      <dgm:spPr/>
    </dgm:pt>
    <dgm:pt modelId="{C838ACBA-5403-4C88-9A22-8BD55BF6D6F8}" type="pres">
      <dgm:prSet presAssocID="{67DE833E-EEC7-4032-85BA-365AEA353DD2}" presName="aNode" presStyleLbl="bgShp" presStyleIdx="0" presStyleCnt="4" custScaleX="110560" custScaleY="89041" custLinFactNeighborX="-341" custLinFactNeighborY="-5250"/>
      <dgm:spPr/>
      <dgm:t>
        <a:bodyPr/>
        <a:lstStyle/>
        <a:p>
          <a:endParaRPr lang="fr-FR"/>
        </a:p>
      </dgm:t>
    </dgm:pt>
    <dgm:pt modelId="{B58E0047-64AE-4D67-AD5F-1C3921A5D844}" type="pres">
      <dgm:prSet presAssocID="{67DE833E-EEC7-4032-85BA-365AEA353DD2}" presName="textNode" presStyleLbl="bgShp" presStyleIdx="0" presStyleCnt="4"/>
      <dgm:spPr/>
      <dgm:t>
        <a:bodyPr/>
        <a:lstStyle/>
        <a:p>
          <a:endParaRPr lang="fr-FR"/>
        </a:p>
      </dgm:t>
    </dgm:pt>
    <dgm:pt modelId="{76431576-21E4-4E6E-9A4D-EF8FA6C73ECA}" type="pres">
      <dgm:prSet presAssocID="{67DE833E-EEC7-4032-85BA-365AEA353DD2}" presName="compChildNode" presStyleCnt="0"/>
      <dgm:spPr/>
    </dgm:pt>
    <dgm:pt modelId="{8E657CAD-C122-4BCF-9896-0350FBA86C3C}" type="pres">
      <dgm:prSet presAssocID="{67DE833E-EEC7-4032-85BA-365AEA353DD2}" presName="theInnerList" presStyleCnt="0"/>
      <dgm:spPr/>
    </dgm:pt>
    <dgm:pt modelId="{25B35D66-3EC8-4021-B717-D0AD56A533DB}" type="pres">
      <dgm:prSet presAssocID="{73C45A0F-73B9-40D2-AD42-2428F3871B40}" presName="childNode" presStyleLbl="node1" presStyleIdx="0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ED181D-A51E-4DCC-A1DD-393CB11E814A}" type="pres">
      <dgm:prSet presAssocID="{73C45A0F-73B9-40D2-AD42-2428F3871B40}" presName="aSpace2" presStyleCnt="0"/>
      <dgm:spPr/>
    </dgm:pt>
    <dgm:pt modelId="{D41B0115-7060-4766-A77A-B317F73982DA}" type="pres">
      <dgm:prSet presAssocID="{2A25D1B7-F39A-475A-8B3E-88B07A5F6BB7}" presName="childNode" presStyleLbl="node1" presStyleIdx="1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F8457D5-21D1-4567-A245-F1491BBBBC65}" type="pres">
      <dgm:prSet presAssocID="{2A25D1B7-F39A-475A-8B3E-88B07A5F6BB7}" presName="aSpace2" presStyleCnt="0"/>
      <dgm:spPr/>
    </dgm:pt>
    <dgm:pt modelId="{F322CDB1-021E-4B18-B9CB-E7E1E05BFF7D}" type="pres">
      <dgm:prSet presAssocID="{E38563A9-89C0-44F2-84DF-BFD7B08D623F}" presName="childNode" presStyleLbl="node1" presStyleIdx="2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068F234-2600-4F65-9B6A-BD7CFF47777A}" type="pres">
      <dgm:prSet presAssocID="{E38563A9-89C0-44F2-84DF-BFD7B08D623F}" presName="aSpace2" presStyleCnt="0"/>
      <dgm:spPr/>
    </dgm:pt>
    <dgm:pt modelId="{6A25C4F2-414C-4B7A-97F3-18624DD76947}" type="pres">
      <dgm:prSet presAssocID="{26AB22E2-9E37-4BC4-BB9C-930D6AFA37EB}" presName="childNode" presStyleLbl="node1" presStyleIdx="3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078855-D047-45AE-851D-FE7C328BFDD4}" type="pres">
      <dgm:prSet presAssocID="{67DE833E-EEC7-4032-85BA-365AEA353DD2}" presName="aSpace" presStyleCnt="0"/>
      <dgm:spPr/>
    </dgm:pt>
    <dgm:pt modelId="{83ED1558-987B-482E-9CDD-75BB403F4BF4}" type="pres">
      <dgm:prSet presAssocID="{48EB83A3-1192-4491-947A-7073DAFD9CA9}" presName="compNode" presStyleCnt="0"/>
      <dgm:spPr/>
    </dgm:pt>
    <dgm:pt modelId="{1AC7A0F0-F4B9-4E8B-8F3F-0C7969D26C04}" type="pres">
      <dgm:prSet presAssocID="{48EB83A3-1192-4491-947A-7073DAFD9CA9}" presName="aNode" presStyleLbl="bgShp" presStyleIdx="1" presStyleCnt="4" custScaleY="86409" custLinFactNeighborX="2386" custLinFactNeighborY="-5908"/>
      <dgm:spPr/>
      <dgm:t>
        <a:bodyPr/>
        <a:lstStyle/>
        <a:p>
          <a:endParaRPr lang="fr-FR"/>
        </a:p>
      </dgm:t>
    </dgm:pt>
    <dgm:pt modelId="{5B270B72-78C9-42E2-98C1-F6818E086DD7}" type="pres">
      <dgm:prSet presAssocID="{48EB83A3-1192-4491-947A-7073DAFD9CA9}" presName="textNode" presStyleLbl="bgShp" presStyleIdx="1" presStyleCnt="4"/>
      <dgm:spPr/>
      <dgm:t>
        <a:bodyPr/>
        <a:lstStyle/>
        <a:p>
          <a:endParaRPr lang="fr-FR"/>
        </a:p>
      </dgm:t>
    </dgm:pt>
    <dgm:pt modelId="{8C11A17B-75E5-48B8-8EDA-0E16AD427346}" type="pres">
      <dgm:prSet presAssocID="{48EB83A3-1192-4491-947A-7073DAFD9CA9}" presName="compChildNode" presStyleCnt="0"/>
      <dgm:spPr/>
    </dgm:pt>
    <dgm:pt modelId="{54920D8A-F2B9-4EE6-9ECF-63BE7AF82A2B}" type="pres">
      <dgm:prSet presAssocID="{48EB83A3-1192-4491-947A-7073DAFD9CA9}" presName="theInnerList" presStyleCnt="0"/>
      <dgm:spPr/>
    </dgm:pt>
    <dgm:pt modelId="{0E6E4C7B-4BF1-4070-BC94-241627DE1DC1}" type="pres">
      <dgm:prSet presAssocID="{8CF45793-2360-4487-B265-506C7DE52D9F}" presName="childNode" presStyleLbl="node1" presStyleIdx="4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B4B7FDF-E85C-4187-96F7-44386A696689}" type="pres">
      <dgm:prSet presAssocID="{8CF45793-2360-4487-B265-506C7DE52D9F}" presName="aSpace2" presStyleCnt="0"/>
      <dgm:spPr/>
    </dgm:pt>
    <dgm:pt modelId="{8266A7C6-CFEA-4057-AE4A-20273357F31C}" type="pres">
      <dgm:prSet presAssocID="{9261F38B-409B-4864-A2F3-1637D0D90A86}" presName="childNode" presStyleLbl="node1" presStyleIdx="5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BF1D85C-571C-4985-B6E5-8A5A0CE64645}" type="pres">
      <dgm:prSet presAssocID="{9261F38B-409B-4864-A2F3-1637D0D90A86}" presName="aSpace2" presStyleCnt="0"/>
      <dgm:spPr/>
    </dgm:pt>
    <dgm:pt modelId="{F3CF2D60-C5CB-4CF4-BAC2-6DBEB045CB9B}" type="pres">
      <dgm:prSet presAssocID="{BFCAECE5-A7E1-4FD6-85F8-8E1093027F63}" presName="childNode" presStyleLbl="node1" presStyleIdx="6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D00839-1008-4249-B49D-80699D1DBB65}" type="pres">
      <dgm:prSet presAssocID="{BFCAECE5-A7E1-4FD6-85F8-8E1093027F63}" presName="aSpace2" presStyleCnt="0"/>
      <dgm:spPr/>
    </dgm:pt>
    <dgm:pt modelId="{AC959EFA-63A7-4BCE-A434-20ED042FB0A1}" type="pres">
      <dgm:prSet presAssocID="{6A906BF9-43AB-49DA-82D3-D67A02EEAC33}" presName="childNode" presStyleLbl="node1" presStyleIdx="7" presStyleCnt="15" custScaleX="152249" custScaleY="2000000" custLinFactY="-84019" custLinFactNeighborX="340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C2A2BA-A063-4087-A03E-4360C5BD6813}" type="pres">
      <dgm:prSet presAssocID="{48EB83A3-1192-4491-947A-7073DAFD9CA9}" presName="aSpace" presStyleCnt="0"/>
      <dgm:spPr/>
    </dgm:pt>
    <dgm:pt modelId="{56284B88-7B3C-49AC-8BB7-D1A4A9CCDD47}" type="pres">
      <dgm:prSet presAssocID="{C3A30C18-4437-4D16-AA97-712F406515A5}" presName="compNode" presStyleCnt="0"/>
      <dgm:spPr/>
    </dgm:pt>
    <dgm:pt modelId="{9F392358-D2C4-4603-96E1-36388A5E9D07}" type="pres">
      <dgm:prSet presAssocID="{C3A30C18-4437-4D16-AA97-712F406515A5}" presName="aNode" presStyleLbl="bgShp" presStyleIdx="2" presStyleCnt="4" custScaleY="88571" custLinFactNeighborX="-168" custLinFactNeighborY="-5367"/>
      <dgm:spPr/>
      <dgm:t>
        <a:bodyPr/>
        <a:lstStyle/>
        <a:p>
          <a:endParaRPr lang="fr-FR"/>
        </a:p>
      </dgm:t>
    </dgm:pt>
    <dgm:pt modelId="{A7B5ABD5-4CFA-44EB-A8AF-75194321A563}" type="pres">
      <dgm:prSet presAssocID="{C3A30C18-4437-4D16-AA97-712F406515A5}" presName="textNode" presStyleLbl="bgShp" presStyleIdx="2" presStyleCnt="4"/>
      <dgm:spPr/>
      <dgm:t>
        <a:bodyPr/>
        <a:lstStyle/>
        <a:p>
          <a:endParaRPr lang="fr-FR"/>
        </a:p>
      </dgm:t>
    </dgm:pt>
    <dgm:pt modelId="{93E3A33A-3527-4F1C-9429-23EEAB2815CD}" type="pres">
      <dgm:prSet presAssocID="{C3A30C18-4437-4D16-AA97-712F406515A5}" presName="compChildNode" presStyleCnt="0"/>
      <dgm:spPr/>
    </dgm:pt>
    <dgm:pt modelId="{FC581F1B-9AA0-452F-A703-40B1941B4389}" type="pres">
      <dgm:prSet presAssocID="{C3A30C18-4437-4D16-AA97-712F406515A5}" presName="theInnerList" presStyleCnt="0"/>
      <dgm:spPr/>
    </dgm:pt>
    <dgm:pt modelId="{1042F65C-6B64-4478-970C-EB5A3EF18030}" type="pres">
      <dgm:prSet presAssocID="{9CFBFCCB-E069-45F1-815A-09E536597DA6}" presName="childNode" presStyleLbl="node1" presStyleIdx="8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45BD34-EE0B-4709-A17F-63C4B0E1EC69}" type="pres">
      <dgm:prSet presAssocID="{9CFBFCCB-E069-45F1-815A-09E536597DA6}" presName="aSpace2" presStyleCnt="0"/>
      <dgm:spPr/>
    </dgm:pt>
    <dgm:pt modelId="{56B8B8EF-31CA-43F5-9F18-9B538B54F1BB}" type="pres">
      <dgm:prSet presAssocID="{88E73812-FFED-48CD-A4EB-F145CE038A16}" presName="childNode" presStyleLbl="node1" presStyleIdx="9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45955F-F028-4958-B290-57DCBEB94BA1}" type="pres">
      <dgm:prSet presAssocID="{88E73812-FFED-48CD-A4EB-F145CE038A16}" presName="aSpace2" presStyleCnt="0"/>
      <dgm:spPr/>
    </dgm:pt>
    <dgm:pt modelId="{52EB93A6-C8ED-42D9-8D71-50936548A45C}" type="pres">
      <dgm:prSet presAssocID="{90DC4318-84D9-4E9C-ADC6-465F7B8DCBFE}" presName="childNode" presStyleLbl="node1" presStyleIdx="10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08E4485-7CA6-4E98-BF8D-CE079E2F95AE}" type="pres">
      <dgm:prSet presAssocID="{90DC4318-84D9-4E9C-ADC6-465F7B8DCBFE}" presName="aSpace2" presStyleCnt="0"/>
      <dgm:spPr/>
    </dgm:pt>
    <dgm:pt modelId="{1F213E67-D408-429B-B70A-FAD41AF15E0E}" type="pres">
      <dgm:prSet presAssocID="{E2B33E52-6314-4D08-9792-FCFC36E83A6F}" presName="childNode" presStyleLbl="node1" presStyleIdx="11" presStyleCnt="15" custScaleX="152249" custScaleY="2000000" custLinFactNeighborX="211" custLinFactNeighborY="6887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4DD8D16-3A67-4464-9F6A-ACA489076FBE}" type="pres">
      <dgm:prSet presAssocID="{C3A30C18-4437-4D16-AA97-712F406515A5}" presName="aSpace" presStyleCnt="0"/>
      <dgm:spPr/>
    </dgm:pt>
    <dgm:pt modelId="{48AD59EB-7742-4A1F-9C89-909678F242EF}" type="pres">
      <dgm:prSet presAssocID="{4859F61C-C1C0-49F4-85B0-5FD06607ADAE}" presName="compNode" presStyleCnt="0"/>
      <dgm:spPr/>
    </dgm:pt>
    <dgm:pt modelId="{C616C868-DBD5-4BB2-A318-59EEDFCFF256}" type="pres">
      <dgm:prSet presAssocID="{4859F61C-C1C0-49F4-85B0-5FD06607ADAE}" presName="aNode" presStyleLbl="bgShp" presStyleIdx="3" presStyleCnt="4" custScaleX="105795" custScaleY="85714" custLinFactNeighborX="174" custLinFactNeighborY="-6081"/>
      <dgm:spPr/>
      <dgm:t>
        <a:bodyPr/>
        <a:lstStyle/>
        <a:p>
          <a:endParaRPr lang="fr-FR"/>
        </a:p>
      </dgm:t>
    </dgm:pt>
    <dgm:pt modelId="{5728B0DD-BC06-4454-8DC6-3F394A6D0603}" type="pres">
      <dgm:prSet presAssocID="{4859F61C-C1C0-49F4-85B0-5FD06607ADAE}" presName="textNode" presStyleLbl="bgShp" presStyleIdx="3" presStyleCnt="4"/>
      <dgm:spPr/>
      <dgm:t>
        <a:bodyPr/>
        <a:lstStyle/>
        <a:p>
          <a:endParaRPr lang="fr-FR"/>
        </a:p>
      </dgm:t>
    </dgm:pt>
    <dgm:pt modelId="{6E9F3537-F0AD-432C-B379-C84050A6F8B7}" type="pres">
      <dgm:prSet presAssocID="{4859F61C-C1C0-49F4-85B0-5FD06607ADAE}" presName="compChildNode" presStyleCnt="0"/>
      <dgm:spPr/>
    </dgm:pt>
    <dgm:pt modelId="{58F7018E-FB73-4462-A192-5A6CAF9EA304}" type="pres">
      <dgm:prSet presAssocID="{4859F61C-C1C0-49F4-85B0-5FD06607ADAE}" presName="theInnerList" presStyleCnt="0"/>
      <dgm:spPr/>
    </dgm:pt>
    <dgm:pt modelId="{3DE75266-29A4-437F-A161-46B52027DB4A}" type="pres">
      <dgm:prSet presAssocID="{AA04E2CA-501B-42C9-857F-5718E1ECEDA4}" presName="childNode" presStyleLbl="node1" presStyleIdx="12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58116EA-3C3D-4E07-A852-CB1022F55084}" type="pres">
      <dgm:prSet presAssocID="{AA04E2CA-501B-42C9-857F-5718E1ECEDA4}" presName="aSpace2" presStyleCnt="0"/>
      <dgm:spPr/>
    </dgm:pt>
    <dgm:pt modelId="{8A15411B-9A86-45B3-A1F4-766FB84A37E7}" type="pres">
      <dgm:prSet presAssocID="{325B0574-5820-4863-BBF2-434F7F5AE640}" presName="childNode" presStyleLbl="node1" presStyleIdx="13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191557A-5722-4272-85E1-4305411ECB35}" type="pres">
      <dgm:prSet presAssocID="{325B0574-5820-4863-BBF2-434F7F5AE640}" presName="aSpace2" presStyleCnt="0"/>
      <dgm:spPr/>
    </dgm:pt>
    <dgm:pt modelId="{CB8E16F1-27D3-496A-B6C6-8469C4A3F638}" type="pres">
      <dgm:prSet presAssocID="{DD67F029-0495-458E-8C8F-B85BF84ADCEF}" presName="childNode" presStyleLbl="node1" presStyleIdx="14" presStyleCnt="15" custScaleX="152249" custScaleY="20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1F186C1-F971-4A8A-BB5E-D47CF9417851}" type="presOf" srcId="{9261F38B-409B-4864-A2F3-1637D0D90A86}" destId="{8266A7C6-CFEA-4057-AE4A-20273357F31C}" srcOrd="0" destOrd="0" presId="urn:microsoft.com/office/officeart/2005/8/layout/lProcess2"/>
    <dgm:cxn modelId="{24D73D6E-A660-47B5-A57D-DB2BB3362067}" srcId="{48EB83A3-1192-4491-947A-7073DAFD9CA9}" destId="{BFCAECE5-A7E1-4FD6-85F8-8E1093027F63}" srcOrd="2" destOrd="0" parTransId="{38767912-150E-45CF-AF7F-02DE3DB4579E}" sibTransId="{3E7C05B9-44BE-44E6-AA66-51550D7113B2}"/>
    <dgm:cxn modelId="{B7DCADDA-7836-4A76-BB59-F1E15C9B3472}" srcId="{4859F61C-C1C0-49F4-85B0-5FD06607ADAE}" destId="{325B0574-5820-4863-BBF2-434F7F5AE640}" srcOrd="1" destOrd="0" parTransId="{E7B15F20-9548-40E1-A7D2-70555014BCF0}" sibTransId="{94D2E66A-8CC2-4840-AFAF-14BEC1E0EEE8}"/>
    <dgm:cxn modelId="{D7FDAB8C-04F4-4EC9-BA91-99DA68DFC8E4}" srcId="{C3A30C18-4437-4D16-AA97-712F406515A5}" destId="{E2B33E52-6314-4D08-9792-FCFC36E83A6F}" srcOrd="3" destOrd="0" parTransId="{CE5F6FCB-8E56-4EA2-8C28-B82402ED5B8A}" sibTransId="{65514D1F-047C-41E6-9E9A-B5A82FE09BDB}"/>
    <dgm:cxn modelId="{C65CAD35-1D45-425F-A90C-0085455E5B5A}" srcId="{4859F61C-C1C0-49F4-85B0-5FD06607ADAE}" destId="{DD67F029-0495-458E-8C8F-B85BF84ADCEF}" srcOrd="2" destOrd="0" parTransId="{B003551E-C5C5-44B3-9286-640B63B64AF8}" sibTransId="{32D3C4FB-7869-4520-B242-5FCD34265872}"/>
    <dgm:cxn modelId="{89C64AFB-BFCF-4486-9C4F-62F8FD51AAC5}" type="presOf" srcId="{4859F61C-C1C0-49F4-85B0-5FD06607ADAE}" destId="{C616C868-DBD5-4BB2-A318-59EEDFCFF256}" srcOrd="0" destOrd="0" presId="urn:microsoft.com/office/officeart/2005/8/layout/lProcess2"/>
    <dgm:cxn modelId="{4C794A5A-AE4C-49DE-B1A1-C2D73DB47688}" srcId="{48EB83A3-1192-4491-947A-7073DAFD9CA9}" destId="{9261F38B-409B-4864-A2F3-1637D0D90A86}" srcOrd="1" destOrd="0" parTransId="{01D4D17B-4CD3-4DAA-9F79-699AC44D77B8}" sibTransId="{21DE03B0-9DCF-406B-A4EF-261348F605A9}"/>
    <dgm:cxn modelId="{54F3E478-77E7-43EE-920C-C29B2D2C5179}" srcId="{67DE833E-EEC7-4032-85BA-365AEA353DD2}" destId="{26AB22E2-9E37-4BC4-BB9C-930D6AFA37EB}" srcOrd="3" destOrd="0" parTransId="{4AD91C32-42E7-42D0-954B-0912B43A745C}" sibTransId="{D965C15B-9225-45DB-8464-C6FC1D6EFDC7}"/>
    <dgm:cxn modelId="{A922D4E4-BBC9-4EC2-AA9C-44C16EA79D3C}" type="presOf" srcId="{E38563A9-89C0-44F2-84DF-BFD7B08D623F}" destId="{F322CDB1-021E-4B18-B9CB-E7E1E05BFF7D}" srcOrd="0" destOrd="0" presId="urn:microsoft.com/office/officeart/2005/8/layout/lProcess2"/>
    <dgm:cxn modelId="{1604F830-3CD7-4495-9560-BA7F9395C66F}" srcId="{48EB83A3-1192-4491-947A-7073DAFD9CA9}" destId="{8CF45793-2360-4487-B265-506C7DE52D9F}" srcOrd="0" destOrd="0" parTransId="{52CC77BF-A5A9-4548-8DDA-211C02B14679}" sibTransId="{F11E1785-6CA8-4CDF-B60D-8710ACA72B07}"/>
    <dgm:cxn modelId="{2EF21E3A-8ED7-4672-85E7-D30437E8E51E}" type="presOf" srcId="{67DE833E-EEC7-4032-85BA-365AEA353DD2}" destId="{C838ACBA-5403-4C88-9A22-8BD55BF6D6F8}" srcOrd="0" destOrd="0" presId="urn:microsoft.com/office/officeart/2005/8/layout/lProcess2"/>
    <dgm:cxn modelId="{74948564-ECDE-4C5A-B727-8ABA80B8ED87}" type="presOf" srcId="{C3A30C18-4437-4D16-AA97-712F406515A5}" destId="{9F392358-D2C4-4603-96E1-36388A5E9D07}" srcOrd="0" destOrd="0" presId="urn:microsoft.com/office/officeart/2005/8/layout/lProcess2"/>
    <dgm:cxn modelId="{CCBE64FC-4F1F-418A-A138-59304AF3A577}" type="presOf" srcId="{AA04E2CA-501B-42C9-857F-5718E1ECEDA4}" destId="{3DE75266-29A4-437F-A161-46B52027DB4A}" srcOrd="0" destOrd="0" presId="urn:microsoft.com/office/officeart/2005/8/layout/lProcess2"/>
    <dgm:cxn modelId="{565415AA-7445-4627-8D20-EC193ED4E62E}" type="presOf" srcId="{DD67F029-0495-458E-8C8F-B85BF84ADCEF}" destId="{CB8E16F1-27D3-496A-B6C6-8469C4A3F638}" srcOrd="0" destOrd="0" presId="urn:microsoft.com/office/officeart/2005/8/layout/lProcess2"/>
    <dgm:cxn modelId="{A2532531-FEAA-46B6-900A-24F663F3A4DC}" type="presOf" srcId="{26AB22E2-9E37-4BC4-BB9C-930D6AFA37EB}" destId="{6A25C4F2-414C-4B7A-97F3-18624DD76947}" srcOrd="0" destOrd="0" presId="urn:microsoft.com/office/officeart/2005/8/layout/lProcess2"/>
    <dgm:cxn modelId="{CB1F2CAF-1214-4427-B545-B3FB1E4C02EC}" srcId="{6E739201-0AB2-4F0C-B35A-484934010060}" destId="{67DE833E-EEC7-4032-85BA-365AEA353DD2}" srcOrd="0" destOrd="0" parTransId="{A24285B3-DFF2-4C7D-B073-13356009E991}" sibTransId="{29800499-0AAB-4A26-8AA1-9F722BFAD5FF}"/>
    <dgm:cxn modelId="{00C20542-795E-426F-8DC6-F8D6EF54D3A1}" type="presOf" srcId="{88E73812-FFED-48CD-A4EB-F145CE038A16}" destId="{56B8B8EF-31CA-43F5-9F18-9B538B54F1BB}" srcOrd="0" destOrd="0" presId="urn:microsoft.com/office/officeart/2005/8/layout/lProcess2"/>
    <dgm:cxn modelId="{B2276E8E-34A1-433C-AA04-B2CEEA31D405}" srcId="{6E739201-0AB2-4F0C-B35A-484934010060}" destId="{4859F61C-C1C0-49F4-85B0-5FD06607ADAE}" srcOrd="3" destOrd="0" parTransId="{3CEAF55A-1E27-4FF0-A5D7-2E37F354A55E}" sibTransId="{5C7975AE-8629-4418-A988-D220A517C7E4}"/>
    <dgm:cxn modelId="{2F419567-0B4B-4451-B832-3D0BCC39F5C2}" srcId="{67DE833E-EEC7-4032-85BA-365AEA353DD2}" destId="{E38563A9-89C0-44F2-84DF-BFD7B08D623F}" srcOrd="2" destOrd="0" parTransId="{75942DEB-4071-4CFE-AA7E-D8A651601447}" sibTransId="{BD1AE620-6C43-4E61-936E-F431A9B37843}"/>
    <dgm:cxn modelId="{8DC396E8-4569-4A8E-8F9D-9536C4F1BCFF}" type="presOf" srcId="{67DE833E-EEC7-4032-85BA-365AEA353DD2}" destId="{B58E0047-64AE-4D67-AD5F-1C3921A5D844}" srcOrd="1" destOrd="0" presId="urn:microsoft.com/office/officeart/2005/8/layout/lProcess2"/>
    <dgm:cxn modelId="{3B594078-1504-4A87-8BF6-46DAC0D0A13D}" type="presOf" srcId="{73C45A0F-73B9-40D2-AD42-2428F3871B40}" destId="{25B35D66-3EC8-4021-B717-D0AD56A533DB}" srcOrd="0" destOrd="0" presId="urn:microsoft.com/office/officeart/2005/8/layout/lProcess2"/>
    <dgm:cxn modelId="{C34DC954-3DC7-4568-A5E2-13D7BD45FF27}" type="presOf" srcId="{90DC4318-84D9-4E9C-ADC6-465F7B8DCBFE}" destId="{52EB93A6-C8ED-42D9-8D71-50936548A45C}" srcOrd="0" destOrd="0" presId="urn:microsoft.com/office/officeart/2005/8/layout/lProcess2"/>
    <dgm:cxn modelId="{484D14E5-919C-46C4-AF6B-2D9DEF881550}" type="presOf" srcId="{8CF45793-2360-4487-B265-506C7DE52D9F}" destId="{0E6E4C7B-4BF1-4070-BC94-241627DE1DC1}" srcOrd="0" destOrd="0" presId="urn:microsoft.com/office/officeart/2005/8/layout/lProcess2"/>
    <dgm:cxn modelId="{704B4C94-6B55-4F87-91F8-0A38F929CEC5}" srcId="{48EB83A3-1192-4491-947A-7073DAFD9CA9}" destId="{6A906BF9-43AB-49DA-82D3-D67A02EEAC33}" srcOrd="3" destOrd="0" parTransId="{5C5D916D-EF04-4669-9F59-E91466A90C7A}" sibTransId="{205E175F-79C8-423E-9993-8DD620E7DFC1}"/>
    <dgm:cxn modelId="{BCAF29C6-505C-47E8-B094-46D4B530D85F}" type="presOf" srcId="{6E739201-0AB2-4F0C-B35A-484934010060}" destId="{393F8AA6-E5BF-4701-89C7-889EF4CC58F6}" srcOrd="0" destOrd="0" presId="urn:microsoft.com/office/officeart/2005/8/layout/lProcess2"/>
    <dgm:cxn modelId="{39CBD844-3C30-48A8-B8D6-0CC1110A58DC}" srcId="{C3A30C18-4437-4D16-AA97-712F406515A5}" destId="{90DC4318-84D9-4E9C-ADC6-465F7B8DCBFE}" srcOrd="2" destOrd="0" parTransId="{938E5DF8-CD4E-4A9A-B072-EE088ED6DC2C}" sibTransId="{30E28C5C-282A-49BD-B6C0-61F3AD2CF9E2}"/>
    <dgm:cxn modelId="{28CB7CA5-3C42-48F9-BB5D-D6B73E474A7B}" srcId="{C3A30C18-4437-4D16-AA97-712F406515A5}" destId="{88E73812-FFED-48CD-A4EB-F145CE038A16}" srcOrd="1" destOrd="0" parTransId="{0FD2BE55-1880-4846-92FB-E4A564F6F523}" sibTransId="{3327E487-9A78-4779-88BD-C54B4BF8CB0C}"/>
    <dgm:cxn modelId="{EE57681D-5686-401F-803B-3B34C6D74F13}" type="presOf" srcId="{4859F61C-C1C0-49F4-85B0-5FD06607ADAE}" destId="{5728B0DD-BC06-4454-8DC6-3F394A6D0603}" srcOrd="1" destOrd="0" presId="urn:microsoft.com/office/officeart/2005/8/layout/lProcess2"/>
    <dgm:cxn modelId="{3B91584B-A8C9-41EE-9EB4-E071F9A8E5D2}" type="presOf" srcId="{BFCAECE5-A7E1-4FD6-85F8-8E1093027F63}" destId="{F3CF2D60-C5CB-4CF4-BAC2-6DBEB045CB9B}" srcOrd="0" destOrd="0" presId="urn:microsoft.com/office/officeart/2005/8/layout/lProcess2"/>
    <dgm:cxn modelId="{2C510A46-DDB7-454B-8335-FB0D6355822F}" srcId="{67DE833E-EEC7-4032-85BA-365AEA353DD2}" destId="{73C45A0F-73B9-40D2-AD42-2428F3871B40}" srcOrd="0" destOrd="0" parTransId="{BA99D465-22E5-43B9-BB7C-B01658B9C449}" sibTransId="{108D9E46-85FA-40E7-81C4-FFB7091F00AE}"/>
    <dgm:cxn modelId="{D2B29D0F-6A42-4694-9940-0D50967FDEFC}" type="presOf" srcId="{9CFBFCCB-E069-45F1-815A-09E536597DA6}" destId="{1042F65C-6B64-4478-970C-EB5A3EF18030}" srcOrd="0" destOrd="0" presId="urn:microsoft.com/office/officeart/2005/8/layout/lProcess2"/>
    <dgm:cxn modelId="{A6091649-16A7-4B8E-BB53-C8E13D2098B0}" srcId="{4859F61C-C1C0-49F4-85B0-5FD06607ADAE}" destId="{AA04E2CA-501B-42C9-857F-5718E1ECEDA4}" srcOrd="0" destOrd="0" parTransId="{34365CE7-6D7B-40CD-AF51-FBBAA2357AA8}" sibTransId="{6BC6EB96-D609-4494-8C70-25853815861D}"/>
    <dgm:cxn modelId="{78F2E250-C1FA-4B33-BEE9-F4F6D0148DDE}" type="presOf" srcId="{48EB83A3-1192-4491-947A-7073DAFD9CA9}" destId="{5B270B72-78C9-42E2-98C1-F6818E086DD7}" srcOrd="1" destOrd="0" presId="urn:microsoft.com/office/officeart/2005/8/layout/lProcess2"/>
    <dgm:cxn modelId="{B0A0DBF3-E02A-42FD-BCCE-34A8AAB56E05}" type="presOf" srcId="{C3A30C18-4437-4D16-AA97-712F406515A5}" destId="{A7B5ABD5-4CFA-44EB-A8AF-75194321A563}" srcOrd="1" destOrd="0" presId="urn:microsoft.com/office/officeart/2005/8/layout/lProcess2"/>
    <dgm:cxn modelId="{7D066859-561F-4A7E-AEDD-8E31B3A6EE82}" srcId="{6E739201-0AB2-4F0C-B35A-484934010060}" destId="{48EB83A3-1192-4491-947A-7073DAFD9CA9}" srcOrd="1" destOrd="0" parTransId="{274435BE-A9E5-450C-8F64-DD9778477347}" sibTransId="{8E97B9F2-B986-494B-95ED-C31E77D4A08E}"/>
    <dgm:cxn modelId="{E576F5D8-0E75-4EA2-9ECB-F53415283263}" srcId="{67DE833E-EEC7-4032-85BA-365AEA353DD2}" destId="{2A25D1B7-F39A-475A-8B3E-88B07A5F6BB7}" srcOrd="1" destOrd="0" parTransId="{0EFF4D2C-54B7-405F-8B27-D26337497844}" sibTransId="{A08C0F2E-8139-4C93-89A2-9B998FA3E4ED}"/>
    <dgm:cxn modelId="{BAE1D7FF-9D47-43C1-896F-DA5537D0BE5D}" type="presOf" srcId="{E2B33E52-6314-4D08-9792-FCFC36E83A6F}" destId="{1F213E67-D408-429B-B70A-FAD41AF15E0E}" srcOrd="0" destOrd="0" presId="urn:microsoft.com/office/officeart/2005/8/layout/lProcess2"/>
    <dgm:cxn modelId="{B73DF359-3195-4321-8138-37406F2FFA68}" srcId="{C3A30C18-4437-4D16-AA97-712F406515A5}" destId="{9CFBFCCB-E069-45F1-815A-09E536597DA6}" srcOrd="0" destOrd="0" parTransId="{34F24FF7-3D80-4275-A2BC-F1318B86888B}" sibTransId="{331F05B3-B1F4-4F01-8DD7-0A942AF13F92}"/>
    <dgm:cxn modelId="{555434D5-15A6-4E5E-8A8F-ABD3EDADC388}" srcId="{6E739201-0AB2-4F0C-B35A-484934010060}" destId="{C3A30C18-4437-4D16-AA97-712F406515A5}" srcOrd="2" destOrd="0" parTransId="{648F29EA-8978-4E2D-A910-EFFF9D9790BD}" sibTransId="{96B7831C-BEB3-4E44-9094-FDE94D9E5587}"/>
    <dgm:cxn modelId="{227B0C60-45B1-4E2B-97EE-9CA0A2D64BDD}" type="presOf" srcId="{48EB83A3-1192-4491-947A-7073DAFD9CA9}" destId="{1AC7A0F0-F4B9-4E8B-8F3F-0C7969D26C04}" srcOrd="0" destOrd="0" presId="urn:microsoft.com/office/officeart/2005/8/layout/lProcess2"/>
    <dgm:cxn modelId="{123C4DEF-F216-4E16-890B-B3E40EF7C8E3}" type="presOf" srcId="{325B0574-5820-4863-BBF2-434F7F5AE640}" destId="{8A15411B-9A86-45B3-A1F4-766FB84A37E7}" srcOrd="0" destOrd="0" presId="urn:microsoft.com/office/officeart/2005/8/layout/lProcess2"/>
    <dgm:cxn modelId="{DBA2B375-0FB6-4B71-8684-FF341116F132}" type="presOf" srcId="{6A906BF9-43AB-49DA-82D3-D67A02EEAC33}" destId="{AC959EFA-63A7-4BCE-A434-20ED042FB0A1}" srcOrd="0" destOrd="0" presId="urn:microsoft.com/office/officeart/2005/8/layout/lProcess2"/>
    <dgm:cxn modelId="{FD0FB181-533B-4F3F-9BC7-B86C945B9198}" type="presOf" srcId="{2A25D1B7-F39A-475A-8B3E-88B07A5F6BB7}" destId="{D41B0115-7060-4766-A77A-B317F73982DA}" srcOrd="0" destOrd="0" presId="urn:microsoft.com/office/officeart/2005/8/layout/lProcess2"/>
    <dgm:cxn modelId="{AC136DBB-DB3A-436D-AE96-046160BC383C}" type="presParOf" srcId="{393F8AA6-E5BF-4701-89C7-889EF4CC58F6}" destId="{B1E72829-2E54-4218-8386-11122FC5DF43}" srcOrd="0" destOrd="0" presId="urn:microsoft.com/office/officeart/2005/8/layout/lProcess2"/>
    <dgm:cxn modelId="{2A3F591E-0810-4A00-93A1-74DED8BC6E34}" type="presParOf" srcId="{B1E72829-2E54-4218-8386-11122FC5DF43}" destId="{C838ACBA-5403-4C88-9A22-8BD55BF6D6F8}" srcOrd="0" destOrd="0" presId="urn:microsoft.com/office/officeart/2005/8/layout/lProcess2"/>
    <dgm:cxn modelId="{6196C7E8-21C9-4735-926C-4AD26AE9A8CD}" type="presParOf" srcId="{B1E72829-2E54-4218-8386-11122FC5DF43}" destId="{B58E0047-64AE-4D67-AD5F-1C3921A5D844}" srcOrd="1" destOrd="0" presId="urn:microsoft.com/office/officeart/2005/8/layout/lProcess2"/>
    <dgm:cxn modelId="{AC011910-C609-4EB8-8485-792DF6C0CFCA}" type="presParOf" srcId="{B1E72829-2E54-4218-8386-11122FC5DF43}" destId="{76431576-21E4-4E6E-9A4D-EF8FA6C73ECA}" srcOrd="2" destOrd="0" presId="urn:microsoft.com/office/officeart/2005/8/layout/lProcess2"/>
    <dgm:cxn modelId="{3C4B3019-3002-4DB4-867A-D44B0C4E1392}" type="presParOf" srcId="{76431576-21E4-4E6E-9A4D-EF8FA6C73ECA}" destId="{8E657CAD-C122-4BCF-9896-0350FBA86C3C}" srcOrd="0" destOrd="0" presId="urn:microsoft.com/office/officeart/2005/8/layout/lProcess2"/>
    <dgm:cxn modelId="{F82D9449-7268-4967-8D3A-2EFFF08DF090}" type="presParOf" srcId="{8E657CAD-C122-4BCF-9896-0350FBA86C3C}" destId="{25B35D66-3EC8-4021-B717-D0AD56A533DB}" srcOrd="0" destOrd="0" presId="urn:microsoft.com/office/officeart/2005/8/layout/lProcess2"/>
    <dgm:cxn modelId="{D0CC830B-23C4-4250-86F8-9C44C576D269}" type="presParOf" srcId="{8E657CAD-C122-4BCF-9896-0350FBA86C3C}" destId="{69ED181D-A51E-4DCC-A1DD-393CB11E814A}" srcOrd="1" destOrd="0" presId="urn:microsoft.com/office/officeart/2005/8/layout/lProcess2"/>
    <dgm:cxn modelId="{21AB3A4C-9F82-42B3-924E-6FE4779B0259}" type="presParOf" srcId="{8E657CAD-C122-4BCF-9896-0350FBA86C3C}" destId="{D41B0115-7060-4766-A77A-B317F73982DA}" srcOrd="2" destOrd="0" presId="urn:microsoft.com/office/officeart/2005/8/layout/lProcess2"/>
    <dgm:cxn modelId="{477CF65F-EC13-4395-A05A-DC10C486D01A}" type="presParOf" srcId="{8E657CAD-C122-4BCF-9896-0350FBA86C3C}" destId="{0F8457D5-21D1-4567-A245-F1491BBBBC65}" srcOrd="3" destOrd="0" presId="urn:microsoft.com/office/officeart/2005/8/layout/lProcess2"/>
    <dgm:cxn modelId="{5642A6DE-6929-4D0B-84FE-9810AC93906D}" type="presParOf" srcId="{8E657CAD-C122-4BCF-9896-0350FBA86C3C}" destId="{F322CDB1-021E-4B18-B9CB-E7E1E05BFF7D}" srcOrd="4" destOrd="0" presId="urn:microsoft.com/office/officeart/2005/8/layout/lProcess2"/>
    <dgm:cxn modelId="{1239E6C1-8E54-49F4-80E0-FEEDE94BF595}" type="presParOf" srcId="{8E657CAD-C122-4BCF-9896-0350FBA86C3C}" destId="{A068F234-2600-4F65-9B6A-BD7CFF47777A}" srcOrd="5" destOrd="0" presId="urn:microsoft.com/office/officeart/2005/8/layout/lProcess2"/>
    <dgm:cxn modelId="{DDAD4431-9B31-4CAF-A3FD-F6AAC202ABB0}" type="presParOf" srcId="{8E657CAD-C122-4BCF-9896-0350FBA86C3C}" destId="{6A25C4F2-414C-4B7A-97F3-18624DD76947}" srcOrd="6" destOrd="0" presId="urn:microsoft.com/office/officeart/2005/8/layout/lProcess2"/>
    <dgm:cxn modelId="{52EA1A6A-68A5-405F-8AFA-7DB9CC2F282E}" type="presParOf" srcId="{393F8AA6-E5BF-4701-89C7-889EF4CC58F6}" destId="{C4078855-D047-45AE-851D-FE7C328BFDD4}" srcOrd="1" destOrd="0" presId="urn:microsoft.com/office/officeart/2005/8/layout/lProcess2"/>
    <dgm:cxn modelId="{99DD64C3-6805-428B-8160-01FE19737A03}" type="presParOf" srcId="{393F8AA6-E5BF-4701-89C7-889EF4CC58F6}" destId="{83ED1558-987B-482E-9CDD-75BB403F4BF4}" srcOrd="2" destOrd="0" presId="urn:microsoft.com/office/officeart/2005/8/layout/lProcess2"/>
    <dgm:cxn modelId="{3DD2373D-2E2E-4056-BFBE-D6B284A573F3}" type="presParOf" srcId="{83ED1558-987B-482E-9CDD-75BB403F4BF4}" destId="{1AC7A0F0-F4B9-4E8B-8F3F-0C7969D26C04}" srcOrd="0" destOrd="0" presId="urn:microsoft.com/office/officeart/2005/8/layout/lProcess2"/>
    <dgm:cxn modelId="{1B3748EE-B6D6-4712-A254-A1E8D8BC119A}" type="presParOf" srcId="{83ED1558-987B-482E-9CDD-75BB403F4BF4}" destId="{5B270B72-78C9-42E2-98C1-F6818E086DD7}" srcOrd="1" destOrd="0" presId="urn:microsoft.com/office/officeart/2005/8/layout/lProcess2"/>
    <dgm:cxn modelId="{2B1F274C-75B8-4ADC-AD93-2AE05DE8F1A3}" type="presParOf" srcId="{83ED1558-987B-482E-9CDD-75BB403F4BF4}" destId="{8C11A17B-75E5-48B8-8EDA-0E16AD427346}" srcOrd="2" destOrd="0" presId="urn:microsoft.com/office/officeart/2005/8/layout/lProcess2"/>
    <dgm:cxn modelId="{355A532D-8CDD-42B2-B3FE-2A5F127ADCBD}" type="presParOf" srcId="{8C11A17B-75E5-48B8-8EDA-0E16AD427346}" destId="{54920D8A-F2B9-4EE6-9ECF-63BE7AF82A2B}" srcOrd="0" destOrd="0" presId="urn:microsoft.com/office/officeart/2005/8/layout/lProcess2"/>
    <dgm:cxn modelId="{C8F1704A-378F-4588-98EA-F086547D017D}" type="presParOf" srcId="{54920D8A-F2B9-4EE6-9ECF-63BE7AF82A2B}" destId="{0E6E4C7B-4BF1-4070-BC94-241627DE1DC1}" srcOrd="0" destOrd="0" presId="urn:microsoft.com/office/officeart/2005/8/layout/lProcess2"/>
    <dgm:cxn modelId="{95C2286A-864B-42FF-B6DB-3230B4E73EBB}" type="presParOf" srcId="{54920D8A-F2B9-4EE6-9ECF-63BE7AF82A2B}" destId="{FB4B7FDF-E85C-4187-96F7-44386A696689}" srcOrd="1" destOrd="0" presId="urn:microsoft.com/office/officeart/2005/8/layout/lProcess2"/>
    <dgm:cxn modelId="{DD4BB0FB-2291-4C54-9E07-0F5584A1C518}" type="presParOf" srcId="{54920D8A-F2B9-4EE6-9ECF-63BE7AF82A2B}" destId="{8266A7C6-CFEA-4057-AE4A-20273357F31C}" srcOrd="2" destOrd="0" presId="urn:microsoft.com/office/officeart/2005/8/layout/lProcess2"/>
    <dgm:cxn modelId="{2F2B3B53-097D-42CE-BAFF-F1FBFEF168E7}" type="presParOf" srcId="{54920D8A-F2B9-4EE6-9ECF-63BE7AF82A2B}" destId="{BBF1D85C-571C-4985-B6E5-8A5A0CE64645}" srcOrd="3" destOrd="0" presId="urn:microsoft.com/office/officeart/2005/8/layout/lProcess2"/>
    <dgm:cxn modelId="{18C81706-D360-49F2-B69E-08E21494267F}" type="presParOf" srcId="{54920D8A-F2B9-4EE6-9ECF-63BE7AF82A2B}" destId="{F3CF2D60-C5CB-4CF4-BAC2-6DBEB045CB9B}" srcOrd="4" destOrd="0" presId="urn:microsoft.com/office/officeart/2005/8/layout/lProcess2"/>
    <dgm:cxn modelId="{5C4CF5CB-8FAE-4428-952F-BD0FFD2EA40D}" type="presParOf" srcId="{54920D8A-F2B9-4EE6-9ECF-63BE7AF82A2B}" destId="{E2D00839-1008-4249-B49D-80699D1DBB65}" srcOrd="5" destOrd="0" presId="urn:microsoft.com/office/officeart/2005/8/layout/lProcess2"/>
    <dgm:cxn modelId="{D81C2174-003C-46FA-BE14-22CF000AA453}" type="presParOf" srcId="{54920D8A-F2B9-4EE6-9ECF-63BE7AF82A2B}" destId="{AC959EFA-63A7-4BCE-A434-20ED042FB0A1}" srcOrd="6" destOrd="0" presId="urn:microsoft.com/office/officeart/2005/8/layout/lProcess2"/>
    <dgm:cxn modelId="{6799B8C1-E607-44D0-A0E5-4CF45DBFE36D}" type="presParOf" srcId="{393F8AA6-E5BF-4701-89C7-889EF4CC58F6}" destId="{09C2A2BA-A063-4087-A03E-4360C5BD6813}" srcOrd="3" destOrd="0" presId="urn:microsoft.com/office/officeart/2005/8/layout/lProcess2"/>
    <dgm:cxn modelId="{8A5394CF-F44D-47C1-9E34-C06F6B5E626D}" type="presParOf" srcId="{393F8AA6-E5BF-4701-89C7-889EF4CC58F6}" destId="{56284B88-7B3C-49AC-8BB7-D1A4A9CCDD47}" srcOrd="4" destOrd="0" presId="urn:microsoft.com/office/officeart/2005/8/layout/lProcess2"/>
    <dgm:cxn modelId="{222FF3D4-0297-423C-B929-FD6FDA7BEB53}" type="presParOf" srcId="{56284B88-7B3C-49AC-8BB7-D1A4A9CCDD47}" destId="{9F392358-D2C4-4603-96E1-36388A5E9D07}" srcOrd="0" destOrd="0" presId="urn:microsoft.com/office/officeart/2005/8/layout/lProcess2"/>
    <dgm:cxn modelId="{C893E9BE-4A53-44A5-A3C0-81AA902EFE34}" type="presParOf" srcId="{56284B88-7B3C-49AC-8BB7-D1A4A9CCDD47}" destId="{A7B5ABD5-4CFA-44EB-A8AF-75194321A563}" srcOrd="1" destOrd="0" presId="urn:microsoft.com/office/officeart/2005/8/layout/lProcess2"/>
    <dgm:cxn modelId="{289E46C9-AE4B-4682-B9D2-1B45526EAE59}" type="presParOf" srcId="{56284B88-7B3C-49AC-8BB7-D1A4A9CCDD47}" destId="{93E3A33A-3527-4F1C-9429-23EEAB2815CD}" srcOrd="2" destOrd="0" presId="urn:microsoft.com/office/officeart/2005/8/layout/lProcess2"/>
    <dgm:cxn modelId="{33F23EB6-8D0F-4B83-9F4C-D858E9C1E1CD}" type="presParOf" srcId="{93E3A33A-3527-4F1C-9429-23EEAB2815CD}" destId="{FC581F1B-9AA0-452F-A703-40B1941B4389}" srcOrd="0" destOrd="0" presId="urn:microsoft.com/office/officeart/2005/8/layout/lProcess2"/>
    <dgm:cxn modelId="{2A705A77-FF67-434F-AEAE-524D8AD0430C}" type="presParOf" srcId="{FC581F1B-9AA0-452F-A703-40B1941B4389}" destId="{1042F65C-6B64-4478-970C-EB5A3EF18030}" srcOrd="0" destOrd="0" presId="urn:microsoft.com/office/officeart/2005/8/layout/lProcess2"/>
    <dgm:cxn modelId="{94D55071-F07C-405C-8C67-CC9482B7E4A7}" type="presParOf" srcId="{FC581F1B-9AA0-452F-A703-40B1941B4389}" destId="{ED45BD34-EE0B-4709-A17F-63C4B0E1EC69}" srcOrd="1" destOrd="0" presId="urn:microsoft.com/office/officeart/2005/8/layout/lProcess2"/>
    <dgm:cxn modelId="{64EB9E2B-31F8-4A9C-B324-C0E2BA6CA992}" type="presParOf" srcId="{FC581F1B-9AA0-452F-A703-40B1941B4389}" destId="{56B8B8EF-31CA-43F5-9F18-9B538B54F1BB}" srcOrd="2" destOrd="0" presId="urn:microsoft.com/office/officeart/2005/8/layout/lProcess2"/>
    <dgm:cxn modelId="{8E0C9FB2-F8D9-49BB-8B42-AB711304FC39}" type="presParOf" srcId="{FC581F1B-9AA0-452F-A703-40B1941B4389}" destId="{F345955F-F028-4958-B290-57DCBEB94BA1}" srcOrd="3" destOrd="0" presId="urn:microsoft.com/office/officeart/2005/8/layout/lProcess2"/>
    <dgm:cxn modelId="{40B102D3-BA15-4256-B47F-CB459CD8EFAC}" type="presParOf" srcId="{FC581F1B-9AA0-452F-A703-40B1941B4389}" destId="{52EB93A6-C8ED-42D9-8D71-50936548A45C}" srcOrd="4" destOrd="0" presId="urn:microsoft.com/office/officeart/2005/8/layout/lProcess2"/>
    <dgm:cxn modelId="{D357B154-2DC8-4E5F-9891-228C0BA3C77A}" type="presParOf" srcId="{FC581F1B-9AA0-452F-A703-40B1941B4389}" destId="{E08E4485-7CA6-4E98-BF8D-CE079E2F95AE}" srcOrd="5" destOrd="0" presId="urn:microsoft.com/office/officeart/2005/8/layout/lProcess2"/>
    <dgm:cxn modelId="{B51136E0-4000-488A-8459-433DE729ECDC}" type="presParOf" srcId="{FC581F1B-9AA0-452F-A703-40B1941B4389}" destId="{1F213E67-D408-429B-B70A-FAD41AF15E0E}" srcOrd="6" destOrd="0" presId="urn:microsoft.com/office/officeart/2005/8/layout/lProcess2"/>
    <dgm:cxn modelId="{202B15C2-334F-4F6E-80CE-31CBA1E3EEB9}" type="presParOf" srcId="{393F8AA6-E5BF-4701-89C7-889EF4CC58F6}" destId="{C4DD8D16-3A67-4464-9F6A-ACA489076FBE}" srcOrd="5" destOrd="0" presId="urn:microsoft.com/office/officeart/2005/8/layout/lProcess2"/>
    <dgm:cxn modelId="{980566BA-1810-44E6-9DC6-3C531FD3252E}" type="presParOf" srcId="{393F8AA6-E5BF-4701-89C7-889EF4CC58F6}" destId="{48AD59EB-7742-4A1F-9C89-909678F242EF}" srcOrd="6" destOrd="0" presId="urn:microsoft.com/office/officeart/2005/8/layout/lProcess2"/>
    <dgm:cxn modelId="{DA5A1611-AF9C-40CD-83C2-098D4192AD01}" type="presParOf" srcId="{48AD59EB-7742-4A1F-9C89-909678F242EF}" destId="{C616C868-DBD5-4BB2-A318-59EEDFCFF256}" srcOrd="0" destOrd="0" presId="urn:microsoft.com/office/officeart/2005/8/layout/lProcess2"/>
    <dgm:cxn modelId="{2ED629E9-6E51-4FBF-8442-142CF2B8354A}" type="presParOf" srcId="{48AD59EB-7742-4A1F-9C89-909678F242EF}" destId="{5728B0DD-BC06-4454-8DC6-3F394A6D0603}" srcOrd="1" destOrd="0" presId="urn:microsoft.com/office/officeart/2005/8/layout/lProcess2"/>
    <dgm:cxn modelId="{1ECA7A24-6EDC-4329-98FD-51A33C32B0E4}" type="presParOf" srcId="{48AD59EB-7742-4A1F-9C89-909678F242EF}" destId="{6E9F3537-F0AD-432C-B379-C84050A6F8B7}" srcOrd="2" destOrd="0" presId="urn:microsoft.com/office/officeart/2005/8/layout/lProcess2"/>
    <dgm:cxn modelId="{26557482-49D6-4DAA-ABBE-FE9E4CB7A6D2}" type="presParOf" srcId="{6E9F3537-F0AD-432C-B379-C84050A6F8B7}" destId="{58F7018E-FB73-4462-A192-5A6CAF9EA304}" srcOrd="0" destOrd="0" presId="urn:microsoft.com/office/officeart/2005/8/layout/lProcess2"/>
    <dgm:cxn modelId="{B22137EA-560B-4D6E-91F2-98FFD8561360}" type="presParOf" srcId="{58F7018E-FB73-4462-A192-5A6CAF9EA304}" destId="{3DE75266-29A4-437F-A161-46B52027DB4A}" srcOrd="0" destOrd="0" presId="urn:microsoft.com/office/officeart/2005/8/layout/lProcess2"/>
    <dgm:cxn modelId="{36D8A868-2218-4E6F-8DF9-910D5BA4151A}" type="presParOf" srcId="{58F7018E-FB73-4462-A192-5A6CAF9EA304}" destId="{058116EA-3C3D-4E07-A852-CB1022F55084}" srcOrd="1" destOrd="0" presId="urn:microsoft.com/office/officeart/2005/8/layout/lProcess2"/>
    <dgm:cxn modelId="{7AF57024-D73C-4901-BE18-9E5A0CA8474C}" type="presParOf" srcId="{58F7018E-FB73-4462-A192-5A6CAF9EA304}" destId="{8A15411B-9A86-45B3-A1F4-766FB84A37E7}" srcOrd="2" destOrd="0" presId="urn:microsoft.com/office/officeart/2005/8/layout/lProcess2"/>
    <dgm:cxn modelId="{4A313A9E-F19B-423D-B753-B5A0DC0375A0}" type="presParOf" srcId="{58F7018E-FB73-4462-A192-5A6CAF9EA304}" destId="{6191557A-5722-4272-85E1-4305411ECB35}" srcOrd="3" destOrd="0" presId="urn:microsoft.com/office/officeart/2005/8/layout/lProcess2"/>
    <dgm:cxn modelId="{5EA0FDCB-4EFD-48A0-8C20-D7DE1A918022}" type="presParOf" srcId="{58F7018E-FB73-4462-A192-5A6CAF9EA304}" destId="{CB8E16F1-27D3-496A-B6C6-8469C4A3F638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3955E3-99AB-48C7-80CB-1BB3301D02D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035AE85-5EB0-463B-A269-C309D09BFE42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PROGRAMME EOLIEN INTEGRE</a:t>
          </a:r>
          <a:endParaRPr lang="fr-FR" b="1" dirty="0">
            <a:solidFill>
              <a:schemeClr val="bg1"/>
            </a:solidFill>
          </a:endParaRPr>
        </a:p>
      </dgm:t>
    </dgm:pt>
    <dgm:pt modelId="{56539A9A-FEE6-4EBE-9921-481F9D4DED1B}" type="parTrans" cxnId="{2D7B1812-089E-4BBB-A255-38C87312F480}">
      <dgm:prSet/>
      <dgm:spPr/>
      <dgm:t>
        <a:bodyPr/>
        <a:lstStyle/>
        <a:p>
          <a:endParaRPr lang="fr-FR"/>
        </a:p>
      </dgm:t>
    </dgm:pt>
    <dgm:pt modelId="{831B15FF-662B-42A2-B76A-B3CEF9DA7294}" type="sibTrans" cxnId="{2D7B1812-089E-4BBB-A255-38C87312F480}">
      <dgm:prSet/>
      <dgm:spPr/>
      <dgm:t>
        <a:bodyPr/>
        <a:lstStyle/>
        <a:p>
          <a:endParaRPr lang="fr-FR"/>
        </a:p>
      </dgm:t>
    </dgm:pt>
    <dgm:pt modelId="{5C6BB134-376C-4137-871B-C6D4789424BC}">
      <dgm:prSet phldrT="[Texte]"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Contrat d’achat d’électricité à long terme (PPA)</a:t>
          </a:r>
          <a:endParaRPr lang="fr-FR" sz="1800" dirty="0"/>
        </a:p>
      </dgm:t>
    </dgm:pt>
    <dgm:pt modelId="{90BD8F7D-95DC-4C26-ACC0-B5841739D996}" type="parTrans" cxnId="{A6D36AEC-529B-433E-8102-8C00E0DC5982}">
      <dgm:prSet/>
      <dgm:spPr/>
      <dgm:t>
        <a:bodyPr/>
        <a:lstStyle/>
        <a:p>
          <a:endParaRPr lang="fr-FR"/>
        </a:p>
      </dgm:t>
    </dgm:pt>
    <dgm:pt modelId="{3EF85152-6C4C-44BF-A52B-E11C03932E0B}" type="sibTrans" cxnId="{A6D36AEC-529B-433E-8102-8C00E0DC5982}">
      <dgm:prSet/>
      <dgm:spPr/>
      <dgm:t>
        <a:bodyPr/>
        <a:lstStyle/>
        <a:p>
          <a:endParaRPr lang="fr-FR"/>
        </a:p>
      </dgm:t>
    </dgm:pt>
    <dgm:pt modelId="{E5BB49DC-0FFC-4F4B-AC4E-34D5C2E9BFF4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PROGRAMME SOLAIRE MAROCAIN</a:t>
          </a:r>
          <a:endParaRPr lang="fr-FR" b="1" dirty="0">
            <a:solidFill>
              <a:schemeClr val="bg1"/>
            </a:solidFill>
          </a:endParaRPr>
        </a:p>
      </dgm:t>
    </dgm:pt>
    <dgm:pt modelId="{0B0441E0-C2C9-4262-949A-89FFA5BB8B0B}" type="parTrans" cxnId="{087C5C80-4BD7-4CE0-BD24-91190A9FA06E}">
      <dgm:prSet/>
      <dgm:spPr/>
      <dgm:t>
        <a:bodyPr/>
        <a:lstStyle/>
        <a:p>
          <a:endParaRPr lang="fr-FR"/>
        </a:p>
      </dgm:t>
    </dgm:pt>
    <dgm:pt modelId="{D730A384-67DA-48A9-B1F0-F68F8C4964DA}" type="sibTrans" cxnId="{087C5C80-4BD7-4CE0-BD24-91190A9FA06E}">
      <dgm:prSet/>
      <dgm:spPr/>
      <dgm:t>
        <a:bodyPr/>
        <a:lstStyle/>
        <a:p>
          <a:endParaRPr lang="fr-FR"/>
        </a:p>
      </dgm:t>
    </dgm:pt>
    <dgm:pt modelId="{F9404A0E-FC2B-4CA9-A56C-D2A44B9B3148}">
      <dgm:prSet phldrT="[Texte]"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Contrat d’achat d’électricité à long terme (PPA)</a:t>
          </a:r>
          <a:endParaRPr lang="fr-FR" sz="1800" dirty="0"/>
        </a:p>
      </dgm:t>
    </dgm:pt>
    <dgm:pt modelId="{7322C3D8-1547-457B-84BD-4F4FA82EC55F}" type="parTrans" cxnId="{D3A78934-5466-4805-A751-EF752B10F8C5}">
      <dgm:prSet/>
      <dgm:spPr/>
      <dgm:t>
        <a:bodyPr/>
        <a:lstStyle/>
        <a:p>
          <a:endParaRPr lang="fr-FR"/>
        </a:p>
      </dgm:t>
    </dgm:pt>
    <dgm:pt modelId="{65EF3EC2-427C-4240-BE7E-A58D67DFD24A}" type="sibTrans" cxnId="{D3A78934-5466-4805-A751-EF752B10F8C5}">
      <dgm:prSet/>
      <dgm:spPr/>
      <dgm:t>
        <a:bodyPr/>
        <a:lstStyle/>
        <a:p>
          <a:endParaRPr lang="fr-FR"/>
        </a:p>
      </dgm:t>
    </dgm:pt>
    <dgm:pt modelId="{524E61FE-A04B-4816-9187-B051CE6FD6A2}">
      <dgm:prSet phldrT="[Texte]"/>
      <dgm:spPr/>
      <dgm:t>
        <a:bodyPr/>
        <a:lstStyle/>
        <a:p>
          <a:r>
            <a:rPr lang="fr-FR" b="1" dirty="0" smtClean="0">
              <a:solidFill>
                <a:schemeClr val="bg1"/>
              </a:solidFill>
            </a:rPr>
            <a:t>PROJETS ER DANS LE CADRE DE LA LOI 13-09</a:t>
          </a:r>
        </a:p>
      </dgm:t>
    </dgm:pt>
    <dgm:pt modelId="{47EE6B7E-9C44-4380-BE92-57B9FA0C58A3}" type="parTrans" cxnId="{A309568A-68BD-4036-9E37-F79BAD4D724E}">
      <dgm:prSet/>
      <dgm:spPr/>
      <dgm:t>
        <a:bodyPr/>
        <a:lstStyle/>
        <a:p>
          <a:endParaRPr lang="fr-FR"/>
        </a:p>
      </dgm:t>
    </dgm:pt>
    <dgm:pt modelId="{78062345-821A-42B5-8941-CF7B082BC1C5}" type="sibTrans" cxnId="{A309568A-68BD-4036-9E37-F79BAD4D724E}">
      <dgm:prSet/>
      <dgm:spPr/>
      <dgm:t>
        <a:bodyPr/>
        <a:lstStyle/>
        <a:p>
          <a:endParaRPr lang="fr-FR"/>
        </a:p>
      </dgm:t>
    </dgm:pt>
    <dgm:pt modelId="{3431FE54-89A7-4477-8EF3-0B2D0E5FDF4B}">
      <dgm:prSet phldrT="[Texte]"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Vente directe aux clients;</a:t>
          </a:r>
          <a:endParaRPr lang="fr-FR" sz="1800" dirty="0"/>
        </a:p>
      </dgm:t>
    </dgm:pt>
    <dgm:pt modelId="{67EC0285-E87F-4431-9EDD-F8EA9D99C1DA}" type="parTrans" cxnId="{7E702DD2-9301-4D79-A567-5E100B3ECE2F}">
      <dgm:prSet/>
      <dgm:spPr/>
      <dgm:t>
        <a:bodyPr/>
        <a:lstStyle/>
        <a:p>
          <a:endParaRPr lang="fr-FR"/>
        </a:p>
      </dgm:t>
    </dgm:pt>
    <dgm:pt modelId="{05346117-AE16-4D5C-BD91-0E48EEB7EE30}" type="sibTrans" cxnId="{7E702DD2-9301-4D79-A567-5E100B3ECE2F}">
      <dgm:prSet/>
      <dgm:spPr/>
      <dgm:t>
        <a:bodyPr/>
        <a:lstStyle/>
        <a:p>
          <a:endParaRPr lang="fr-FR"/>
        </a:p>
      </dgm:t>
    </dgm:pt>
    <dgm:pt modelId="{8AA01825-E09C-4582-A6CA-09D2C0FEC14B}">
      <dgm:prSet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Partenariat public privé</a:t>
          </a:r>
        </a:p>
      </dgm:t>
    </dgm:pt>
    <dgm:pt modelId="{7EBC1DB8-3642-4D71-812D-45FC01F3C53C}" type="parTrans" cxnId="{CACE5E5C-FBAE-450A-87B8-1BE1645959CA}">
      <dgm:prSet/>
      <dgm:spPr/>
      <dgm:t>
        <a:bodyPr/>
        <a:lstStyle/>
        <a:p>
          <a:endParaRPr lang="fr-FR"/>
        </a:p>
      </dgm:t>
    </dgm:pt>
    <dgm:pt modelId="{3137737B-2D65-417C-800A-D4B48FAA1486}" type="sibTrans" cxnId="{CACE5E5C-FBAE-450A-87B8-1BE1645959CA}">
      <dgm:prSet/>
      <dgm:spPr/>
      <dgm:t>
        <a:bodyPr/>
        <a:lstStyle/>
        <a:p>
          <a:endParaRPr lang="fr-FR"/>
        </a:p>
      </dgm:t>
    </dgm:pt>
    <dgm:pt modelId="{CC75DB80-F69F-434D-8FB6-BCC900D040AC}">
      <dgm:prSet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Partenariat public privé</a:t>
          </a:r>
          <a:endParaRPr lang="fr-FR" sz="1800" b="0" dirty="0">
            <a:solidFill>
              <a:srgbClr val="002060"/>
            </a:solidFill>
          </a:endParaRPr>
        </a:p>
      </dgm:t>
    </dgm:pt>
    <dgm:pt modelId="{B438294E-083A-4304-974A-599B2320BAD0}" type="parTrans" cxnId="{5796E1E8-ADF1-4645-9A81-DE1808C26DA7}">
      <dgm:prSet/>
      <dgm:spPr/>
      <dgm:t>
        <a:bodyPr/>
        <a:lstStyle/>
        <a:p>
          <a:endParaRPr lang="fr-FR"/>
        </a:p>
      </dgm:t>
    </dgm:pt>
    <dgm:pt modelId="{A8C28095-BE56-4899-BB3F-DB7B7352055D}" type="sibTrans" cxnId="{5796E1E8-ADF1-4645-9A81-DE1808C26DA7}">
      <dgm:prSet/>
      <dgm:spPr/>
      <dgm:t>
        <a:bodyPr/>
        <a:lstStyle/>
        <a:p>
          <a:endParaRPr lang="fr-FR"/>
        </a:p>
      </dgm:t>
    </dgm:pt>
    <dgm:pt modelId="{826305C6-F2D5-47E3-B658-95BE3DAE6184}">
      <dgm:prSet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Possibilité d’exportation</a:t>
          </a:r>
          <a:endParaRPr lang="fr-FR" sz="1800" b="0" dirty="0">
            <a:solidFill>
              <a:srgbClr val="002060"/>
            </a:solidFill>
          </a:endParaRPr>
        </a:p>
      </dgm:t>
    </dgm:pt>
    <dgm:pt modelId="{E7424F0B-9920-443E-990C-E7DB35870C97}" type="parTrans" cxnId="{64B8952F-4188-4E4B-9CF7-1712C973D00A}">
      <dgm:prSet/>
      <dgm:spPr/>
      <dgm:t>
        <a:bodyPr/>
        <a:lstStyle/>
        <a:p>
          <a:endParaRPr lang="fr-FR"/>
        </a:p>
      </dgm:t>
    </dgm:pt>
    <dgm:pt modelId="{9FB91216-8083-40E6-99DC-82B2B3F750B4}" type="sibTrans" cxnId="{64B8952F-4188-4E4B-9CF7-1712C973D00A}">
      <dgm:prSet/>
      <dgm:spPr/>
      <dgm:t>
        <a:bodyPr/>
        <a:lstStyle/>
        <a:p>
          <a:endParaRPr lang="fr-FR"/>
        </a:p>
      </dgm:t>
    </dgm:pt>
    <dgm:pt modelId="{5C35D236-FBD0-4060-9DED-1AA9AC22C687}">
      <dgm:prSet phldrT="[Texte]"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Accès au réseau- timbre de transport</a:t>
          </a:r>
          <a:endParaRPr lang="fr-FR" sz="1800" dirty="0"/>
        </a:p>
      </dgm:t>
    </dgm:pt>
    <dgm:pt modelId="{65DBB078-1A8F-43B7-916A-A79629CB0B75}" type="parTrans" cxnId="{0DFB62F8-327B-4D89-BD06-53D7F8529F3C}">
      <dgm:prSet/>
      <dgm:spPr/>
      <dgm:t>
        <a:bodyPr/>
        <a:lstStyle/>
        <a:p>
          <a:endParaRPr lang="fr-FR"/>
        </a:p>
      </dgm:t>
    </dgm:pt>
    <dgm:pt modelId="{A43AE5A3-B293-4F2D-94DC-77A3A01A7067}" type="sibTrans" cxnId="{0DFB62F8-327B-4D89-BD06-53D7F8529F3C}">
      <dgm:prSet/>
      <dgm:spPr/>
      <dgm:t>
        <a:bodyPr/>
        <a:lstStyle/>
        <a:p>
          <a:endParaRPr lang="fr-FR"/>
        </a:p>
      </dgm:t>
    </dgm:pt>
    <dgm:pt modelId="{E29A55BD-4A4E-427B-81BC-67B6ADB3D415}">
      <dgm:prSet phldrT="[Texte]"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ONEE fournisseur de dernier recours;</a:t>
          </a:r>
          <a:endParaRPr lang="fr-FR" sz="1800" dirty="0"/>
        </a:p>
      </dgm:t>
    </dgm:pt>
    <dgm:pt modelId="{C2526359-302F-4E2C-BCDE-95176C2A9164}" type="parTrans" cxnId="{E286F7BB-E4A4-444B-9518-122FC18513C8}">
      <dgm:prSet/>
      <dgm:spPr/>
      <dgm:t>
        <a:bodyPr/>
        <a:lstStyle/>
        <a:p>
          <a:endParaRPr lang="fr-FR"/>
        </a:p>
      </dgm:t>
    </dgm:pt>
    <dgm:pt modelId="{FB877703-3F76-4FFA-A308-5165F5E33592}" type="sibTrans" cxnId="{E286F7BB-E4A4-444B-9518-122FC18513C8}">
      <dgm:prSet/>
      <dgm:spPr/>
      <dgm:t>
        <a:bodyPr/>
        <a:lstStyle/>
        <a:p>
          <a:endParaRPr lang="fr-FR"/>
        </a:p>
      </dgm:t>
    </dgm:pt>
    <dgm:pt modelId="{83903F61-1D5A-49D0-8F31-7F7EBF63592E}">
      <dgm:prSet phldrT="[Texte]"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ONEE acheteur des excédents de production</a:t>
          </a:r>
          <a:endParaRPr lang="fr-FR" sz="1800" dirty="0"/>
        </a:p>
      </dgm:t>
    </dgm:pt>
    <dgm:pt modelId="{3A77E3E5-3D48-4375-9F10-69777F572896}" type="parTrans" cxnId="{A3C8C014-7F86-465E-BC0C-31F30A6F3602}">
      <dgm:prSet/>
      <dgm:spPr/>
      <dgm:t>
        <a:bodyPr/>
        <a:lstStyle/>
        <a:p>
          <a:endParaRPr lang="fr-FR"/>
        </a:p>
      </dgm:t>
    </dgm:pt>
    <dgm:pt modelId="{B5C614ED-CBDC-4378-AB9C-10F6E0005C04}" type="sibTrans" cxnId="{A3C8C014-7F86-465E-BC0C-31F30A6F3602}">
      <dgm:prSet/>
      <dgm:spPr/>
      <dgm:t>
        <a:bodyPr/>
        <a:lstStyle/>
        <a:p>
          <a:endParaRPr lang="fr-FR"/>
        </a:p>
      </dgm:t>
    </dgm:pt>
    <dgm:pt modelId="{94B75C90-0059-4E0C-B51D-4298A659F336}">
      <dgm:prSet phldrT="[Texte]"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Possibilité d’exportation</a:t>
          </a:r>
          <a:endParaRPr lang="fr-FR" sz="1800" dirty="0"/>
        </a:p>
      </dgm:t>
    </dgm:pt>
    <dgm:pt modelId="{34D4E68A-096E-468B-B7BD-5340DB2D27A7}" type="parTrans" cxnId="{DAF25B9F-3866-4C33-969E-4754B3FEA2D7}">
      <dgm:prSet/>
      <dgm:spPr/>
      <dgm:t>
        <a:bodyPr/>
        <a:lstStyle/>
        <a:p>
          <a:endParaRPr lang="fr-FR"/>
        </a:p>
      </dgm:t>
    </dgm:pt>
    <dgm:pt modelId="{7357C8BC-FFDC-44C5-AC6A-56645DBE295C}" type="sibTrans" cxnId="{DAF25B9F-3866-4C33-969E-4754B3FEA2D7}">
      <dgm:prSet/>
      <dgm:spPr/>
      <dgm:t>
        <a:bodyPr/>
        <a:lstStyle/>
        <a:p>
          <a:endParaRPr lang="fr-FR"/>
        </a:p>
      </dgm:t>
    </dgm:pt>
    <dgm:pt modelId="{6732A041-E827-4A0B-903B-4685E61AA577}">
      <dgm:prSet phldrT="[Texte]"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Lignes directes</a:t>
          </a:r>
          <a:endParaRPr lang="fr-FR" sz="1800" dirty="0"/>
        </a:p>
      </dgm:t>
    </dgm:pt>
    <dgm:pt modelId="{8788A4BD-1320-4FEB-B3FB-C0BE71DBB4E3}" type="parTrans" cxnId="{4B6B95B9-3CD3-4F5E-A400-06706265452C}">
      <dgm:prSet/>
      <dgm:spPr/>
      <dgm:t>
        <a:bodyPr/>
        <a:lstStyle/>
        <a:p>
          <a:endParaRPr lang="fr-FR"/>
        </a:p>
      </dgm:t>
    </dgm:pt>
    <dgm:pt modelId="{87B78DEB-80D9-4FDE-9997-38675B2A02F5}" type="sibTrans" cxnId="{4B6B95B9-3CD3-4F5E-A400-06706265452C}">
      <dgm:prSet/>
      <dgm:spPr/>
      <dgm:t>
        <a:bodyPr/>
        <a:lstStyle/>
        <a:p>
          <a:endParaRPr lang="fr-FR"/>
        </a:p>
      </dgm:t>
    </dgm:pt>
    <dgm:pt modelId="{01629C0B-4E3F-4707-8506-947112FE0AEA}">
      <dgm:prSet phldrT="[Texte]" custT="1"/>
      <dgm:spPr/>
      <dgm:t>
        <a:bodyPr/>
        <a:lstStyle/>
        <a:p>
          <a:pPr algn="just"/>
          <a:endParaRPr lang="fr-FR" sz="1800" dirty="0"/>
        </a:p>
      </dgm:t>
    </dgm:pt>
    <dgm:pt modelId="{12E554AC-DC9E-4896-A994-C848CD31F9A2}" type="parTrans" cxnId="{B056BAFD-460D-4FEF-9D9F-F3C44585FEF0}">
      <dgm:prSet/>
      <dgm:spPr/>
      <dgm:t>
        <a:bodyPr/>
        <a:lstStyle/>
        <a:p>
          <a:endParaRPr lang="fr-FR"/>
        </a:p>
      </dgm:t>
    </dgm:pt>
    <dgm:pt modelId="{7776CB55-47EC-4FB9-B912-E4CC280D604D}" type="sibTrans" cxnId="{B056BAFD-460D-4FEF-9D9F-F3C44585FEF0}">
      <dgm:prSet/>
      <dgm:spPr/>
      <dgm:t>
        <a:bodyPr/>
        <a:lstStyle/>
        <a:p>
          <a:endParaRPr lang="fr-FR"/>
        </a:p>
      </dgm:t>
    </dgm:pt>
    <dgm:pt modelId="{5ABEE4A9-DC9D-49D8-97E9-D9FD4BA40264}">
      <dgm:prSet custT="1"/>
      <dgm:spPr/>
      <dgm:t>
        <a:bodyPr/>
        <a:lstStyle/>
        <a:p>
          <a:pPr algn="just"/>
          <a:endParaRPr lang="fr-FR" sz="1800" b="0" dirty="0" smtClean="0">
            <a:solidFill>
              <a:srgbClr val="002060"/>
            </a:solidFill>
          </a:endParaRPr>
        </a:p>
      </dgm:t>
    </dgm:pt>
    <dgm:pt modelId="{67EAC02E-3025-45ED-B224-68A6B4FD44E8}" type="parTrans" cxnId="{1EF10D6D-A525-479D-BFF9-E4139AF9FF89}">
      <dgm:prSet/>
      <dgm:spPr/>
      <dgm:t>
        <a:bodyPr/>
        <a:lstStyle/>
        <a:p>
          <a:endParaRPr lang="fr-FR"/>
        </a:p>
      </dgm:t>
    </dgm:pt>
    <dgm:pt modelId="{1B992119-8A2E-4AA3-9039-452E440E61B5}" type="sibTrans" cxnId="{1EF10D6D-A525-479D-BFF9-E4139AF9FF89}">
      <dgm:prSet/>
      <dgm:spPr/>
      <dgm:t>
        <a:bodyPr/>
        <a:lstStyle/>
        <a:p>
          <a:endParaRPr lang="fr-FR"/>
        </a:p>
      </dgm:t>
    </dgm:pt>
    <dgm:pt modelId="{029B1B2A-41FA-4A93-9191-3141EEF15AB0}">
      <dgm:prSet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Exigence d’intégration industrielle</a:t>
          </a:r>
        </a:p>
      </dgm:t>
    </dgm:pt>
    <dgm:pt modelId="{3B972CAF-F83F-4A6B-9CB3-E74A5C3DFC94}" type="parTrans" cxnId="{DC30BA5B-4C5D-47AF-A370-58433E47A974}">
      <dgm:prSet/>
      <dgm:spPr/>
      <dgm:t>
        <a:bodyPr/>
        <a:lstStyle/>
        <a:p>
          <a:endParaRPr lang="fr-FR"/>
        </a:p>
      </dgm:t>
    </dgm:pt>
    <dgm:pt modelId="{7FC8F543-8E21-4433-89F8-24C5554EA260}" type="sibTrans" cxnId="{DC30BA5B-4C5D-47AF-A370-58433E47A974}">
      <dgm:prSet/>
      <dgm:spPr/>
      <dgm:t>
        <a:bodyPr/>
        <a:lstStyle/>
        <a:p>
          <a:endParaRPr lang="fr-FR"/>
        </a:p>
      </dgm:t>
    </dgm:pt>
    <dgm:pt modelId="{83BFD90B-F008-47C5-90E4-56DFF4826F53}">
      <dgm:prSet phldrT="[Texte]" custT="1"/>
      <dgm:spPr/>
      <dgm:t>
        <a:bodyPr/>
        <a:lstStyle/>
        <a:p>
          <a:pPr algn="just"/>
          <a:endParaRPr lang="fr-FR" sz="1800" dirty="0"/>
        </a:p>
      </dgm:t>
    </dgm:pt>
    <dgm:pt modelId="{FA86FED4-0CBE-49C7-82BC-22AAA8B84AFE}" type="parTrans" cxnId="{9F47330B-D97D-4BE6-81D3-795E950D5ADD}">
      <dgm:prSet/>
      <dgm:spPr/>
      <dgm:t>
        <a:bodyPr/>
        <a:lstStyle/>
        <a:p>
          <a:endParaRPr lang="fr-FR"/>
        </a:p>
      </dgm:t>
    </dgm:pt>
    <dgm:pt modelId="{59EBB5CB-9416-441B-9CDB-C9F6BB257D47}" type="sibTrans" cxnId="{9F47330B-D97D-4BE6-81D3-795E950D5ADD}">
      <dgm:prSet/>
      <dgm:spPr/>
      <dgm:t>
        <a:bodyPr/>
        <a:lstStyle/>
        <a:p>
          <a:endParaRPr lang="fr-FR"/>
        </a:p>
      </dgm:t>
    </dgm:pt>
    <dgm:pt modelId="{6D7A45B6-86D6-4993-B18A-2050FBE7E3B2}">
      <dgm:prSet custT="1"/>
      <dgm:spPr/>
      <dgm:t>
        <a:bodyPr/>
        <a:lstStyle/>
        <a:p>
          <a:pPr algn="just"/>
          <a:endParaRPr lang="fr-FR" sz="1800" b="0" dirty="0">
            <a:solidFill>
              <a:srgbClr val="002060"/>
            </a:solidFill>
          </a:endParaRPr>
        </a:p>
      </dgm:t>
    </dgm:pt>
    <dgm:pt modelId="{2F975C63-1D53-4A7E-8DEF-244323D9209D}" type="parTrans" cxnId="{0E232170-DB7F-487D-8F00-3A8AF317EBC8}">
      <dgm:prSet/>
      <dgm:spPr/>
      <dgm:t>
        <a:bodyPr/>
        <a:lstStyle/>
        <a:p>
          <a:endParaRPr lang="fr-FR"/>
        </a:p>
      </dgm:t>
    </dgm:pt>
    <dgm:pt modelId="{BF23AD7E-169B-45FF-8BDD-786F687F9A07}" type="sibTrans" cxnId="{0E232170-DB7F-487D-8F00-3A8AF317EBC8}">
      <dgm:prSet/>
      <dgm:spPr/>
      <dgm:t>
        <a:bodyPr/>
        <a:lstStyle/>
        <a:p>
          <a:endParaRPr lang="fr-FR"/>
        </a:p>
      </dgm:t>
    </dgm:pt>
    <dgm:pt modelId="{BEB26D29-B7A5-422F-A713-2B142AED484A}">
      <dgm:prSet custT="1"/>
      <dgm:spPr/>
      <dgm:t>
        <a:bodyPr/>
        <a:lstStyle/>
        <a:p>
          <a:pPr algn="just"/>
          <a:r>
            <a:rPr lang="fr-FR" sz="1800" b="0" dirty="0" smtClean="0">
              <a:solidFill>
                <a:srgbClr val="002060"/>
              </a:solidFill>
            </a:rPr>
            <a:t>Exigence d’intégration industrielle</a:t>
          </a:r>
        </a:p>
      </dgm:t>
    </dgm:pt>
    <dgm:pt modelId="{E5A5B29B-69C8-41C3-B44C-4C52043F018E}" type="parTrans" cxnId="{0F8A35FC-184B-4E15-A953-CC6A86905A12}">
      <dgm:prSet/>
      <dgm:spPr/>
      <dgm:t>
        <a:bodyPr/>
        <a:lstStyle/>
        <a:p>
          <a:endParaRPr lang="fr-FR"/>
        </a:p>
      </dgm:t>
    </dgm:pt>
    <dgm:pt modelId="{1B9A2F70-1AB5-4B23-A8B7-E09950E277CE}" type="sibTrans" cxnId="{0F8A35FC-184B-4E15-A953-CC6A86905A12}">
      <dgm:prSet/>
      <dgm:spPr/>
      <dgm:t>
        <a:bodyPr/>
        <a:lstStyle/>
        <a:p>
          <a:endParaRPr lang="fr-FR"/>
        </a:p>
      </dgm:t>
    </dgm:pt>
    <dgm:pt modelId="{57457996-3140-4F9A-AD9C-197BEED7E257}">
      <dgm:prSet custT="1"/>
      <dgm:spPr/>
      <dgm:t>
        <a:bodyPr/>
        <a:lstStyle/>
        <a:p>
          <a:pPr algn="just"/>
          <a:endParaRPr lang="fr-FR" sz="1800" b="0" dirty="0" smtClean="0">
            <a:solidFill>
              <a:srgbClr val="002060"/>
            </a:solidFill>
          </a:endParaRPr>
        </a:p>
      </dgm:t>
    </dgm:pt>
    <dgm:pt modelId="{C46D7F8B-F55D-4F20-BED4-66EDAB46DCF1}" type="parTrans" cxnId="{97EA0E5C-8028-4DF7-80D0-1576B264F26B}">
      <dgm:prSet/>
      <dgm:spPr/>
      <dgm:t>
        <a:bodyPr/>
        <a:lstStyle/>
        <a:p>
          <a:endParaRPr lang="fr-FR"/>
        </a:p>
      </dgm:t>
    </dgm:pt>
    <dgm:pt modelId="{9311FA07-C5A8-43D0-A139-45232C0AB755}" type="sibTrans" cxnId="{97EA0E5C-8028-4DF7-80D0-1576B264F26B}">
      <dgm:prSet/>
      <dgm:spPr/>
      <dgm:t>
        <a:bodyPr/>
        <a:lstStyle/>
        <a:p>
          <a:endParaRPr lang="fr-FR"/>
        </a:p>
      </dgm:t>
    </dgm:pt>
    <dgm:pt modelId="{240E2783-48B6-447E-9E40-C432848CEA40}">
      <dgm:prSet phldrT="[Texte]" custT="1"/>
      <dgm:spPr/>
      <dgm:t>
        <a:bodyPr/>
        <a:lstStyle/>
        <a:p>
          <a:pPr algn="just"/>
          <a:endParaRPr lang="fr-FR" sz="1800" dirty="0"/>
        </a:p>
      </dgm:t>
    </dgm:pt>
    <dgm:pt modelId="{EB0A832D-BB3E-47E0-BAA4-BDA08D79A6D3}" type="parTrans" cxnId="{A55BE6C5-5A34-4BF8-AFD2-4EEDDCE89654}">
      <dgm:prSet/>
      <dgm:spPr/>
      <dgm:t>
        <a:bodyPr/>
        <a:lstStyle/>
        <a:p>
          <a:endParaRPr lang="fr-FR"/>
        </a:p>
      </dgm:t>
    </dgm:pt>
    <dgm:pt modelId="{2D56E01A-4AF6-4A21-8314-BA2E61DA7437}" type="sibTrans" cxnId="{A55BE6C5-5A34-4BF8-AFD2-4EEDDCE89654}">
      <dgm:prSet/>
      <dgm:spPr/>
      <dgm:t>
        <a:bodyPr/>
        <a:lstStyle/>
        <a:p>
          <a:endParaRPr lang="fr-FR"/>
        </a:p>
      </dgm:t>
    </dgm:pt>
    <dgm:pt modelId="{C5364478-1656-4B70-971A-5A6318F33EA3}">
      <dgm:prSet phldrT="[Texte]" custT="1"/>
      <dgm:spPr/>
      <dgm:t>
        <a:bodyPr/>
        <a:lstStyle/>
        <a:p>
          <a:pPr algn="just"/>
          <a:endParaRPr lang="fr-FR" sz="1800" dirty="0"/>
        </a:p>
      </dgm:t>
    </dgm:pt>
    <dgm:pt modelId="{890D6E78-2649-4BC5-802A-24F1835B8DAA}" type="parTrans" cxnId="{421313D3-8E2A-4DB0-8F44-4BA73C5F9452}">
      <dgm:prSet/>
      <dgm:spPr/>
      <dgm:t>
        <a:bodyPr/>
        <a:lstStyle/>
        <a:p>
          <a:endParaRPr lang="fr-FR"/>
        </a:p>
      </dgm:t>
    </dgm:pt>
    <dgm:pt modelId="{BCC1699F-370F-478C-9CDF-B456222CD259}" type="sibTrans" cxnId="{421313D3-8E2A-4DB0-8F44-4BA73C5F9452}">
      <dgm:prSet/>
      <dgm:spPr/>
      <dgm:t>
        <a:bodyPr/>
        <a:lstStyle/>
        <a:p>
          <a:endParaRPr lang="fr-FR"/>
        </a:p>
      </dgm:t>
    </dgm:pt>
    <dgm:pt modelId="{850B4E18-644C-43DE-995E-190762DCC80C}">
      <dgm:prSet phldrT="[Texte]" custT="1"/>
      <dgm:spPr/>
      <dgm:t>
        <a:bodyPr/>
        <a:lstStyle/>
        <a:p>
          <a:pPr algn="just"/>
          <a:endParaRPr lang="fr-FR" sz="1800" dirty="0"/>
        </a:p>
      </dgm:t>
    </dgm:pt>
    <dgm:pt modelId="{F43891C9-6225-448A-90FE-55871FC1A588}" type="parTrans" cxnId="{83D0EF2F-2486-4B43-A9EF-4123B4FEA48E}">
      <dgm:prSet/>
      <dgm:spPr/>
      <dgm:t>
        <a:bodyPr/>
        <a:lstStyle/>
        <a:p>
          <a:endParaRPr lang="fr-FR"/>
        </a:p>
      </dgm:t>
    </dgm:pt>
    <dgm:pt modelId="{EB7C9259-D47D-4D8C-A7F7-AADD277CC909}" type="sibTrans" cxnId="{83D0EF2F-2486-4B43-A9EF-4123B4FEA48E}">
      <dgm:prSet/>
      <dgm:spPr/>
      <dgm:t>
        <a:bodyPr/>
        <a:lstStyle/>
        <a:p>
          <a:endParaRPr lang="fr-FR"/>
        </a:p>
      </dgm:t>
    </dgm:pt>
    <dgm:pt modelId="{DDDE9600-FBA3-4833-BAE0-3E812F5CB180}">
      <dgm:prSet phldrT="[Texte]" custT="1"/>
      <dgm:spPr/>
      <dgm:t>
        <a:bodyPr/>
        <a:lstStyle/>
        <a:p>
          <a:pPr algn="just"/>
          <a:endParaRPr lang="fr-FR" sz="1800" dirty="0"/>
        </a:p>
      </dgm:t>
    </dgm:pt>
    <dgm:pt modelId="{3D229846-7D9B-4949-9E0B-9A8447919B45}" type="parTrans" cxnId="{CC88F167-A73E-404B-BEB1-5FDF6C8F94AF}">
      <dgm:prSet/>
      <dgm:spPr/>
      <dgm:t>
        <a:bodyPr/>
        <a:lstStyle/>
        <a:p>
          <a:endParaRPr lang="fr-FR"/>
        </a:p>
      </dgm:t>
    </dgm:pt>
    <dgm:pt modelId="{5B5733F6-9E07-4472-BEF5-B536A17E5AD3}" type="sibTrans" cxnId="{CC88F167-A73E-404B-BEB1-5FDF6C8F94AF}">
      <dgm:prSet/>
      <dgm:spPr/>
      <dgm:t>
        <a:bodyPr/>
        <a:lstStyle/>
        <a:p>
          <a:endParaRPr lang="fr-FR"/>
        </a:p>
      </dgm:t>
    </dgm:pt>
    <dgm:pt modelId="{68031DF6-EFCF-48B6-A638-D109F0C5F86B}">
      <dgm:prSet phldrT="[Texte]" custT="1"/>
      <dgm:spPr/>
      <dgm:t>
        <a:bodyPr/>
        <a:lstStyle/>
        <a:p>
          <a:pPr algn="just"/>
          <a:endParaRPr lang="fr-FR" sz="1800" dirty="0"/>
        </a:p>
      </dgm:t>
    </dgm:pt>
    <dgm:pt modelId="{36B54DEC-82FE-4D9B-9373-3E684BA18A9D}" type="parTrans" cxnId="{15D26DA3-B16B-4522-913E-206B871E85D8}">
      <dgm:prSet/>
      <dgm:spPr/>
      <dgm:t>
        <a:bodyPr/>
        <a:lstStyle/>
        <a:p>
          <a:endParaRPr lang="fr-FR"/>
        </a:p>
      </dgm:t>
    </dgm:pt>
    <dgm:pt modelId="{02002B73-B4FF-4ECE-80D7-FE55727283BF}" type="sibTrans" cxnId="{15D26DA3-B16B-4522-913E-206B871E85D8}">
      <dgm:prSet/>
      <dgm:spPr/>
      <dgm:t>
        <a:bodyPr/>
        <a:lstStyle/>
        <a:p>
          <a:endParaRPr lang="fr-FR"/>
        </a:p>
      </dgm:t>
    </dgm:pt>
    <dgm:pt modelId="{96444CD0-7721-4006-8307-AAF754D1F142}" type="pres">
      <dgm:prSet presAssocID="{D03955E3-99AB-48C7-80CB-1BB3301D02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764E5C9-A430-4CE6-9016-28FBDA20D88E}" type="pres">
      <dgm:prSet presAssocID="{2035AE85-5EB0-463B-A269-C309D09BFE42}" presName="composite" presStyleCnt="0"/>
      <dgm:spPr/>
    </dgm:pt>
    <dgm:pt modelId="{B3DC4E4A-C115-45AE-9A2A-AED8A9349C5E}" type="pres">
      <dgm:prSet presAssocID="{2035AE85-5EB0-463B-A269-C309D09BFE4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CCAD9B-89CD-4B46-B081-46460C0CE390}" type="pres">
      <dgm:prSet presAssocID="{2035AE85-5EB0-463B-A269-C309D09BFE4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98D217-336C-4A5C-9833-84EDF39AFACE}" type="pres">
      <dgm:prSet presAssocID="{831B15FF-662B-42A2-B76A-B3CEF9DA7294}" presName="space" presStyleCnt="0"/>
      <dgm:spPr/>
    </dgm:pt>
    <dgm:pt modelId="{35D72E1C-9618-4B17-9B36-86D1F82C19E8}" type="pres">
      <dgm:prSet presAssocID="{E5BB49DC-0FFC-4F4B-AC4E-34D5C2E9BFF4}" presName="composite" presStyleCnt="0"/>
      <dgm:spPr/>
    </dgm:pt>
    <dgm:pt modelId="{753E1B3C-A666-489D-BC57-114FDA56D4EF}" type="pres">
      <dgm:prSet presAssocID="{E5BB49DC-0FFC-4F4B-AC4E-34D5C2E9BFF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67D43D7-4660-4E4B-9DE5-726B63642908}" type="pres">
      <dgm:prSet presAssocID="{E5BB49DC-0FFC-4F4B-AC4E-34D5C2E9BFF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7545702-7F37-436A-BC76-AEB12682C0B7}" type="pres">
      <dgm:prSet presAssocID="{D730A384-67DA-48A9-B1F0-F68F8C4964DA}" presName="space" presStyleCnt="0"/>
      <dgm:spPr/>
    </dgm:pt>
    <dgm:pt modelId="{74FE1CF6-D853-46B7-B078-9E3A00E9FF26}" type="pres">
      <dgm:prSet presAssocID="{524E61FE-A04B-4816-9187-B051CE6FD6A2}" presName="composite" presStyleCnt="0"/>
      <dgm:spPr/>
    </dgm:pt>
    <dgm:pt modelId="{C748883F-B46D-4C3C-9554-3D3437196322}" type="pres">
      <dgm:prSet presAssocID="{524E61FE-A04B-4816-9187-B051CE6FD6A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1DD8EC2-1A0C-4E5C-85E8-A9B6EE0A29DC}" type="pres">
      <dgm:prSet presAssocID="{524E61FE-A04B-4816-9187-B051CE6FD6A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90AD557-1FE0-4FDA-9AF9-DB898A78D3EC}" type="presOf" srcId="{826305C6-F2D5-47E3-B658-95BE3DAE6184}" destId="{A67D43D7-4660-4E4B-9DE5-726B63642908}" srcOrd="0" destOrd="6" presId="urn:microsoft.com/office/officeart/2005/8/layout/hList1"/>
    <dgm:cxn modelId="{CC6E3D36-5314-4DC1-A422-7B52ADACF430}" type="presOf" srcId="{94B75C90-0059-4E0C-B51D-4298A659F336}" destId="{C1DD8EC2-1A0C-4E5C-85E8-A9B6EE0A29DC}" srcOrd="0" destOrd="8" presId="urn:microsoft.com/office/officeart/2005/8/layout/hList1"/>
    <dgm:cxn modelId="{71998693-FE76-4680-9ADF-9C0CD2B44EAC}" type="presOf" srcId="{BEB26D29-B7A5-422F-A713-2B142AED484A}" destId="{A67D43D7-4660-4E4B-9DE5-726B63642908}" srcOrd="0" destOrd="4" presId="urn:microsoft.com/office/officeart/2005/8/layout/hList1"/>
    <dgm:cxn modelId="{97EA0E5C-8028-4DF7-80D0-1576B264F26B}" srcId="{E5BB49DC-0FFC-4F4B-AC4E-34D5C2E9BFF4}" destId="{57457996-3140-4F9A-AD9C-197BEED7E257}" srcOrd="5" destOrd="0" parTransId="{C46D7F8B-F55D-4F20-BED4-66EDAB46DCF1}" sibTransId="{9311FA07-C5A8-43D0-A139-45232C0AB755}"/>
    <dgm:cxn modelId="{A6D36AEC-529B-433E-8102-8C00E0DC5982}" srcId="{2035AE85-5EB0-463B-A269-C309D09BFE42}" destId="{5C6BB134-376C-4137-871B-C6D4789424BC}" srcOrd="0" destOrd="0" parTransId="{90BD8F7D-95DC-4C26-ACC0-B5841739D996}" sibTransId="{3EF85152-6C4C-44BF-A52B-E11C03932E0B}"/>
    <dgm:cxn modelId="{870698AE-E733-448F-BBC8-375DBD6CD61C}" type="presOf" srcId="{5C6BB134-376C-4137-871B-C6D4789424BC}" destId="{E2CCAD9B-89CD-4B46-B081-46460C0CE390}" srcOrd="0" destOrd="0" presId="urn:microsoft.com/office/officeart/2005/8/layout/hList1"/>
    <dgm:cxn modelId="{94C4360C-536D-4AF2-AC6A-CD5522FB5D2C}" type="presOf" srcId="{850B4E18-644C-43DE-995E-190762DCC80C}" destId="{C1DD8EC2-1A0C-4E5C-85E8-A9B6EE0A29DC}" srcOrd="0" destOrd="5" presId="urn:microsoft.com/office/officeart/2005/8/layout/hList1"/>
    <dgm:cxn modelId="{0DFB62F8-327B-4D89-BD06-53D7F8529F3C}" srcId="{524E61FE-A04B-4816-9187-B051CE6FD6A2}" destId="{5C35D236-FBD0-4060-9DED-1AA9AC22C687}" srcOrd="2" destOrd="0" parTransId="{65DBB078-1A8F-43B7-916A-A79629CB0B75}" sibTransId="{A43AE5A3-B293-4F2D-94DC-77A3A01A7067}"/>
    <dgm:cxn modelId="{1EF10D6D-A525-479D-BFF9-E4139AF9FF89}" srcId="{2035AE85-5EB0-463B-A269-C309D09BFE42}" destId="{5ABEE4A9-DC9D-49D8-97E9-D9FD4BA40264}" srcOrd="3" destOrd="0" parTransId="{67EAC02E-3025-45ED-B224-68A6B4FD44E8}" sibTransId="{1B992119-8A2E-4AA3-9039-452E440E61B5}"/>
    <dgm:cxn modelId="{8EDDC44C-6D50-4E62-9700-9A65C80C1A06}" type="presOf" srcId="{E29A55BD-4A4E-427B-81BC-67B6ADB3D415}" destId="{C1DD8EC2-1A0C-4E5C-85E8-A9B6EE0A29DC}" srcOrd="0" destOrd="4" presId="urn:microsoft.com/office/officeart/2005/8/layout/hList1"/>
    <dgm:cxn modelId="{D3A78934-5466-4805-A751-EF752B10F8C5}" srcId="{E5BB49DC-0FFC-4F4B-AC4E-34D5C2E9BFF4}" destId="{F9404A0E-FC2B-4CA9-A56C-D2A44B9B3148}" srcOrd="0" destOrd="0" parTransId="{7322C3D8-1547-457B-84BD-4F4FA82EC55F}" sibTransId="{65EF3EC2-427C-4240-BE7E-A58D67DFD24A}"/>
    <dgm:cxn modelId="{A3C8C014-7F86-465E-BC0C-31F30A6F3602}" srcId="{524E61FE-A04B-4816-9187-B051CE6FD6A2}" destId="{83903F61-1D5A-49D0-8F31-7F7EBF63592E}" srcOrd="6" destOrd="0" parTransId="{3A77E3E5-3D48-4375-9F10-69777F572896}" sibTransId="{B5C614ED-CBDC-4378-AB9C-10F6E0005C04}"/>
    <dgm:cxn modelId="{72343652-828B-44DC-B30E-43BDFE45781F}" type="presOf" srcId="{83903F61-1D5A-49D0-8F31-7F7EBF63592E}" destId="{C1DD8EC2-1A0C-4E5C-85E8-A9B6EE0A29DC}" srcOrd="0" destOrd="6" presId="urn:microsoft.com/office/officeart/2005/8/layout/hList1"/>
    <dgm:cxn modelId="{421313D3-8E2A-4DB0-8F44-4BA73C5F9452}" srcId="{524E61FE-A04B-4816-9187-B051CE6FD6A2}" destId="{C5364478-1656-4B70-971A-5A6318F33EA3}" srcOrd="3" destOrd="0" parTransId="{890D6E78-2649-4BC5-802A-24F1835B8DAA}" sibTransId="{BCC1699F-370F-478C-9CDF-B456222CD259}"/>
    <dgm:cxn modelId="{DF73031A-BFFF-413B-BD19-A6AAEDE4F0E9}" type="presOf" srcId="{2035AE85-5EB0-463B-A269-C309D09BFE42}" destId="{B3DC4E4A-C115-45AE-9A2A-AED8A9349C5E}" srcOrd="0" destOrd="0" presId="urn:microsoft.com/office/officeart/2005/8/layout/hList1"/>
    <dgm:cxn modelId="{83D0EF2F-2486-4B43-A9EF-4123B4FEA48E}" srcId="{524E61FE-A04B-4816-9187-B051CE6FD6A2}" destId="{850B4E18-644C-43DE-995E-190762DCC80C}" srcOrd="5" destOrd="0" parTransId="{F43891C9-6225-448A-90FE-55871FC1A588}" sibTransId="{EB7C9259-D47D-4D8C-A7F7-AADD277CC909}"/>
    <dgm:cxn modelId="{0C97DF46-E276-4EDB-8735-C77FA7FF1844}" type="presOf" srcId="{029B1B2A-41FA-4A93-9191-3141EEF15AB0}" destId="{E2CCAD9B-89CD-4B46-B081-46460C0CE390}" srcOrd="0" destOrd="4" presId="urn:microsoft.com/office/officeart/2005/8/layout/hList1"/>
    <dgm:cxn modelId="{5CCA39D9-00DD-4C1E-94D5-6EB438D2ED5E}" type="presOf" srcId="{CC75DB80-F69F-434D-8FB6-BCC900D040AC}" destId="{A67D43D7-4660-4E4B-9DE5-726B63642908}" srcOrd="0" destOrd="2" presId="urn:microsoft.com/office/officeart/2005/8/layout/hList1"/>
    <dgm:cxn modelId="{087C5C80-4BD7-4CE0-BD24-91190A9FA06E}" srcId="{D03955E3-99AB-48C7-80CB-1BB3301D02DE}" destId="{E5BB49DC-0FFC-4F4B-AC4E-34D5C2E9BFF4}" srcOrd="1" destOrd="0" parTransId="{0B0441E0-C2C9-4262-949A-89FFA5BB8B0B}" sibTransId="{D730A384-67DA-48A9-B1F0-F68F8C4964DA}"/>
    <dgm:cxn modelId="{3AAFE9F4-DDB7-4418-935E-165DCC04F83F}" type="presOf" srcId="{E5BB49DC-0FFC-4F4B-AC4E-34D5C2E9BFF4}" destId="{753E1B3C-A666-489D-BC57-114FDA56D4EF}" srcOrd="0" destOrd="0" presId="urn:microsoft.com/office/officeart/2005/8/layout/hList1"/>
    <dgm:cxn modelId="{15D26DA3-B16B-4522-913E-206B871E85D8}" srcId="{524E61FE-A04B-4816-9187-B051CE6FD6A2}" destId="{68031DF6-EFCF-48B6-A638-D109F0C5F86B}" srcOrd="9" destOrd="0" parTransId="{36B54DEC-82FE-4D9B-9373-3E684BA18A9D}" sibTransId="{02002B73-B4FF-4ECE-80D7-FE55727283BF}"/>
    <dgm:cxn modelId="{A38F8B46-3856-46F4-B8F2-14E153C8DE5F}" type="presOf" srcId="{5C35D236-FBD0-4060-9DED-1AA9AC22C687}" destId="{C1DD8EC2-1A0C-4E5C-85E8-A9B6EE0A29DC}" srcOrd="0" destOrd="2" presId="urn:microsoft.com/office/officeart/2005/8/layout/hList1"/>
    <dgm:cxn modelId="{64B8952F-4188-4E4B-9CF7-1712C973D00A}" srcId="{E5BB49DC-0FFC-4F4B-AC4E-34D5C2E9BFF4}" destId="{826305C6-F2D5-47E3-B658-95BE3DAE6184}" srcOrd="6" destOrd="0" parTransId="{E7424F0B-9920-443E-990C-E7DB35870C97}" sibTransId="{9FB91216-8083-40E6-99DC-82B2B3F750B4}"/>
    <dgm:cxn modelId="{ED83D327-663C-44DE-B586-1F9FC7D3B963}" type="presOf" srcId="{F9404A0E-FC2B-4CA9-A56C-D2A44B9B3148}" destId="{A67D43D7-4660-4E4B-9DE5-726B63642908}" srcOrd="0" destOrd="0" presId="urn:microsoft.com/office/officeart/2005/8/layout/hList1"/>
    <dgm:cxn modelId="{0E232170-DB7F-487D-8F00-3A8AF317EBC8}" srcId="{E5BB49DC-0FFC-4F4B-AC4E-34D5C2E9BFF4}" destId="{6D7A45B6-86D6-4993-B18A-2050FBE7E3B2}" srcOrd="3" destOrd="0" parTransId="{2F975C63-1D53-4A7E-8DEF-244323D9209D}" sibTransId="{BF23AD7E-169B-45FF-8BDD-786F687F9A07}"/>
    <dgm:cxn modelId="{140BF74D-7FEA-4E6E-9532-C1EBECFB7535}" type="presOf" srcId="{83BFD90B-F008-47C5-90E4-56DFF4826F53}" destId="{A67D43D7-4660-4E4B-9DE5-726B63642908}" srcOrd="0" destOrd="1" presId="urn:microsoft.com/office/officeart/2005/8/layout/hList1"/>
    <dgm:cxn modelId="{F0EC72F3-0078-41CF-B25C-1CD0326FB4E8}" type="presOf" srcId="{57457996-3140-4F9A-AD9C-197BEED7E257}" destId="{A67D43D7-4660-4E4B-9DE5-726B63642908}" srcOrd="0" destOrd="5" presId="urn:microsoft.com/office/officeart/2005/8/layout/hList1"/>
    <dgm:cxn modelId="{E286F7BB-E4A4-444B-9518-122FC18513C8}" srcId="{524E61FE-A04B-4816-9187-B051CE6FD6A2}" destId="{E29A55BD-4A4E-427B-81BC-67B6ADB3D415}" srcOrd="4" destOrd="0" parTransId="{C2526359-302F-4E2C-BCDE-95176C2A9164}" sibTransId="{FB877703-3F76-4FFA-A308-5165F5E33592}"/>
    <dgm:cxn modelId="{2154665B-1CFB-4537-A03D-AD8F24026535}" type="presOf" srcId="{6D7A45B6-86D6-4993-B18A-2050FBE7E3B2}" destId="{A67D43D7-4660-4E4B-9DE5-726B63642908}" srcOrd="0" destOrd="3" presId="urn:microsoft.com/office/officeart/2005/8/layout/hList1"/>
    <dgm:cxn modelId="{A309568A-68BD-4036-9E37-F79BAD4D724E}" srcId="{D03955E3-99AB-48C7-80CB-1BB3301D02DE}" destId="{524E61FE-A04B-4816-9187-B051CE6FD6A2}" srcOrd="2" destOrd="0" parTransId="{47EE6B7E-9C44-4380-BE92-57B9FA0C58A3}" sibTransId="{78062345-821A-42B5-8941-CF7B082BC1C5}"/>
    <dgm:cxn modelId="{6B0A06DE-43B9-4AFB-974B-065EF242F43E}" type="presOf" srcId="{01629C0B-4E3F-4707-8506-947112FE0AEA}" destId="{E2CCAD9B-89CD-4B46-B081-46460C0CE390}" srcOrd="0" destOrd="1" presId="urn:microsoft.com/office/officeart/2005/8/layout/hList1"/>
    <dgm:cxn modelId="{B056BAFD-460D-4FEF-9D9F-F3C44585FEF0}" srcId="{2035AE85-5EB0-463B-A269-C309D09BFE42}" destId="{01629C0B-4E3F-4707-8506-947112FE0AEA}" srcOrd="1" destOrd="0" parTransId="{12E554AC-DC9E-4896-A994-C848CD31F9A2}" sibTransId="{7776CB55-47EC-4FB9-B912-E4CC280D604D}"/>
    <dgm:cxn modelId="{4B6B95B9-3CD3-4F5E-A400-06706265452C}" srcId="{524E61FE-A04B-4816-9187-B051CE6FD6A2}" destId="{6732A041-E827-4A0B-903B-4685E61AA577}" srcOrd="10" destOrd="0" parTransId="{8788A4BD-1320-4FEB-B3FB-C0BE71DBB4E3}" sibTransId="{87B78DEB-80D9-4FDE-9997-38675B2A02F5}"/>
    <dgm:cxn modelId="{DAF25B9F-3866-4C33-969E-4754B3FEA2D7}" srcId="{524E61FE-A04B-4816-9187-B051CE6FD6A2}" destId="{94B75C90-0059-4E0C-B51D-4298A659F336}" srcOrd="8" destOrd="0" parTransId="{34D4E68A-096E-468B-B7BD-5340DB2D27A7}" sibTransId="{7357C8BC-FFDC-44C5-AC6A-56645DBE295C}"/>
    <dgm:cxn modelId="{DC30BA5B-4C5D-47AF-A370-58433E47A974}" srcId="{2035AE85-5EB0-463B-A269-C309D09BFE42}" destId="{029B1B2A-41FA-4A93-9191-3141EEF15AB0}" srcOrd="4" destOrd="0" parTransId="{3B972CAF-F83F-4A6B-9CB3-E74A5C3DFC94}" sibTransId="{7FC8F543-8E21-4433-89F8-24C5554EA260}"/>
    <dgm:cxn modelId="{64264073-5EFD-40D5-BA2A-AAB379FDD845}" type="presOf" srcId="{240E2783-48B6-447E-9E40-C432848CEA40}" destId="{C1DD8EC2-1A0C-4E5C-85E8-A9B6EE0A29DC}" srcOrd="0" destOrd="1" presId="urn:microsoft.com/office/officeart/2005/8/layout/hList1"/>
    <dgm:cxn modelId="{A55BE6C5-5A34-4BF8-AFD2-4EEDDCE89654}" srcId="{524E61FE-A04B-4816-9187-B051CE6FD6A2}" destId="{240E2783-48B6-447E-9E40-C432848CEA40}" srcOrd="1" destOrd="0" parTransId="{EB0A832D-BB3E-47E0-BAA4-BDA08D79A6D3}" sibTransId="{2D56E01A-4AF6-4A21-8314-BA2E61DA7437}"/>
    <dgm:cxn modelId="{7C43A2B0-41DD-415F-AF17-A9FE3941E83F}" type="presOf" srcId="{5ABEE4A9-DC9D-49D8-97E9-D9FD4BA40264}" destId="{E2CCAD9B-89CD-4B46-B081-46460C0CE390}" srcOrd="0" destOrd="3" presId="urn:microsoft.com/office/officeart/2005/8/layout/hList1"/>
    <dgm:cxn modelId="{0F8A35FC-184B-4E15-A953-CC6A86905A12}" srcId="{E5BB49DC-0FFC-4F4B-AC4E-34D5C2E9BFF4}" destId="{BEB26D29-B7A5-422F-A713-2B142AED484A}" srcOrd="4" destOrd="0" parTransId="{E5A5B29B-69C8-41C3-B44C-4C52043F018E}" sibTransId="{1B9A2F70-1AB5-4B23-A8B7-E09950E277CE}"/>
    <dgm:cxn modelId="{2D7B1812-089E-4BBB-A255-38C87312F480}" srcId="{D03955E3-99AB-48C7-80CB-1BB3301D02DE}" destId="{2035AE85-5EB0-463B-A269-C309D09BFE42}" srcOrd="0" destOrd="0" parTransId="{56539A9A-FEE6-4EBE-9921-481F9D4DED1B}" sibTransId="{831B15FF-662B-42A2-B76A-B3CEF9DA7294}"/>
    <dgm:cxn modelId="{170DA4DD-C4F1-428F-893C-198EAD9A1862}" type="presOf" srcId="{D03955E3-99AB-48C7-80CB-1BB3301D02DE}" destId="{96444CD0-7721-4006-8307-AAF754D1F142}" srcOrd="0" destOrd="0" presId="urn:microsoft.com/office/officeart/2005/8/layout/hList1"/>
    <dgm:cxn modelId="{8D62A143-478F-4312-BA0D-3C75F3717A1C}" type="presOf" srcId="{C5364478-1656-4B70-971A-5A6318F33EA3}" destId="{C1DD8EC2-1A0C-4E5C-85E8-A9B6EE0A29DC}" srcOrd="0" destOrd="3" presId="urn:microsoft.com/office/officeart/2005/8/layout/hList1"/>
    <dgm:cxn modelId="{CC88F167-A73E-404B-BEB1-5FDF6C8F94AF}" srcId="{524E61FE-A04B-4816-9187-B051CE6FD6A2}" destId="{DDDE9600-FBA3-4833-BAE0-3E812F5CB180}" srcOrd="7" destOrd="0" parTransId="{3D229846-7D9B-4949-9E0B-9A8447919B45}" sibTransId="{5B5733F6-9E07-4472-BEF5-B536A17E5AD3}"/>
    <dgm:cxn modelId="{CDE0237A-ECE9-41A8-8975-4CDA7C82D9C6}" type="presOf" srcId="{3431FE54-89A7-4477-8EF3-0B2D0E5FDF4B}" destId="{C1DD8EC2-1A0C-4E5C-85E8-A9B6EE0A29DC}" srcOrd="0" destOrd="0" presId="urn:microsoft.com/office/officeart/2005/8/layout/hList1"/>
    <dgm:cxn modelId="{7E702DD2-9301-4D79-A567-5E100B3ECE2F}" srcId="{524E61FE-A04B-4816-9187-B051CE6FD6A2}" destId="{3431FE54-89A7-4477-8EF3-0B2D0E5FDF4B}" srcOrd="0" destOrd="0" parTransId="{67EC0285-E87F-4431-9EDD-F8EA9D99C1DA}" sibTransId="{05346117-AE16-4D5C-BD91-0E48EEB7EE30}"/>
    <dgm:cxn modelId="{E9EDD0B6-8CAA-4702-85BF-5CD24171BB2C}" type="presOf" srcId="{DDDE9600-FBA3-4833-BAE0-3E812F5CB180}" destId="{C1DD8EC2-1A0C-4E5C-85E8-A9B6EE0A29DC}" srcOrd="0" destOrd="7" presId="urn:microsoft.com/office/officeart/2005/8/layout/hList1"/>
    <dgm:cxn modelId="{6537CD88-40BC-4A3D-996A-9DB22CA74730}" type="presOf" srcId="{8AA01825-E09C-4582-A6CA-09D2C0FEC14B}" destId="{E2CCAD9B-89CD-4B46-B081-46460C0CE390}" srcOrd="0" destOrd="2" presId="urn:microsoft.com/office/officeart/2005/8/layout/hList1"/>
    <dgm:cxn modelId="{9F47330B-D97D-4BE6-81D3-795E950D5ADD}" srcId="{E5BB49DC-0FFC-4F4B-AC4E-34D5C2E9BFF4}" destId="{83BFD90B-F008-47C5-90E4-56DFF4826F53}" srcOrd="1" destOrd="0" parTransId="{FA86FED4-0CBE-49C7-82BC-22AAA8B84AFE}" sibTransId="{59EBB5CB-9416-441B-9CDB-C9F6BB257D47}"/>
    <dgm:cxn modelId="{5796E1E8-ADF1-4645-9A81-DE1808C26DA7}" srcId="{E5BB49DC-0FFC-4F4B-AC4E-34D5C2E9BFF4}" destId="{CC75DB80-F69F-434D-8FB6-BCC900D040AC}" srcOrd="2" destOrd="0" parTransId="{B438294E-083A-4304-974A-599B2320BAD0}" sibTransId="{A8C28095-BE56-4899-BB3F-DB7B7352055D}"/>
    <dgm:cxn modelId="{BA0AE805-B63E-43AE-A0F0-CE36D78E6C3F}" type="presOf" srcId="{524E61FE-A04B-4816-9187-B051CE6FD6A2}" destId="{C748883F-B46D-4C3C-9554-3D3437196322}" srcOrd="0" destOrd="0" presId="urn:microsoft.com/office/officeart/2005/8/layout/hList1"/>
    <dgm:cxn modelId="{D7F29EF1-6FB6-4229-B6F9-1D125E83C04B}" type="presOf" srcId="{6732A041-E827-4A0B-903B-4685E61AA577}" destId="{C1DD8EC2-1A0C-4E5C-85E8-A9B6EE0A29DC}" srcOrd="0" destOrd="10" presId="urn:microsoft.com/office/officeart/2005/8/layout/hList1"/>
    <dgm:cxn modelId="{CACE5E5C-FBAE-450A-87B8-1BE1645959CA}" srcId="{2035AE85-5EB0-463B-A269-C309D09BFE42}" destId="{8AA01825-E09C-4582-A6CA-09D2C0FEC14B}" srcOrd="2" destOrd="0" parTransId="{7EBC1DB8-3642-4D71-812D-45FC01F3C53C}" sibTransId="{3137737B-2D65-417C-800A-D4B48FAA1486}"/>
    <dgm:cxn modelId="{DF300BDD-5EFE-45E2-B57B-592CAB7F322E}" type="presOf" srcId="{68031DF6-EFCF-48B6-A638-D109F0C5F86B}" destId="{C1DD8EC2-1A0C-4E5C-85E8-A9B6EE0A29DC}" srcOrd="0" destOrd="9" presId="urn:microsoft.com/office/officeart/2005/8/layout/hList1"/>
    <dgm:cxn modelId="{7E756365-98A6-42D8-B1A9-F9775E0958BA}" type="presParOf" srcId="{96444CD0-7721-4006-8307-AAF754D1F142}" destId="{A764E5C9-A430-4CE6-9016-28FBDA20D88E}" srcOrd="0" destOrd="0" presId="urn:microsoft.com/office/officeart/2005/8/layout/hList1"/>
    <dgm:cxn modelId="{BF92B333-949F-4089-8E29-0F50D0DAE06D}" type="presParOf" srcId="{A764E5C9-A430-4CE6-9016-28FBDA20D88E}" destId="{B3DC4E4A-C115-45AE-9A2A-AED8A9349C5E}" srcOrd="0" destOrd="0" presId="urn:microsoft.com/office/officeart/2005/8/layout/hList1"/>
    <dgm:cxn modelId="{36CF2B68-3F1C-46E6-8A3A-A567B95BAFFA}" type="presParOf" srcId="{A764E5C9-A430-4CE6-9016-28FBDA20D88E}" destId="{E2CCAD9B-89CD-4B46-B081-46460C0CE390}" srcOrd="1" destOrd="0" presId="urn:microsoft.com/office/officeart/2005/8/layout/hList1"/>
    <dgm:cxn modelId="{BCDC8A84-AF01-452C-8FAA-82F37E118A22}" type="presParOf" srcId="{96444CD0-7721-4006-8307-AAF754D1F142}" destId="{3798D217-336C-4A5C-9833-84EDF39AFACE}" srcOrd="1" destOrd="0" presId="urn:microsoft.com/office/officeart/2005/8/layout/hList1"/>
    <dgm:cxn modelId="{5EC2301A-057D-4E75-B7EE-5EC6AA43FB64}" type="presParOf" srcId="{96444CD0-7721-4006-8307-AAF754D1F142}" destId="{35D72E1C-9618-4B17-9B36-86D1F82C19E8}" srcOrd="2" destOrd="0" presId="urn:microsoft.com/office/officeart/2005/8/layout/hList1"/>
    <dgm:cxn modelId="{C1933A84-7D69-4774-9BE0-3173FB6CA0F0}" type="presParOf" srcId="{35D72E1C-9618-4B17-9B36-86D1F82C19E8}" destId="{753E1B3C-A666-489D-BC57-114FDA56D4EF}" srcOrd="0" destOrd="0" presId="urn:microsoft.com/office/officeart/2005/8/layout/hList1"/>
    <dgm:cxn modelId="{D889A099-17A6-4BD9-981D-CF587F86B4B7}" type="presParOf" srcId="{35D72E1C-9618-4B17-9B36-86D1F82C19E8}" destId="{A67D43D7-4660-4E4B-9DE5-726B63642908}" srcOrd="1" destOrd="0" presId="urn:microsoft.com/office/officeart/2005/8/layout/hList1"/>
    <dgm:cxn modelId="{D9510536-2C2F-4B79-8116-05FE20F36876}" type="presParOf" srcId="{96444CD0-7721-4006-8307-AAF754D1F142}" destId="{B7545702-7F37-436A-BC76-AEB12682C0B7}" srcOrd="3" destOrd="0" presId="urn:microsoft.com/office/officeart/2005/8/layout/hList1"/>
    <dgm:cxn modelId="{5DBF59C4-E1C5-496A-AD8B-200A415116BD}" type="presParOf" srcId="{96444CD0-7721-4006-8307-AAF754D1F142}" destId="{74FE1CF6-D853-46B7-B078-9E3A00E9FF26}" srcOrd="4" destOrd="0" presId="urn:microsoft.com/office/officeart/2005/8/layout/hList1"/>
    <dgm:cxn modelId="{1917C405-E8CA-44A6-AC34-42024CDF2356}" type="presParOf" srcId="{74FE1CF6-D853-46B7-B078-9E3A00E9FF26}" destId="{C748883F-B46D-4C3C-9554-3D3437196322}" srcOrd="0" destOrd="0" presId="urn:microsoft.com/office/officeart/2005/8/layout/hList1"/>
    <dgm:cxn modelId="{BEB19AE7-7EFE-4DBD-9B46-9648764368B1}" type="presParOf" srcId="{74FE1CF6-D853-46B7-B078-9E3A00E9FF26}" destId="{C1DD8EC2-1A0C-4E5C-85E8-A9B6EE0A29D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6436C-9109-4DE3-B086-37554A6F48D9}">
      <dsp:nvSpPr>
        <dsp:cNvPr id="0" name=""/>
        <dsp:cNvSpPr/>
      </dsp:nvSpPr>
      <dsp:spPr>
        <a:xfrm>
          <a:off x="1074386" y="0"/>
          <a:ext cx="2985444" cy="20730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41910" rIns="13970" bIns="1397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100" kern="1200" dirty="0" err="1" smtClean="0">
              <a:latin typeface="+mn-lt"/>
            </a:rPr>
            <a:t>Minimize</a:t>
          </a:r>
          <a:r>
            <a:rPr lang="fr-FR" sz="1100" kern="1200" dirty="0" smtClean="0">
              <a:latin typeface="+mn-lt"/>
            </a:rPr>
            <a:t> of an objective </a:t>
          </a:r>
          <a:r>
            <a:rPr lang="fr-FR" sz="1100" kern="1200" dirty="0" err="1" smtClean="0">
              <a:latin typeface="+mn-lt"/>
            </a:rPr>
            <a:t>function</a:t>
          </a:r>
          <a:r>
            <a:rPr lang="fr-FR" sz="1100" kern="1200" dirty="0" smtClean="0">
              <a:latin typeface="+mn-lt"/>
            </a:rPr>
            <a:t>  </a:t>
          </a:r>
          <a:r>
            <a:rPr lang="en-US" sz="1100" kern="1200" dirty="0" smtClean="0">
              <a:solidFill>
                <a:schemeClr val="tx1"/>
              </a:solidFill>
            </a:rPr>
            <a:t>over a period of up to 30 years.</a:t>
          </a:r>
          <a:endParaRPr lang="fr-FR" sz="1100" kern="1200" dirty="0">
            <a:latin typeface="+mn-lt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b="0" kern="1200" dirty="0" smtClean="0"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+mn-lt"/>
              <a:cs typeface="Arial" pitchFamily="34" charset="0"/>
            </a:rPr>
            <a:t>can increase the most economically installed capacity in the medium and long term.</a:t>
          </a:r>
          <a:endParaRPr lang="fr-FR" sz="1100" b="0" kern="1200" dirty="0"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100" b="0" kern="1200" dirty="0">
            <a:latin typeface="+mn-lt"/>
            <a:cs typeface="Arial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0" kern="1200" dirty="0" smtClean="0">
              <a:latin typeface="+mn-lt"/>
              <a:cs typeface="Arial" pitchFamily="34" charset="0"/>
            </a:rPr>
            <a:t>Reliability and production costs of annual system configurations are evaluated by probabilistic methods.</a:t>
          </a:r>
          <a:endParaRPr lang="fr-FR" sz="1100" b="0" kern="1200" dirty="0">
            <a:latin typeface="+mn-lt"/>
            <a:cs typeface="Arial" pitchFamily="34" charset="0"/>
          </a:endParaRPr>
        </a:p>
      </dsp:txBody>
      <dsp:txXfrm>
        <a:off x="1122959" y="48573"/>
        <a:ext cx="2888298" cy="2024439"/>
      </dsp:txXfrm>
    </dsp:sp>
    <dsp:sp modelId="{8C18F258-9C64-40D0-BF75-296E81B1CBCA}">
      <dsp:nvSpPr>
        <dsp:cNvPr id="0" name=""/>
        <dsp:cNvSpPr/>
      </dsp:nvSpPr>
      <dsp:spPr>
        <a:xfrm>
          <a:off x="1101962" y="2075301"/>
          <a:ext cx="2777054" cy="891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0" rIns="4572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600" kern="1200" dirty="0" smtClean="0"/>
            <a:t>WASP</a:t>
          </a:r>
          <a:r>
            <a:rPr lang="fr-FR" sz="2800" kern="1200" dirty="0" smtClean="0"/>
            <a:t>-IV</a:t>
          </a:r>
          <a:endParaRPr lang="fr-FR" sz="2800" kern="1200" dirty="0"/>
        </a:p>
      </dsp:txBody>
      <dsp:txXfrm>
        <a:off x="1101962" y="2075301"/>
        <a:ext cx="1955672" cy="891395"/>
      </dsp:txXfrm>
    </dsp:sp>
    <dsp:sp modelId="{8C035641-CBA6-4AF6-952D-0DD0AAFC5B54}">
      <dsp:nvSpPr>
        <dsp:cNvPr id="0" name=""/>
        <dsp:cNvSpPr/>
      </dsp:nvSpPr>
      <dsp:spPr>
        <a:xfrm>
          <a:off x="3136192" y="2216891"/>
          <a:ext cx="971969" cy="97196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048C9-59FC-4371-8858-C2682E035C91}">
      <dsp:nvSpPr>
        <dsp:cNvPr id="0" name=""/>
        <dsp:cNvSpPr/>
      </dsp:nvSpPr>
      <dsp:spPr>
        <a:xfrm>
          <a:off x="4348961" y="2289"/>
          <a:ext cx="2777054" cy="207301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4572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Allows optimization of the annual placement of hydrothermal production means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Allows to find an optimal maintenance plan</a:t>
          </a: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step monthly and detailed modeling of hydraulics</a:t>
          </a:r>
          <a:endParaRPr lang="fr-FR" sz="1200" kern="1200" dirty="0"/>
        </a:p>
      </dsp:txBody>
      <dsp:txXfrm>
        <a:off x="4397534" y="50862"/>
        <a:ext cx="2679908" cy="2024439"/>
      </dsp:txXfrm>
    </dsp:sp>
    <dsp:sp modelId="{4028523B-A606-46EB-BCB7-51CF311163C4}">
      <dsp:nvSpPr>
        <dsp:cNvPr id="0" name=""/>
        <dsp:cNvSpPr/>
      </dsp:nvSpPr>
      <dsp:spPr>
        <a:xfrm>
          <a:off x="4348961" y="2075301"/>
          <a:ext cx="2777054" cy="8913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0" rIns="40640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kern="1200" dirty="0" smtClean="0"/>
            <a:t>VALORAGUA</a:t>
          </a:r>
          <a:endParaRPr lang="fr-FR" sz="3200" kern="1200" dirty="0"/>
        </a:p>
      </dsp:txBody>
      <dsp:txXfrm>
        <a:off x="4348961" y="2075301"/>
        <a:ext cx="1955672" cy="891395"/>
      </dsp:txXfrm>
    </dsp:sp>
    <dsp:sp modelId="{A7DD1158-54F3-49A0-A37A-272EB6437B70}">
      <dsp:nvSpPr>
        <dsp:cNvPr id="0" name=""/>
        <dsp:cNvSpPr/>
      </dsp:nvSpPr>
      <dsp:spPr>
        <a:xfrm>
          <a:off x="6383191" y="2216891"/>
          <a:ext cx="971969" cy="97196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0.73672</cdr:x>
      <cdr:y>0.12642</cdr:y>
    </cdr:from>
    <cdr:to>
      <cdr:x>0.94238</cdr:x>
      <cdr:y>0.18819</cdr:y>
    </cdr:to>
    <cdr:sp macro="" textlink="">
      <cdr:nvSpPr>
        <cdr:cNvPr id="5" name="Rectangle 4"/>
        <cdr:cNvSpPr/>
      </cdr:nvSpPr>
      <cdr:spPr>
        <a:xfrm xmlns:a="http://schemas.openxmlformats.org/drawingml/2006/main">
          <a:off x="2424710" y="459689"/>
          <a:ext cx="676894" cy="2246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fr-FR" sz="900" b="1" dirty="0" smtClean="0">
              <a:solidFill>
                <a:schemeClr val="tx1"/>
              </a:solidFill>
            </a:rPr>
            <a:t>5 580MW</a:t>
          </a:r>
          <a:endParaRPr lang="fr-FR" sz="9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23FD74-7E45-4325-9080-4ADB1353D3AB}" type="datetimeFigureOut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4A8471-6B33-41E1-9E7A-117C945DB76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877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3713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3713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380304-54EB-4EC8-B05F-66DAB38FA5A8}" type="datetimeFigureOut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4030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692650"/>
            <a:ext cx="5438775" cy="4441825"/>
          </a:xfrm>
          <a:prstGeom prst="rect">
            <a:avLst/>
          </a:prstGeom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4813" cy="493713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378950"/>
            <a:ext cx="2944813" cy="493713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F4851-4E3B-4A6D-A91C-55C3729D1E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23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dirty="0" smtClean="0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A42C6D-D23A-4BE0-A7B8-B153B32FB686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86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D7D74-45BD-4D01-BC5A-1BF059D92C52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3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11E788-3BD8-45F6-8F81-800A0BE567AC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5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C61BFC-9EC1-4004-A4E6-EE25395E745E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2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fr-FR" altLang="fr-FR" b="1" smtClean="0">
                <a:cs typeface="Arial" pitchFamily="34" charset="0"/>
              </a:rPr>
              <a:t>Aux niveaux législatif,  réglementaire et institutionnel, </a:t>
            </a:r>
            <a:r>
              <a:rPr lang="fr-FR" altLang="fr-FR" smtClean="0">
                <a:cs typeface="Arial" pitchFamily="34" charset="0"/>
              </a:rPr>
              <a:t>les réformes nécessaires ont été entreprises pour accélérer le développement des énergies renouvelables et de l’efficacité énergétique. C’est ainsi qu’ont déjà été promulguées  </a:t>
            </a:r>
            <a:r>
              <a:rPr lang="fr-FR" altLang="fr-FR" b="1" smtClean="0">
                <a:cs typeface="Arial" pitchFamily="34" charset="0"/>
              </a:rPr>
              <a:t>les lois relatives aux Energies renouvelables, à l’établissement de l’Agence de Développement des Energies Renouvelables et de l’Efficacité Energétique (ADEREE), à la création de l’Agence Marocaine pour l’Energie Solaire  ‘Moroccan Agency For Solar Energy  (MASEN) et de la Société d’Investissements Energétiques (SIE). Le texte sur l’Efficacité Energétique est en cours d’adoption </a:t>
            </a:r>
            <a:endParaRPr lang="fr-FR" altLang="fr-FR" smtClean="0">
              <a:cs typeface="Arial" pitchFamily="34" charset="0"/>
            </a:endParaRPr>
          </a:p>
          <a:p>
            <a:pPr eaLnBrk="1" hangingPunct="1"/>
            <a:endParaRPr lang="fr-FR" altLang="fr-FR" smtClean="0"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820681-80B8-4E43-9BCD-154F5082E3CD}" type="slidenum">
              <a:rPr lang="fr-FR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7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1D4C1-DF61-461D-B522-650481B9FC19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F85B2-D4C6-4F1F-B871-8976AFF41A1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23AD1-F3F5-429A-BA82-2F03E0CACC47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AD6A-570A-4418-A97E-0C6283E93C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A684-C6B6-4597-8927-7EC215C01A15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BE352-CBD2-4A6E-9F5C-9C6B4CEA078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E1B1-1884-4F64-AB2A-AE2E7E4DC441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E4CA-37D6-4F6C-AED8-2D75EC06D2D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b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85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800" b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10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6"/>
          <p:cNvSpPr>
            <a:spLocks noChangeArrowheads="1"/>
          </p:cNvSpPr>
          <p:nvPr userDrawn="1"/>
        </p:nvSpPr>
        <p:spPr bwMode="gray">
          <a:xfrm rot="16200000">
            <a:off x="273050" y="5826125"/>
            <a:ext cx="298450" cy="146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vert="eaVert" wrap="none" lIns="89430" tIns="44715" rIns="89430" bIns="44715" anchor="ctr"/>
          <a:lstStyle/>
          <a:p>
            <a:pPr defTabSz="839788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82"/>
          <p:cNvSpPr>
            <a:spLocks noChangeArrowheads="1"/>
          </p:cNvSpPr>
          <p:nvPr userDrawn="1"/>
        </p:nvSpPr>
        <p:spPr bwMode="auto">
          <a:xfrm>
            <a:off x="322263" y="0"/>
            <a:ext cx="128587" cy="6858000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xtLst/>
        </p:spPr>
        <p:txBody>
          <a:bodyPr wrap="none" lIns="88949" tIns="44478" rIns="88949" bIns="44478" anchor="ctr"/>
          <a:lstStyle/>
          <a:p>
            <a:pPr algn="ctr" defTabSz="889000" eaLnBrk="0" hangingPunct="0">
              <a:spcBef>
                <a:spcPct val="50000"/>
              </a:spcBef>
              <a:defRPr/>
            </a:pPr>
            <a:endParaRPr lang="fr-FR" sz="60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AutoShape 26"/>
          <p:cNvSpPr>
            <a:spLocks noChangeArrowheads="1"/>
          </p:cNvSpPr>
          <p:nvPr userDrawn="1"/>
        </p:nvSpPr>
        <p:spPr bwMode="gray">
          <a:xfrm rot="16200000">
            <a:off x="246063" y="5826125"/>
            <a:ext cx="298450" cy="146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vert="eaVert" wrap="none" lIns="88949" tIns="44478" rIns="88949" bIns="44478" anchor="ctr"/>
          <a:lstStyle/>
          <a:p>
            <a:pPr algn="ctr" defTabSz="835025" eaLnBrk="0" hangingPunct="0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Rectangle 82"/>
          <p:cNvSpPr>
            <a:spLocks noChangeArrowheads="1"/>
          </p:cNvSpPr>
          <p:nvPr userDrawn="1"/>
        </p:nvSpPr>
        <p:spPr bwMode="auto">
          <a:xfrm>
            <a:off x="192088" y="-1588"/>
            <a:ext cx="128587" cy="6858001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lIns="88949" tIns="44478" rIns="88949" bIns="44478" anchor="ctr"/>
          <a:lstStyle/>
          <a:p>
            <a:pPr algn="ctr" defTabSz="889000" eaLnBrk="0" hangingPunct="0">
              <a:spcBef>
                <a:spcPct val="50000"/>
              </a:spcBef>
              <a:defRPr/>
            </a:pPr>
            <a:endParaRPr lang="fr-FR" sz="60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AutoShape 26"/>
          <p:cNvSpPr>
            <a:spLocks noChangeArrowheads="1"/>
          </p:cNvSpPr>
          <p:nvPr userDrawn="1"/>
        </p:nvSpPr>
        <p:spPr bwMode="gray">
          <a:xfrm rot="16200000">
            <a:off x="93663" y="5834063"/>
            <a:ext cx="298450" cy="146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vert="eaVert" wrap="none" lIns="88949" tIns="44478" rIns="88949" bIns="44478" anchor="ctr"/>
          <a:lstStyle/>
          <a:p>
            <a:pPr algn="ctr" defTabSz="835025" eaLnBrk="0" hangingPunct="0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AutoShape 26"/>
          <p:cNvSpPr>
            <a:spLocks noChangeArrowheads="1"/>
          </p:cNvSpPr>
          <p:nvPr userDrawn="1"/>
        </p:nvSpPr>
        <p:spPr bwMode="gray">
          <a:xfrm rot="16200000">
            <a:off x="246063" y="6027738"/>
            <a:ext cx="298450" cy="146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vert="eaVert" wrap="none" lIns="88949" tIns="44478" rIns="88949" bIns="44478" anchor="ctr"/>
          <a:lstStyle/>
          <a:p>
            <a:pPr algn="ctr" defTabSz="835025" eaLnBrk="0" hangingPunct="0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0" name="AutoShape 26"/>
          <p:cNvSpPr>
            <a:spLocks noChangeArrowheads="1"/>
          </p:cNvSpPr>
          <p:nvPr userDrawn="1"/>
        </p:nvSpPr>
        <p:spPr bwMode="gray">
          <a:xfrm rot="16200000">
            <a:off x="92075" y="5986463"/>
            <a:ext cx="298450" cy="146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vert="eaVert" wrap="none" lIns="88949" tIns="44478" rIns="88949" bIns="44478" anchor="ctr"/>
          <a:lstStyle/>
          <a:p>
            <a:pPr algn="ctr" defTabSz="835025" eaLnBrk="0" hangingPunct="0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Imag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-21277" r="61261" b="21277"/>
          <a:stretch>
            <a:fillRect/>
          </a:stretch>
        </p:blipFill>
        <p:spPr bwMode="auto">
          <a:xfrm>
            <a:off x="3009900" y="6278563"/>
            <a:ext cx="2781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078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6"/>
          <p:cNvSpPr>
            <a:spLocks noChangeArrowheads="1"/>
          </p:cNvSpPr>
          <p:nvPr userDrawn="1"/>
        </p:nvSpPr>
        <p:spPr bwMode="gray">
          <a:xfrm rot="16200000">
            <a:off x="179388" y="5826125"/>
            <a:ext cx="298450" cy="146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vert="eaVert" wrap="none" lIns="89430" tIns="44715" rIns="89430" bIns="44715" anchor="ctr"/>
          <a:lstStyle/>
          <a:p>
            <a:pPr defTabSz="839788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82"/>
          <p:cNvSpPr>
            <a:spLocks noChangeArrowheads="1"/>
          </p:cNvSpPr>
          <p:nvPr userDrawn="1"/>
        </p:nvSpPr>
        <p:spPr bwMode="auto">
          <a:xfrm>
            <a:off x="227013" y="0"/>
            <a:ext cx="128587" cy="6858000"/>
          </a:xfrm>
          <a:prstGeom prst="rect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xtLst/>
        </p:spPr>
        <p:txBody>
          <a:bodyPr wrap="none" lIns="88949" tIns="44478" rIns="88949" bIns="44478" anchor="ctr"/>
          <a:lstStyle/>
          <a:p>
            <a:pPr algn="ctr" defTabSz="889000" eaLnBrk="0" hangingPunct="0">
              <a:spcBef>
                <a:spcPct val="50000"/>
              </a:spcBef>
              <a:defRPr/>
            </a:pPr>
            <a:endParaRPr lang="fr-FR" sz="60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" name="AutoShape 26"/>
          <p:cNvSpPr>
            <a:spLocks noChangeArrowheads="1"/>
          </p:cNvSpPr>
          <p:nvPr userDrawn="1"/>
        </p:nvSpPr>
        <p:spPr bwMode="gray">
          <a:xfrm rot="16200000">
            <a:off x="150813" y="5826125"/>
            <a:ext cx="298450" cy="146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vert="eaVert" wrap="none" lIns="88949" tIns="44478" rIns="88949" bIns="44478" anchor="ctr"/>
          <a:lstStyle/>
          <a:p>
            <a:pPr algn="ctr" defTabSz="835025" eaLnBrk="0" hangingPunct="0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82"/>
          <p:cNvSpPr>
            <a:spLocks noChangeArrowheads="1"/>
          </p:cNvSpPr>
          <p:nvPr userDrawn="1"/>
        </p:nvSpPr>
        <p:spPr bwMode="auto">
          <a:xfrm>
            <a:off x="98425" y="-1588"/>
            <a:ext cx="128588" cy="6858001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  <a:extLst/>
        </p:spPr>
        <p:txBody>
          <a:bodyPr wrap="none" lIns="88949" tIns="44478" rIns="88949" bIns="44478" anchor="ctr"/>
          <a:lstStyle/>
          <a:p>
            <a:pPr algn="ctr" defTabSz="889000" eaLnBrk="0" hangingPunct="0">
              <a:spcBef>
                <a:spcPct val="50000"/>
              </a:spcBef>
              <a:defRPr/>
            </a:pPr>
            <a:endParaRPr lang="fr-FR" sz="60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AutoShape 26"/>
          <p:cNvSpPr>
            <a:spLocks noChangeArrowheads="1"/>
          </p:cNvSpPr>
          <p:nvPr userDrawn="1"/>
        </p:nvSpPr>
        <p:spPr bwMode="gray">
          <a:xfrm rot="16200000">
            <a:off x="0" y="5834063"/>
            <a:ext cx="298450" cy="14605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/>
        </p:spPr>
        <p:txBody>
          <a:bodyPr vert="eaVert" wrap="none" lIns="88949" tIns="44478" rIns="88949" bIns="44478" anchor="ctr"/>
          <a:lstStyle/>
          <a:p>
            <a:pPr algn="ctr" defTabSz="835025" eaLnBrk="0" hangingPunct="0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0" y="1249363"/>
            <a:ext cx="3035300" cy="4973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0700" y="1249363"/>
            <a:ext cx="3035300" cy="4973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30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8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61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-21277" r="61261" b="21277"/>
          <a:stretch>
            <a:fillRect/>
          </a:stretch>
        </p:blipFill>
        <p:spPr bwMode="auto">
          <a:xfrm>
            <a:off x="3009900" y="6278563"/>
            <a:ext cx="27813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113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9070A-2D2C-441C-8D58-10580EF32127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2D20-8DB2-42A1-B6A3-7D3239263C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1742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296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7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95275"/>
            <a:ext cx="2032000" cy="5927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95275"/>
            <a:ext cx="5943600" cy="5927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FECB-6145-47E6-89CA-95815EB0C43B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5842-7FFA-4068-9823-7E4203D2843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2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C793-ED63-435B-942F-0A03E941C648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5B608-BA67-41BD-8604-920B9C53EA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B3500-AEBB-43AB-8D32-ED84A96A1C9E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0A26-F4BF-43A6-BC9D-F9A270C17AC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F5A9F-BEA8-47A8-9B4F-D15B84305E73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7388F-60A2-4323-9C0B-B7278C59B6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4E321-6D61-46A6-A53D-C39ABDDB801A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B5B4-43EF-4D5F-BA84-8320DB2889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482EE-49BA-4FD7-A62A-04E1098674B6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80BC9-FB12-4751-A53D-E332341CAE1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F72D9-61F1-4845-98C7-8D541E0CD6FC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8BEBD-67F3-4CD4-B76E-327F8563BFB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489A88-0715-469C-B7F3-5E72A1250AE4}" type="datetime1">
              <a:rPr lang="fr-FR"/>
              <a:pPr>
                <a:defRPr/>
              </a:pPr>
              <a:t>01/03/2015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52BB39-2AE9-4672-8584-E8DAF22B99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3" r:id="rId1"/>
    <p:sldLayoutId id="2147486334" r:id="rId2"/>
    <p:sldLayoutId id="2147486335" r:id="rId3"/>
    <p:sldLayoutId id="2147486336" r:id="rId4"/>
    <p:sldLayoutId id="2147486337" r:id="rId5"/>
    <p:sldLayoutId id="2147486338" r:id="rId6"/>
    <p:sldLayoutId id="2147486339" r:id="rId7"/>
    <p:sldLayoutId id="2147486340" r:id="rId8"/>
    <p:sldLayoutId id="2147486341" r:id="rId9"/>
    <p:sldLayoutId id="2147486342" r:id="rId10"/>
    <p:sldLayoutId id="2147486343" r:id="rId11"/>
    <p:sldLayoutId id="2147486344" r:id="rId12"/>
  </p:sldLayoutIdLst>
  <p:transition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0"/>
          <p:cNvSpPr>
            <a:spLocks noChangeArrowheads="1"/>
          </p:cNvSpPr>
          <p:nvPr/>
        </p:nvSpPr>
        <p:spPr bwMode="auto">
          <a:xfrm>
            <a:off x="190500" y="293688"/>
            <a:ext cx="127000" cy="546100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86317" tIns="43160" rIns="86317" bIns="43160" anchor="ctr"/>
          <a:lstStyle/>
          <a:p>
            <a:pPr defTabSz="809625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Text Box 211"/>
          <p:cNvSpPr txBox="1">
            <a:spLocks noChangeArrowheads="1"/>
          </p:cNvSpPr>
          <p:nvPr userDrawn="1"/>
        </p:nvSpPr>
        <p:spPr bwMode="auto">
          <a:xfrm>
            <a:off x="8863013" y="6602413"/>
            <a:ext cx="0" cy="12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en-GB" sz="800" smtClean="0">
              <a:solidFill>
                <a:srgbClr val="A5A6A9"/>
              </a:solidFill>
            </a:endParaRPr>
          </a:p>
        </p:txBody>
      </p:sp>
      <p:sp>
        <p:nvSpPr>
          <p:cNvPr id="10" name="Text Box 211"/>
          <p:cNvSpPr txBox="1">
            <a:spLocks noChangeArrowheads="1"/>
          </p:cNvSpPr>
          <p:nvPr userDrawn="1"/>
        </p:nvSpPr>
        <p:spPr bwMode="auto">
          <a:xfrm>
            <a:off x="8863013" y="6602413"/>
            <a:ext cx="0" cy="123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defRPr/>
            </a:pPr>
            <a:endParaRPr lang="en-GB" sz="800" smtClean="0">
              <a:solidFill>
                <a:srgbClr val="A5A6A9"/>
              </a:solidFill>
            </a:endParaRPr>
          </a:p>
        </p:txBody>
      </p:sp>
      <p:sp>
        <p:nvSpPr>
          <p:cNvPr id="4101" name="Rectangle 246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95275"/>
            <a:ext cx="8128000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61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102" name="Rectangle 36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0" y="1249363"/>
            <a:ext cx="6223000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94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Click to edit Master text styles</a:t>
            </a:r>
          </a:p>
          <a:p>
            <a:pPr lvl="2"/>
            <a:r>
              <a:rPr lang="en-GB" smtClean="0"/>
              <a:t>Click to edit Master text styles</a:t>
            </a:r>
          </a:p>
          <a:p>
            <a:pPr lvl="3"/>
            <a:r>
              <a:rPr lang="en-GB" smtClean="0"/>
              <a:t>Click to edit Master text styles</a:t>
            </a:r>
          </a:p>
        </p:txBody>
      </p:sp>
      <p:sp>
        <p:nvSpPr>
          <p:cNvPr id="11" name="Rectangle 230"/>
          <p:cNvSpPr>
            <a:spLocks noChangeArrowheads="1"/>
          </p:cNvSpPr>
          <p:nvPr userDrawn="1"/>
        </p:nvSpPr>
        <p:spPr bwMode="auto">
          <a:xfrm>
            <a:off x="328613" y="446088"/>
            <a:ext cx="127000" cy="546100"/>
          </a:xfrm>
          <a:prstGeom prst="rect">
            <a:avLst/>
          </a:prstGeom>
          <a:solidFill>
            <a:srgbClr val="009900"/>
          </a:solidFill>
          <a:ln>
            <a:noFill/>
          </a:ln>
          <a:extLst/>
        </p:spPr>
        <p:txBody>
          <a:bodyPr wrap="none" lIns="86317" tIns="43160" rIns="86317" bIns="43160" anchor="ctr"/>
          <a:lstStyle/>
          <a:p>
            <a:pPr defTabSz="809625">
              <a:spcBef>
                <a:spcPct val="50000"/>
              </a:spcBef>
              <a:defRPr/>
            </a:pPr>
            <a:endParaRPr lang="fr-FR" sz="600" b="0" i="1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68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</p:sldLayoutIdLst>
  <p:hf hdr="0" ftr="0" dt="0"/>
  <p:txStyles>
    <p:titleStyle>
      <a:lvl1pPr algn="l" defTabSz="1046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defTabSz="1046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2pPr>
      <a:lvl3pPr algn="l" defTabSz="1046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3pPr>
      <a:lvl4pPr algn="l" defTabSz="1046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4pPr>
      <a:lvl5pPr algn="l" defTabSz="10461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5pPr>
      <a:lvl6pPr marL="457200" algn="l" defTabSz="1046163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914400" algn="l" defTabSz="1046163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1371600" algn="l" defTabSz="1046163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1828800" algn="l" defTabSz="1046163" rtl="0" fontAlgn="base">
        <a:lnSpc>
          <a:spcPct val="90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61925" indent="-161925" algn="l" defTabSz="8096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ymbol" pitchFamily="18" charset="2"/>
        <a:buChar char="·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322263" indent="-158750" algn="l" defTabSz="8096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300">
          <a:solidFill>
            <a:schemeClr val="tx1"/>
          </a:solidFill>
          <a:latin typeface="+mn-lt"/>
          <a:cs typeface="+mn-cs"/>
        </a:defRPr>
      </a:lvl2pPr>
      <a:lvl3pPr marL="484188" indent="-158750" algn="l" defTabSz="8096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100">
          <a:solidFill>
            <a:schemeClr val="tx1"/>
          </a:solidFill>
          <a:latin typeface="+mn-lt"/>
          <a:cs typeface="+mn-cs"/>
        </a:defRPr>
      </a:lvl3pPr>
      <a:lvl4pPr marL="644525" indent="-158750" algn="l" defTabSz="8096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900">
          <a:solidFill>
            <a:schemeClr val="tx1"/>
          </a:solidFill>
          <a:latin typeface="+mn-lt"/>
          <a:cs typeface="+mn-cs"/>
        </a:defRPr>
      </a:lvl4pPr>
      <a:lvl5pPr marL="1660525" indent="-200025" algn="l" defTabSz="80962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1100">
          <a:solidFill>
            <a:schemeClr val="tx1"/>
          </a:solidFill>
          <a:latin typeface="+mn-lt"/>
          <a:cs typeface="+mn-cs"/>
        </a:defRPr>
      </a:lvl5pPr>
      <a:lvl6pPr marL="2117725" indent="-200025" algn="l" defTabSz="809625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100">
          <a:solidFill>
            <a:schemeClr val="tx1"/>
          </a:solidFill>
          <a:latin typeface="+mn-lt"/>
          <a:cs typeface="+mn-cs"/>
        </a:defRPr>
      </a:lvl6pPr>
      <a:lvl7pPr marL="2574925" indent="-200025" algn="l" defTabSz="809625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100">
          <a:solidFill>
            <a:schemeClr val="tx1"/>
          </a:solidFill>
          <a:latin typeface="+mn-lt"/>
          <a:cs typeface="+mn-cs"/>
        </a:defRPr>
      </a:lvl7pPr>
      <a:lvl8pPr marL="3032125" indent="-200025" algn="l" defTabSz="809625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100">
          <a:solidFill>
            <a:schemeClr val="tx1"/>
          </a:solidFill>
          <a:latin typeface="+mn-lt"/>
          <a:cs typeface="+mn-cs"/>
        </a:defRPr>
      </a:lvl8pPr>
      <a:lvl9pPr marL="3489325" indent="-200025" algn="l" defTabSz="809625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1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3.emf"/><Relationship Id="rId4" Type="http://schemas.openxmlformats.org/officeDocument/2006/relationships/oleObject" Target="../embeddings/Microsoft_Excel_97-2003_Worksheet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oneTexte 8"/>
          <p:cNvSpPr txBox="1">
            <a:spLocks noChangeArrowheads="1"/>
          </p:cNvSpPr>
          <p:nvPr/>
        </p:nvSpPr>
        <p:spPr bwMode="auto">
          <a:xfrm>
            <a:off x="-1106488" y="6667500"/>
            <a:ext cx="19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 dirty="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13" y="6310313"/>
            <a:ext cx="1563687" cy="54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r-FR" sz="1600" dirty="0">
              <a:solidFill>
                <a:srgbClr val="002060"/>
              </a:solidFill>
              <a:latin typeface="HelveticaNeu-Light"/>
              <a:cs typeface="HelveticaNeu-Light"/>
            </a:endParaRPr>
          </a:p>
        </p:txBody>
      </p:sp>
      <p:pic>
        <p:nvPicPr>
          <p:cNvPr id="5" name="Image 16" descr="MASTER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"/>
            <a:ext cx="9132887" cy="685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2038" y="1997075"/>
            <a:ext cx="5541962" cy="143116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750" dirty="0">
                <a:solidFill>
                  <a:srgbClr val="002060"/>
                </a:solidFill>
                <a:ea typeface="Tahoma" pitchFamily="34" charset="0"/>
              </a:rPr>
              <a:t>Office National de </a:t>
            </a:r>
            <a:r>
              <a:rPr lang="en-US" sz="1750" dirty="0" err="1">
                <a:solidFill>
                  <a:srgbClr val="002060"/>
                </a:solidFill>
                <a:ea typeface="Tahoma" pitchFamily="34" charset="0"/>
              </a:rPr>
              <a:t>l’Electricité</a:t>
            </a:r>
            <a:r>
              <a:rPr lang="en-US" sz="1750" dirty="0">
                <a:solidFill>
                  <a:srgbClr val="002060"/>
                </a:solidFill>
                <a:ea typeface="Tahoma" pitchFamily="34" charset="0"/>
              </a:rPr>
              <a:t> et de </a:t>
            </a:r>
            <a:r>
              <a:rPr lang="en-US" sz="1750" dirty="0" err="1">
                <a:solidFill>
                  <a:srgbClr val="002060"/>
                </a:solidFill>
                <a:ea typeface="Tahoma" pitchFamily="34" charset="0"/>
              </a:rPr>
              <a:t>l’Eau</a:t>
            </a:r>
            <a:r>
              <a:rPr lang="en-US" sz="1750" dirty="0">
                <a:solidFill>
                  <a:srgbClr val="002060"/>
                </a:solidFill>
                <a:ea typeface="Tahoma" pitchFamily="34" charset="0"/>
              </a:rPr>
              <a:t> Potable (</a:t>
            </a:r>
            <a:r>
              <a:rPr lang="en-US" sz="1750" dirty="0" err="1">
                <a:solidFill>
                  <a:srgbClr val="002060"/>
                </a:solidFill>
                <a:ea typeface="Tahoma" pitchFamily="34" charset="0"/>
              </a:rPr>
              <a:t>ONEE</a:t>
            </a:r>
            <a:r>
              <a:rPr lang="en-US" sz="1750" dirty="0">
                <a:solidFill>
                  <a:srgbClr val="002060"/>
                </a:solidFill>
                <a:ea typeface="Tahoma" pitchFamily="34" charset="0"/>
              </a:rPr>
              <a:t>) : </a:t>
            </a:r>
          </a:p>
          <a:p>
            <a:pPr algn="ctr">
              <a:defRPr/>
            </a:pPr>
            <a:endParaRPr lang="en-US" sz="1400" dirty="0">
              <a:solidFill>
                <a:srgbClr val="002060"/>
              </a:solidFill>
              <a:ea typeface="Tahoma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rgbClr val="002060"/>
              </a:solidFill>
              <a:ea typeface="Tahoma" pitchFamily="34" charset="0"/>
            </a:endParaRPr>
          </a:p>
          <a:p>
            <a:pPr algn="ctr">
              <a:defRPr/>
            </a:pPr>
            <a:r>
              <a:rPr lang="en-US" sz="2400" dirty="0" smtClean="0">
                <a:solidFill>
                  <a:srgbClr val="008000"/>
                </a:solidFill>
                <a:ea typeface="Tahoma" pitchFamily="34" charset="0"/>
              </a:rPr>
              <a:t>Moroccan Power System</a:t>
            </a:r>
            <a:endParaRPr lang="en-US" sz="2400" dirty="0">
              <a:solidFill>
                <a:srgbClr val="008000"/>
              </a:solidFill>
              <a:ea typeface="Tahoma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oneTexte 8"/>
          <p:cNvSpPr txBox="1">
            <a:spLocks noChangeArrowheads="1"/>
          </p:cNvSpPr>
          <p:nvPr/>
        </p:nvSpPr>
        <p:spPr bwMode="auto">
          <a:xfrm>
            <a:off x="-1106488" y="6667500"/>
            <a:ext cx="19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198" y="2553430"/>
            <a:ext cx="79756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generation and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expansion plan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take into account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short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term dynamics such as:</a:t>
            </a:r>
          </a:p>
          <a:p>
            <a:r>
              <a:rPr lang="fr-FR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Duration and startup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costs,</a:t>
            </a:r>
            <a:endParaRPr lang="en-US" sz="18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operating capacity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Ramping up and down of plants.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duration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turn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off and to start </a:t>
            </a: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up.</a:t>
            </a:r>
            <a:endParaRPr lang="en-US" sz="1800" b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Maximum number of starts per day per week per year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8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Spinning reserve (fixed to the size of the largest group)</a:t>
            </a:r>
            <a:endParaRPr lang="fr-FR" sz="18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4198" y="862738"/>
            <a:ext cx="8374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The flexibility of </a:t>
            </a:r>
            <a:r>
              <a:rPr lang="en-US" sz="2400" dirty="0" smtClean="0">
                <a:solidFill>
                  <a:srgbClr val="FFCC00"/>
                </a:solidFill>
              </a:rPr>
              <a:t>generation must </a:t>
            </a:r>
            <a:r>
              <a:rPr lang="en-US" sz="2400" dirty="0" smtClean="0">
                <a:solidFill>
                  <a:srgbClr val="FFCC00"/>
                </a:solidFill>
              </a:rPr>
              <a:t>be sufficient to balance the variability of </a:t>
            </a:r>
            <a:r>
              <a:rPr lang="en-US" sz="2400" dirty="0" smtClean="0">
                <a:solidFill>
                  <a:srgbClr val="FFCC00"/>
                </a:solidFill>
              </a:rPr>
              <a:t>VRE at </a:t>
            </a:r>
            <a:r>
              <a:rPr lang="en-US" sz="2400" dirty="0" smtClean="0">
                <a:solidFill>
                  <a:srgbClr val="FFCC00"/>
                </a:solidFill>
              </a:rPr>
              <a:t>different horizons (minutes, day, year)</a:t>
            </a:r>
            <a:endParaRPr lang="fr-FR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948148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oneTexte 8"/>
          <p:cNvSpPr txBox="1">
            <a:spLocks noChangeArrowheads="1"/>
          </p:cNvSpPr>
          <p:nvPr/>
        </p:nvSpPr>
        <p:spPr bwMode="auto">
          <a:xfrm>
            <a:off x="-1106488" y="6667500"/>
            <a:ext cx="19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solidFill>
                <a:schemeClr val="tx1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3336925" y="2646363"/>
            <a:ext cx="554196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fr-FR" sz="1800" dirty="0">
              <a:solidFill>
                <a:srgbClr val="002060"/>
              </a:solidFill>
            </a:endParaRPr>
          </a:p>
          <a:p>
            <a:pPr algn="ctr"/>
            <a:r>
              <a:rPr lang="en-US" sz="2400" dirty="0"/>
              <a:t>Thank you for your attention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13" y="6310313"/>
            <a:ext cx="1563687" cy="547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 smtClean="0">
                <a:solidFill>
                  <a:srgbClr val="002060"/>
                </a:solidFill>
                <a:latin typeface="HelveticaNeu-Light"/>
                <a:cs typeface="HelveticaNeu-Light"/>
              </a:rPr>
              <a:t>Mars 2015</a:t>
            </a:r>
            <a:endParaRPr lang="en-US" sz="1600" dirty="0">
              <a:solidFill>
                <a:srgbClr val="002060"/>
              </a:solidFill>
              <a:latin typeface="HelveticaNeu-Light"/>
              <a:cs typeface="HelveticaNeu-Light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6" descr="MASTERSL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eaLnBrk="1" hangingPunct="1"/>
            <a:fld id="{1647D4FA-437B-487D-B63C-0D34E2B849F0}" type="slidenum">
              <a:rPr lang="fr-FR" altLang="fr-FR" sz="1200" smtClean="0">
                <a:solidFill>
                  <a:srgbClr val="898989"/>
                </a:solidFill>
              </a:rPr>
              <a:pPr eaLnBrk="1" hangingPunct="1"/>
              <a:t>12</a:t>
            </a:fld>
            <a:endParaRPr lang="fr-FR" altLang="fr-FR" sz="1200" smtClean="0">
              <a:solidFill>
                <a:srgbClr val="898989"/>
              </a:solidFill>
            </a:endParaRPr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839142754"/>
              </p:ext>
            </p:extLst>
          </p:nvPr>
        </p:nvGraphicFramePr>
        <p:xfrm>
          <a:off x="357158" y="928670"/>
          <a:ext cx="8643966" cy="474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2075" y="5538788"/>
            <a:ext cx="8589963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600" dirty="0"/>
              <a:t>Textes en cours d’adoption: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/>
              <a:t>Décret d’application pour l’ouverture du marché des </a:t>
            </a:r>
            <a:r>
              <a:rPr lang="fr-FR" sz="1600" dirty="0" err="1"/>
              <a:t>EnR</a:t>
            </a:r>
            <a:r>
              <a:rPr lang="fr-FR" sz="1600" dirty="0"/>
              <a:t> à la moyenne tension</a:t>
            </a:r>
          </a:p>
          <a:p>
            <a:pPr marL="285750" indent="-285750">
              <a:buFontTx/>
              <a:buChar char="-"/>
              <a:defRPr/>
            </a:pPr>
            <a:r>
              <a:rPr lang="fr-FR" sz="1600" dirty="0"/>
              <a:t>Mise en place d’une autorité de régulation des secteurs d’électricité et du gaz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128588"/>
            <a:ext cx="66198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</a:rPr>
              <a:t>Cadres législatif et institutionnel attractifs</a:t>
            </a:r>
          </a:p>
        </p:txBody>
      </p:sp>
    </p:spTree>
    <p:extLst>
      <p:ext uri="{BB962C8B-B14F-4D97-AF65-F5344CB8AC3E}">
        <p14:creationId xmlns:p14="http://schemas.microsoft.com/office/powerpoint/2010/main" val="428141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Image 6" descr="MASTER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4E972-2729-4324-A1ED-ED6E567684D7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graphicFrame>
        <p:nvGraphicFramePr>
          <p:cNvPr id="3" name="Diagramme 2"/>
          <p:cNvGraphicFramePr/>
          <p:nvPr/>
        </p:nvGraphicFramePr>
        <p:xfrm>
          <a:off x="333827" y="980170"/>
          <a:ext cx="8592457" cy="5747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7349" name="Rectangle 3"/>
          <p:cNvSpPr>
            <a:spLocks noChangeArrowheads="1"/>
          </p:cNvSpPr>
          <p:nvPr/>
        </p:nvSpPr>
        <p:spPr bwMode="auto">
          <a:xfrm>
            <a:off x="1616075" y="188913"/>
            <a:ext cx="72501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2000">
                <a:solidFill>
                  <a:srgbClr val="17375E"/>
                </a:solidFill>
              </a:rPr>
              <a:t>MODELES ECONOMIQUES VIABLES ET ATTRACTIFS</a:t>
            </a:r>
          </a:p>
        </p:txBody>
      </p:sp>
    </p:spTree>
    <p:extLst>
      <p:ext uri="{BB962C8B-B14F-4D97-AF65-F5344CB8AC3E}">
        <p14:creationId xmlns:p14="http://schemas.microsoft.com/office/powerpoint/2010/main" val="73081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36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7" y="249382"/>
            <a:ext cx="8146474" cy="6318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5013" y="6103918"/>
            <a:ext cx="1010316" cy="458073"/>
          </a:xfrm>
          <a:prstGeom prst="rect">
            <a:avLst/>
          </a:prstGeom>
          <a:solidFill>
            <a:schemeClr val="bg1"/>
          </a:solidFill>
          <a:ln w="952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 sz="1300" b="0" dirty="0" smtClean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043608" y="1883353"/>
            <a:ext cx="8358187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28575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marL="800100" indent="-342900" eaLnBrk="1" hangingPunct="1">
              <a:spcBef>
                <a:spcPts val="180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</a:pPr>
            <a:r>
              <a:rPr lang="en-US" sz="2000" dirty="0" smtClean="0"/>
              <a:t>Demand growth</a:t>
            </a:r>
          </a:p>
          <a:p>
            <a:pPr marL="800100" indent="-342900" eaLnBrk="1" hangingPunct="1">
              <a:spcBef>
                <a:spcPts val="180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</a:pPr>
            <a:r>
              <a:rPr lang="en-US" sz="2000" dirty="0" smtClean="0"/>
              <a:t>Power production</a:t>
            </a:r>
            <a:endParaRPr lang="en-US" sz="2000" dirty="0" smtClean="0"/>
          </a:p>
          <a:p>
            <a:pPr marL="800100" indent="-342900" eaLnBrk="1" hangingPunct="1">
              <a:spcBef>
                <a:spcPts val="180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</a:pPr>
            <a:r>
              <a:rPr lang="en-US" sz="2000" dirty="0"/>
              <a:t>National Programs for Renewable Energy </a:t>
            </a:r>
            <a:r>
              <a:rPr lang="en-US" sz="2000" dirty="0" smtClean="0"/>
              <a:t>development</a:t>
            </a:r>
          </a:p>
          <a:p>
            <a:pPr marL="800100" indent="-342900" eaLnBrk="1" hangingPunct="1">
              <a:spcBef>
                <a:spcPts val="1800"/>
              </a:spcBef>
              <a:spcAft>
                <a:spcPts val="1800"/>
              </a:spcAft>
              <a:buSzPct val="75000"/>
              <a:buFont typeface="Wingdings" pitchFamily="2" charset="2"/>
              <a:buChar char="§"/>
            </a:pPr>
            <a:r>
              <a:rPr lang="en-US" sz="2000" dirty="0" smtClean="0"/>
              <a:t>The </a:t>
            </a:r>
            <a:r>
              <a:rPr lang="en-US" sz="2000" dirty="0"/>
              <a:t>challenges and difficulties of integrating </a:t>
            </a:r>
            <a:r>
              <a:rPr lang="en-US" sz="2000" dirty="0" smtClean="0"/>
              <a:t>VRE</a:t>
            </a: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0120" y="632563"/>
            <a:ext cx="8424936" cy="648072"/>
          </a:xfrm>
          <a:prstGeom prst="rect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en-US" sz="32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Summary</a:t>
            </a:r>
            <a:endParaRPr lang="en-US" sz="32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407F6-F14C-4F78-A253-0DE724BE7DF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35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ndir un rectangle avec un coin diagonal 17"/>
          <p:cNvSpPr/>
          <p:nvPr/>
        </p:nvSpPr>
        <p:spPr>
          <a:xfrm>
            <a:off x="1546266" y="1890699"/>
            <a:ext cx="1790700" cy="449263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6EA0DC">
                  <a:shade val="30000"/>
                  <a:satMod val="115000"/>
                </a:srgbClr>
              </a:gs>
              <a:gs pos="50000">
                <a:srgbClr val="6EA0DC">
                  <a:shade val="67500"/>
                  <a:satMod val="115000"/>
                </a:srgbClr>
              </a:gs>
              <a:gs pos="100000">
                <a:srgbClr val="6EA0D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Average Growth Rate</a:t>
            </a:r>
            <a:r>
              <a:rPr lang="en-US" sz="1400" dirty="0" smtClean="0">
                <a:solidFill>
                  <a:schemeClr val="bg1"/>
                </a:solidFill>
              </a:rPr>
              <a:t>: 6.5%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33570" y="1305994"/>
            <a:ext cx="142716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kern="0" dirty="0" err="1">
                <a:solidFill>
                  <a:srgbClr val="002060"/>
                </a:solidFill>
                <a:ea typeface="Tahoma" pitchFamily="34" charset="0"/>
              </a:rPr>
              <a:t>Demand</a:t>
            </a:r>
            <a:r>
              <a:rPr lang="fr-FR" sz="1200" kern="0" dirty="0">
                <a:solidFill>
                  <a:srgbClr val="002060"/>
                </a:solidFill>
                <a:ea typeface="Tahoma" pitchFamily="34" charset="0"/>
              </a:rPr>
              <a:t> </a:t>
            </a:r>
            <a:r>
              <a:rPr lang="fr-FR" sz="1200" kern="0" dirty="0" err="1">
                <a:solidFill>
                  <a:srgbClr val="002060"/>
                </a:solidFill>
                <a:ea typeface="Tahoma" pitchFamily="34" charset="0"/>
              </a:rPr>
              <a:t>growth</a:t>
            </a:r>
            <a:endParaRPr lang="fr-FR" sz="1200" kern="0" dirty="0">
              <a:solidFill>
                <a:srgbClr val="002060"/>
              </a:solidFill>
              <a:ea typeface="Tahoma" pitchFamily="34" charset="0"/>
            </a:endParaRPr>
          </a:p>
          <a:p>
            <a:pPr algn="ctr">
              <a:defRPr/>
            </a:pPr>
            <a:r>
              <a:rPr lang="fr-FR" sz="1200" kern="0" dirty="0">
                <a:solidFill>
                  <a:srgbClr val="002060"/>
                </a:solidFill>
                <a:ea typeface="Tahoma" pitchFamily="34" charset="0"/>
              </a:rPr>
              <a:t>(</a:t>
            </a:r>
            <a:r>
              <a:rPr lang="fr-FR" sz="1200" kern="0" dirty="0" err="1">
                <a:solidFill>
                  <a:srgbClr val="002060"/>
                </a:solidFill>
                <a:ea typeface="Tahoma" pitchFamily="34" charset="0"/>
              </a:rPr>
              <a:t>GWh</a:t>
            </a:r>
            <a:r>
              <a:rPr lang="fr-FR" sz="1200" kern="0" dirty="0">
                <a:solidFill>
                  <a:srgbClr val="002060"/>
                </a:solidFill>
                <a:ea typeface="Tahoma" pitchFamily="34" charset="0"/>
              </a:rPr>
              <a:t>)</a:t>
            </a:r>
            <a:endParaRPr lang="fr-FR" dirty="0">
              <a:ea typeface="Tahoma" pitchFamily="34" charset="0"/>
            </a:endParaRPr>
          </a:p>
        </p:txBody>
      </p:sp>
      <p:sp>
        <p:nvSpPr>
          <p:cNvPr id="1031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xfrm>
            <a:off x="8732838" y="6519863"/>
            <a:ext cx="3905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1A22751-FE39-4FB4-B615-E91D50FC4CA7}" type="slidenum">
              <a:rPr lang="fr-FR" sz="10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fr-FR" sz="10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1492250" y="400586"/>
            <a:ext cx="6388100" cy="5847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 err="1" smtClean="0">
                <a:solidFill>
                  <a:schemeClr val="bg1"/>
                </a:solidFill>
                <a:ea typeface="Tahoma" pitchFamily="34" charset="0"/>
              </a:rPr>
              <a:t>MOROCCO</a:t>
            </a:r>
            <a:r>
              <a:rPr lang="fr-FR" sz="1600" dirty="0" smtClean="0">
                <a:solidFill>
                  <a:schemeClr val="bg1"/>
                </a:solidFill>
                <a:ea typeface="Tahoma" pitchFamily="34" charset="0"/>
              </a:rPr>
              <a:t>: A </a:t>
            </a:r>
            <a:r>
              <a:rPr lang="fr-FR" sz="1600" dirty="0" err="1" smtClean="0">
                <a:solidFill>
                  <a:schemeClr val="bg1"/>
                </a:solidFill>
                <a:ea typeface="Tahoma" pitchFamily="34" charset="0"/>
              </a:rPr>
              <a:t>SIGNIFICANTLY</a:t>
            </a:r>
            <a:r>
              <a:rPr lang="fr-FR" sz="1600" dirty="0" smtClean="0">
                <a:solidFill>
                  <a:schemeClr val="bg1"/>
                </a:solidFill>
                <a:ea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ea typeface="Tahoma" pitchFamily="34" charset="0"/>
              </a:rPr>
              <a:t>GROWING</a:t>
            </a:r>
            <a:r>
              <a:rPr lang="fr-FR" sz="1600" dirty="0" smtClean="0">
                <a:solidFill>
                  <a:schemeClr val="bg1"/>
                </a:solidFill>
                <a:ea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ea typeface="Tahoma" pitchFamily="34" charset="0"/>
              </a:rPr>
              <a:t>ELECTRICITY</a:t>
            </a:r>
            <a:r>
              <a:rPr lang="fr-FR" sz="1600" dirty="0" smtClean="0">
                <a:solidFill>
                  <a:schemeClr val="bg1"/>
                </a:solidFill>
                <a:ea typeface="Tahoma" pitchFamily="34" charset="0"/>
              </a:rPr>
              <a:t> </a:t>
            </a:r>
            <a:r>
              <a:rPr lang="fr-FR" sz="1600" dirty="0" err="1" smtClean="0">
                <a:solidFill>
                  <a:schemeClr val="bg1"/>
                </a:solidFill>
                <a:ea typeface="Tahoma" pitchFamily="34" charset="0"/>
              </a:rPr>
              <a:t>DEMAND</a:t>
            </a:r>
            <a:endParaRPr lang="fr-FR" sz="1600" dirty="0">
              <a:solidFill>
                <a:schemeClr val="bg1"/>
              </a:solidFill>
              <a:ea typeface="Tahoma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V="1">
            <a:off x="1492250" y="2873829"/>
            <a:ext cx="3067875" cy="637370"/>
          </a:xfrm>
          <a:prstGeom prst="straightConnector1">
            <a:avLst/>
          </a:prstGeom>
          <a:ln w="190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2284633"/>
              </p:ext>
            </p:extLst>
          </p:nvPr>
        </p:nvGraphicFramePr>
        <p:xfrm>
          <a:off x="310263" y="2189605"/>
          <a:ext cx="4554579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Feuille de calcul" r:id="rId4" imgW="4600602" imgH="4133763" progId="Excel.Sheet.8">
                  <p:embed/>
                </p:oleObj>
              </mc:Choice>
              <mc:Fallback>
                <p:oleObj name="Feuille de calcul" r:id="rId4" imgW="4600602" imgH="4133763" progId="Excel.Sheet.8">
                  <p:embed/>
                  <p:pic>
                    <p:nvPicPr>
                      <p:cNvPr id="0" name="Picture 5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63" y="2189605"/>
                        <a:ext cx="4554579" cy="2643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51572"/>
              </p:ext>
            </p:extLst>
          </p:nvPr>
        </p:nvGraphicFramePr>
        <p:xfrm>
          <a:off x="5248895" y="1766492"/>
          <a:ext cx="3528742" cy="335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3863" y="1082675"/>
            <a:ext cx="48895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xfrm>
            <a:off x="8732838" y="6519863"/>
            <a:ext cx="3905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5C4F298-8DA7-4CE3-B063-85092804FEF1}" type="slidenum">
              <a:rPr lang="fr-FR" sz="1000" b="1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fr-FR" sz="1000" b="1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54225" y="-3175"/>
            <a:ext cx="6161088" cy="33855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ea typeface="Tahoma" pitchFamily="34" charset="0"/>
              </a:rPr>
              <a:t>DIVERSIFIED POWER GENERATION CAPABILITIES</a:t>
            </a:r>
            <a:endParaRPr lang="en-US" sz="1600" dirty="0">
              <a:solidFill>
                <a:schemeClr val="bg1"/>
              </a:solidFill>
              <a:ea typeface="Tahoma" pitchFamily="34" charset="0"/>
            </a:endParaRPr>
          </a:p>
        </p:txBody>
      </p:sp>
      <p:sp>
        <p:nvSpPr>
          <p:cNvPr id="15" name="Arrondir un rectangle avec un coin diagonal 14"/>
          <p:cNvSpPr/>
          <p:nvPr/>
        </p:nvSpPr>
        <p:spPr>
          <a:xfrm>
            <a:off x="1553519" y="511957"/>
            <a:ext cx="2435653" cy="419668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tx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tx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Energy consumption in 2014 : 33 529 </a:t>
            </a:r>
            <a:r>
              <a:rPr lang="en-US" sz="1400" dirty="0" err="1" smtClean="0">
                <a:solidFill>
                  <a:srgbClr val="002060"/>
                </a:solidFill>
              </a:rPr>
              <a:t>GWh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16" name="Arrondir un rectangle avec un coin diagonal 15"/>
          <p:cNvSpPr/>
          <p:nvPr/>
        </p:nvSpPr>
        <p:spPr>
          <a:xfrm>
            <a:off x="5230847" y="486979"/>
            <a:ext cx="3274978" cy="469624"/>
          </a:xfrm>
          <a:prstGeom prst="round2DiagRect">
            <a:avLst>
              <a:gd name="adj1" fmla="val 50000"/>
              <a:gd name="adj2" fmla="val 0"/>
            </a:avLst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Total Installed Capacity up until 2014 : </a:t>
            </a:r>
          </a:p>
          <a:p>
            <a:pPr algn="ctr"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7 992 MW</a:t>
            </a:r>
            <a:endParaRPr lang="en-US" sz="1400" dirty="0">
              <a:solidFill>
                <a:srgbClr val="002060"/>
              </a:solidFill>
            </a:endParaRPr>
          </a:p>
        </p:txBody>
      </p:sp>
      <p:graphicFrame>
        <p:nvGraphicFramePr>
          <p:cNvPr id="2" name="Obje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096841"/>
              </p:ext>
            </p:extLst>
          </p:nvPr>
        </p:nvGraphicFramePr>
        <p:xfrm>
          <a:off x="332509" y="956603"/>
          <a:ext cx="4013860" cy="202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5" imgW="4596782" imgH="2377646" progId="Excel.Sheet.8">
                  <p:embed/>
                </p:oleObj>
              </mc:Choice>
              <mc:Fallback>
                <p:oleObj r:id="rId5" imgW="4596782" imgH="2377646" progId="Excel.Sheet.8">
                  <p:embed/>
                  <p:pic>
                    <p:nvPicPr>
                      <p:cNvPr id="0" name="Picture 2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09" y="956603"/>
                        <a:ext cx="4013860" cy="202674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823060"/>
              </p:ext>
            </p:extLst>
          </p:nvPr>
        </p:nvGraphicFramePr>
        <p:xfrm>
          <a:off x="244928" y="2932121"/>
          <a:ext cx="4889841" cy="3784875"/>
        </p:xfrm>
        <a:graphic>
          <a:graphicData uri="http://schemas.openxmlformats.org/drawingml/2006/table">
            <a:tbl>
              <a:tblPr/>
              <a:tblGrid>
                <a:gridCol w="3426135"/>
                <a:gridCol w="861698"/>
                <a:gridCol w="602008"/>
              </a:tblGrid>
              <a:tr h="3008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dirty="0" smtClean="0">
                          <a:solidFill>
                            <a:schemeClr val="bg1"/>
                          </a:solidFill>
                        </a:rPr>
                        <a:t>Installed Capacity up until 2014</a:t>
                      </a:r>
                      <a:endParaRPr lang="fr-FR" sz="1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MW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en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Hydraulic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1 306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038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Pumped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Storage </a:t>
                      </a:r>
                      <a:r>
                        <a:rPr lang="fr-F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Hydo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464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232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</a:t>
                      </a:r>
                      <a:r>
                        <a:rPr lang="fr-FR" sz="12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Hydraulic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1 770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38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Steam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Turbine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1 065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Gaz Turbine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(TAG)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1 230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Diesel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Generators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(GD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201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Jorf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Lasfar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Power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Plant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2 080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Combined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Cycle of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Tahaddart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384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038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Combined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Cycle of Ain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Béni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Mathar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452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232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Thermal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5 412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038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ONEE</a:t>
                      </a:r>
                      <a:r>
                        <a:rPr lang="fr-F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Wind </a:t>
                      </a:r>
                      <a:r>
                        <a:rPr lang="fr-FR" sz="11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Farms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200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Private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CED +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Tarec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350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Private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Wind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Farms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law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13-09)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203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409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Private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Wind 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Farms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(Autoproduction)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37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0380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Combined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Cycle of Ain 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Béni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Mathar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(</a:t>
                      </a:r>
                      <a:r>
                        <a:rPr lang="fr-FR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Solar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Part)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   20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23211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Total </a:t>
                      </a:r>
                      <a:r>
                        <a:rPr lang="fr-F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Win</a:t>
                      </a:r>
                      <a:r>
                        <a:rPr lang="fr-FR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and </a:t>
                      </a:r>
                      <a:r>
                        <a:rPr lang="fr-FR" sz="12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Solar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        810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4262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Total </a:t>
                      </a:r>
                      <a:r>
                        <a:rPr lang="fr-FR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Installed</a:t>
                      </a:r>
                      <a:r>
                        <a:rPr lang="fr-FR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 </a:t>
                      </a:r>
                      <a:r>
                        <a:rPr lang="fr-FR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Capacity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   7 992  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xfrm>
            <a:off x="8732838" y="6519863"/>
            <a:ext cx="390525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D60A2F88-70EA-48A7-948B-50C00B216E51}" type="slidenum">
              <a:rPr lang="fr-FR" sz="1000" b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fr-FR" sz="1000" b="1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616075" y="-3175"/>
            <a:ext cx="7250113" cy="584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tx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tx2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1600" dirty="0">
                <a:solidFill>
                  <a:schemeClr val="bg1"/>
                </a:solidFill>
                <a:ea typeface="Tahoma" pitchFamily="34" charset="0"/>
              </a:rPr>
              <a:t>RENEWABLE ENERGY AT THE HEART OF AN ALL NEW NATIONAL STRATEGY FOR THE ELECTRICITY SECTOR</a:t>
            </a:r>
            <a:endParaRPr lang="fr-FR" altLang="zh-CN" sz="1600" dirty="0">
              <a:solidFill>
                <a:schemeClr val="bg1"/>
              </a:solidFill>
            </a:endParaRPr>
          </a:p>
        </p:txBody>
      </p:sp>
      <p:sp>
        <p:nvSpPr>
          <p:cNvPr id="20485" name="ZoneTexte 5"/>
          <p:cNvSpPr txBox="1">
            <a:spLocks noChangeArrowheads="1"/>
          </p:cNvSpPr>
          <p:nvPr/>
        </p:nvSpPr>
        <p:spPr bwMode="auto">
          <a:xfrm>
            <a:off x="852488" y="1398588"/>
            <a:ext cx="7554912" cy="1169551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84138" indent="-84138" algn="just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His Majesty launched successively in 2009 and 2010 Integrated Programs as a frame for the development of both Wind and Solar projects ;</a:t>
            </a:r>
          </a:p>
          <a:p>
            <a:pPr marL="84138" indent="-84138" algn="just">
              <a:buClr>
                <a:srgbClr val="92D050"/>
              </a:buClr>
              <a:buFont typeface="Wingdings" pitchFamily="2" charset="2"/>
              <a:buChar char="§"/>
              <a:defRPr/>
            </a:pPr>
            <a:endParaRPr lang="en-US" sz="1400" dirty="0" smtClean="0">
              <a:solidFill>
                <a:srgbClr val="002060"/>
              </a:solidFill>
            </a:endParaRPr>
          </a:p>
          <a:p>
            <a:pPr marL="84138" indent="-84138" algn="just">
              <a:buClr>
                <a:srgbClr val="92D050"/>
              </a:buClr>
              <a:buFont typeface="Wingdings" pitchFamily="2" charset="2"/>
              <a:buChar char="§"/>
              <a:defRPr/>
            </a:pPr>
            <a:r>
              <a:rPr lang="en-US" sz="1400" dirty="0" smtClean="0">
                <a:solidFill>
                  <a:srgbClr val="002060"/>
                </a:solidFill>
              </a:rPr>
              <a:t>Morocco has established a legal and regulatory framework allowing the Private Sector to carry out Renewable Energy Projects.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660525" y="3194050"/>
            <a:ext cx="6140450" cy="46166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002060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Renewable Energy Contribution Growth considered in the whole National Energy Mix</a:t>
            </a:r>
            <a:endParaRPr lang="en-US" sz="1200" dirty="0">
              <a:solidFill>
                <a:srgbClr val="002060"/>
              </a:solidFill>
              <a:ea typeface="Calibri" pitchFamily="34" charset="0"/>
              <a:cs typeface="Arial" pitchFamily="34" charset="0"/>
            </a:endParaRPr>
          </a:p>
        </p:txBody>
      </p:sp>
      <p:sp>
        <p:nvSpPr>
          <p:cNvPr id="10" name="Triangle isocèle 9"/>
          <p:cNvSpPr/>
          <p:nvPr/>
        </p:nvSpPr>
        <p:spPr>
          <a:xfrm rot="10800000">
            <a:off x="2555736" y="2658428"/>
            <a:ext cx="4176464" cy="466278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400" kern="0" dirty="0">
              <a:solidFill>
                <a:srgbClr val="000000"/>
              </a:solidFill>
              <a:ea typeface="Tahoma" pitchFamily="34" charset="0"/>
            </a:endParaRPr>
          </a:p>
        </p:txBody>
      </p:sp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3" cstate="print"/>
          <a:srcRect l="20326" t="45000" r="10000" b="10478"/>
          <a:stretch>
            <a:fillRect/>
          </a:stretch>
        </p:blipFill>
        <p:spPr bwMode="auto">
          <a:xfrm>
            <a:off x="1736725" y="3719513"/>
            <a:ext cx="5870575" cy="2490787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8883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/>
          <p:cNvSpPr txBox="1"/>
          <p:nvPr/>
        </p:nvSpPr>
        <p:spPr>
          <a:xfrm>
            <a:off x="155086" y="194668"/>
            <a:ext cx="4891927" cy="61815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14300"/>
          </a:sp3d>
        </p:spPr>
        <p:txBody>
          <a:bodyPr anchor="ctr"/>
          <a:lstStyle>
            <a:defPPr>
              <a:defRPr lang="de-DE"/>
            </a:defPPr>
            <a:lvl1pPr marL="457200" indent="-457200" eaLnBrk="0" hangingPunc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 sz="2300">
                <a:solidFill>
                  <a:schemeClr val="accent6"/>
                </a:solidFill>
                <a:latin typeface="Calibri" pitchFamily="34" charset="0"/>
                <a:cs typeface="Calibri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fr-FR" sz="1800" dirty="0" smtClean="0">
                <a:solidFill>
                  <a:schemeClr val="bg1"/>
                </a:solidFill>
              </a:rPr>
              <a:t>PLANNING </a:t>
            </a:r>
            <a:r>
              <a:rPr lang="fr-FR" sz="1800" dirty="0" smtClean="0">
                <a:solidFill>
                  <a:schemeClr val="bg1"/>
                </a:solidFill>
              </a:rPr>
              <a:t>IN THE ONEE- ELECTRICITY BRANCHE</a:t>
            </a:r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5" name="Rectangle 15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263769" y="1196752"/>
            <a:ext cx="8176846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eaLnBrk="1" hangingPunct="1"/>
            <a:r>
              <a:rPr lang="fr-FR" sz="1600" b="0" dirty="0" smtClean="0">
                <a:cs typeface="Tahoma" pitchFamily="34" charset="0"/>
              </a:rPr>
              <a:t>The planning </a:t>
            </a:r>
            <a:r>
              <a:rPr lang="fr-FR" sz="1600" b="0" dirty="0" err="1">
                <a:cs typeface="Tahoma" pitchFamily="34" charset="0"/>
              </a:rPr>
              <a:t>electrical</a:t>
            </a:r>
            <a:r>
              <a:rPr lang="fr-FR" sz="1600" b="0" dirty="0">
                <a:cs typeface="Tahoma" pitchFamily="34" charset="0"/>
              </a:rPr>
              <a:t> </a:t>
            </a:r>
            <a:r>
              <a:rPr lang="fr-FR" sz="1600" b="0" dirty="0" smtClean="0">
                <a:cs typeface="Tahoma" pitchFamily="34" charset="0"/>
              </a:rPr>
              <a:t>system </a:t>
            </a:r>
            <a:r>
              <a:rPr lang="fr-FR" sz="1600" b="0" dirty="0" err="1" smtClean="0">
                <a:cs typeface="Tahoma" pitchFamily="34" charset="0"/>
              </a:rPr>
              <a:t>is</a:t>
            </a:r>
            <a:r>
              <a:rPr lang="fr-FR" sz="1600" b="0" dirty="0" smtClean="0">
                <a:cs typeface="Tahoma" pitchFamily="34" charset="0"/>
              </a:rPr>
              <a:t> an essentiel component </a:t>
            </a:r>
            <a:r>
              <a:rPr lang="fr-FR" sz="1600" b="0" dirty="0" smtClean="0">
                <a:cs typeface="Tahoma" pitchFamily="34" charset="0"/>
              </a:rPr>
              <a:t>of </a:t>
            </a:r>
            <a:r>
              <a:rPr lang="fr-FR" sz="1600" b="0" dirty="0" err="1" smtClean="0">
                <a:cs typeface="Tahoma" pitchFamily="34" charset="0"/>
              </a:rPr>
              <a:t>development</a:t>
            </a:r>
            <a:r>
              <a:rPr lang="fr-FR" sz="1600" b="0" dirty="0" smtClean="0">
                <a:cs typeface="Tahoma" pitchFamily="34" charset="0"/>
              </a:rPr>
              <a:t> planning. </a:t>
            </a:r>
            <a:endParaRPr lang="fr-FR" sz="1600" b="0" dirty="0" smtClean="0">
              <a:cs typeface="Tahoma" pitchFamily="34" charset="0"/>
            </a:endParaRPr>
          </a:p>
          <a:p>
            <a:pPr algn="just" eaLnBrk="1" hangingPunct="1"/>
            <a:endParaRPr lang="fr-FR" sz="1600" b="0" dirty="0" smtClean="0">
              <a:cs typeface="Tahoma" pitchFamily="34" charset="0"/>
            </a:endParaRPr>
          </a:p>
          <a:p>
            <a:pPr algn="just" eaLnBrk="1" hangingPunct="1"/>
            <a:r>
              <a:rPr lang="fr-FR" sz="1600" b="0" dirty="0" smtClean="0">
                <a:cs typeface="Tahoma" pitchFamily="34" charset="0"/>
              </a:rPr>
              <a:t>It </a:t>
            </a:r>
            <a:r>
              <a:rPr lang="fr-FR" sz="1600" b="0" dirty="0" err="1" smtClean="0">
                <a:cs typeface="Tahoma" pitchFamily="34" charset="0"/>
              </a:rPr>
              <a:t>based</a:t>
            </a:r>
            <a:r>
              <a:rPr lang="fr-FR" sz="1600" b="0" dirty="0" smtClean="0">
                <a:cs typeface="Tahoma" pitchFamily="34" charset="0"/>
              </a:rPr>
              <a:t> on the guidelines of the national </a:t>
            </a:r>
            <a:r>
              <a:rPr lang="fr-FR" sz="1600" b="0" dirty="0" err="1" smtClean="0">
                <a:cs typeface="Tahoma" pitchFamily="34" charset="0"/>
              </a:rPr>
              <a:t>energy</a:t>
            </a:r>
            <a:r>
              <a:rPr lang="fr-FR" sz="1600" b="0" dirty="0" smtClean="0">
                <a:cs typeface="Tahoma" pitchFamily="34" charset="0"/>
              </a:rPr>
              <a:t> </a:t>
            </a:r>
            <a:r>
              <a:rPr lang="fr-FR" sz="1600" b="0" dirty="0" err="1" smtClean="0">
                <a:cs typeface="Tahoma" pitchFamily="34" charset="0"/>
              </a:rPr>
              <a:t>strategy</a:t>
            </a:r>
            <a:r>
              <a:rPr lang="fr-FR" sz="1600" b="0" dirty="0" smtClean="0">
                <a:cs typeface="Tahoma" pitchFamily="34" charset="0"/>
              </a:rPr>
              <a:t>:</a:t>
            </a:r>
          </a:p>
          <a:p>
            <a:pPr marL="0" indent="0" algn="just" eaLnBrk="1" hangingPunct="1">
              <a:buNone/>
            </a:pPr>
            <a:endParaRPr lang="fr-FR" sz="1600" b="0" dirty="0" smtClean="0">
              <a:cs typeface="Tahoma" pitchFamily="34" charset="0"/>
            </a:endParaRPr>
          </a:p>
          <a:p>
            <a:pPr marL="795338" lvl="1" indent="-34290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600" b="0" dirty="0">
                <a:sym typeface="Arial Narrow"/>
              </a:rPr>
              <a:t>A diversified and optimized energy mix around a choice of reliable and competitive technologies</a:t>
            </a:r>
            <a:endParaRPr lang="en-US" sz="1600" b="0" dirty="0">
              <a:cs typeface="Arial" pitchFamily="34" charset="0"/>
              <a:sym typeface="Arial Narrow"/>
            </a:endParaRPr>
          </a:p>
          <a:p>
            <a:pPr marL="795338" lvl="1" indent="-342900">
              <a:buClr>
                <a:schemeClr val="tx1"/>
              </a:buClr>
              <a:buSzPct val="100000"/>
              <a:buFont typeface="+mj-lt"/>
              <a:buAutoNum type="arabicPeriod"/>
              <a:defRPr/>
            </a:pPr>
            <a:r>
              <a:rPr lang="en-US" sz="1600" b="0" dirty="0" smtClean="0">
                <a:sym typeface="Arial Narrow"/>
              </a:rPr>
              <a:t>Mobilization </a:t>
            </a:r>
            <a:r>
              <a:rPr lang="en-US" sz="1600" b="0" dirty="0">
                <a:sym typeface="Arial Narrow"/>
              </a:rPr>
              <a:t>of national resources by  increasing renewables part in the energy mix</a:t>
            </a:r>
          </a:p>
          <a:p>
            <a:pPr marL="166688" lvl="1" indent="0">
              <a:buClr>
                <a:schemeClr val="tx1"/>
              </a:buClr>
              <a:buSzPct val="100000"/>
              <a:buNone/>
              <a:defRPr/>
            </a:pPr>
            <a:r>
              <a:rPr lang="en-US" sz="1600" b="0" dirty="0" smtClean="0">
                <a:cs typeface="Arial" pitchFamily="34" charset="0"/>
                <a:sym typeface="Arial Narrow"/>
              </a:rPr>
              <a:t>              </a:t>
            </a:r>
            <a:r>
              <a:rPr lang="en-US" sz="1600" b="0" dirty="0">
                <a:cs typeface="Arial" pitchFamily="34" charset="0"/>
                <a:sym typeface="Arial Narrow"/>
              </a:rPr>
              <a:t>aiming to achieve the target of 42% of the total installed capacity by 2020,</a:t>
            </a:r>
            <a:r>
              <a:rPr lang="en-US" sz="1600" b="0" dirty="0">
                <a:sym typeface="Arial Narrow"/>
              </a:rPr>
              <a:t> </a:t>
            </a:r>
            <a:endParaRPr lang="en-US" sz="1600" b="0" dirty="0">
              <a:cs typeface="Arial" pitchFamily="34" charset="0"/>
              <a:sym typeface="Arial Narrow"/>
            </a:endParaRPr>
          </a:p>
          <a:p>
            <a:pPr marL="795338" lvl="1" indent="-342900">
              <a:buClr>
                <a:schemeClr val="tx1"/>
              </a:buClr>
              <a:buSzPct val="100000"/>
              <a:buFont typeface="+mj-lt"/>
              <a:buAutoNum type="arabicPeriod" startAt="3"/>
              <a:defRPr/>
            </a:pPr>
            <a:r>
              <a:rPr lang="en-US" sz="1600" b="0" dirty="0">
                <a:sym typeface="Arial Narrow"/>
              </a:rPr>
              <a:t>Energy efficiency as a national priority</a:t>
            </a:r>
            <a:r>
              <a:rPr lang="en-US" sz="1600" b="0" dirty="0">
                <a:cs typeface="Arial" pitchFamily="34" charset="0"/>
                <a:sym typeface="Arial Narrow"/>
              </a:rPr>
              <a:t>, in particular, the selection of technologies provided with the best proven capabilities and the encouragement of a rational and balanced use of electricity on the other</a:t>
            </a:r>
            <a:r>
              <a:rPr lang="en-US" sz="1600" b="0" dirty="0" smtClean="0">
                <a:cs typeface="Arial" pitchFamily="34" charset="0"/>
                <a:sym typeface="Arial Narrow"/>
              </a:rPr>
              <a:t>,</a:t>
            </a:r>
            <a:endParaRPr lang="en-US" sz="1600" b="0" dirty="0">
              <a:cs typeface="Arial" pitchFamily="34" charset="0"/>
              <a:sym typeface="Arial Narrow"/>
            </a:endParaRPr>
          </a:p>
          <a:p>
            <a:pPr marL="795338" lvl="1" indent="-342900">
              <a:buClr>
                <a:schemeClr val="tx1"/>
              </a:buClr>
              <a:buSzPct val="100000"/>
              <a:buFont typeface="+mj-lt"/>
              <a:buAutoNum type="arabicPeriod" startAt="3"/>
              <a:defRPr/>
            </a:pPr>
            <a:r>
              <a:rPr lang="fr-FR" sz="1600" b="0" dirty="0" err="1">
                <a:cs typeface="Tahoma" pitchFamily="34" charset="0"/>
              </a:rPr>
              <a:t>Regional</a:t>
            </a:r>
            <a:r>
              <a:rPr lang="fr-FR" sz="1600" b="0" dirty="0">
                <a:cs typeface="Tahoma" pitchFamily="34" charset="0"/>
              </a:rPr>
              <a:t> </a:t>
            </a:r>
            <a:r>
              <a:rPr lang="fr-FR" sz="1600" b="0" dirty="0" err="1" smtClean="0">
                <a:cs typeface="Tahoma" pitchFamily="34" charset="0"/>
              </a:rPr>
              <a:t>integration</a:t>
            </a:r>
            <a:r>
              <a:rPr lang="fr-FR" sz="1600" b="0" dirty="0" smtClean="0">
                <a:cs typeface="Tahoma" pitchFamily="34" charset="0"/>
              </a:rPr>
              <a:t> :</a:t>
            </a:r>
            <a:r>
              <a:rPr lang="en-US" sz="1600" b="0" dirty="0" smtClean="0">
                <a:cs typeface="Arial" pitchFamily="34" charset="0"/>
                <a:sym typeface="Arial Narrow"/>
              </a:rPr>
              <a:t>The </a:t>
            </a:r>
            <a:r>
              <a:rPr lang="en-US" sz="1600" b="0" dirty="0" smtClean="0">
                <a:cs typeface="Arial" pitchFamily="34" charset="0"/>
                <a:sym typeface="Arial Narrow"/>
              </a:rPr>
              <a:t>reinforcement of electrical </a:t>
            </a:r>
            <a:r>
              <a:rPr lang="en-US" sz="1600" b="0" dirty="0">
                <a:cs typeface="Arial" pitchFamily="34" charset="0"/>
                <a:sym typeface="Arial Narrow"/>
              </a:rPr>
              <a:t>interconnections with </a:t>
            </a:r>
            <a:r>
              <a:rPr lang="en-US" sz="1600" b="0" dirty="0" smtClean="0">
                <a:cs typeface="Arial" pitchFamily="34" charset="0"/>
                <a:sym typeface="Arial Narrow"/>
              </a:rPr>
              <a:t>neighboring </a:t>
            </a:r>
            <a:r>
              <a:rPr lang="en-US" sz="1600" b="0" dirty="0">
                <a:cs typeface="Arial" pitchFamily="34" charset="0"/>
                <a:sym typeface="Arial Narrow"/>
              </a:rPr>
              <a:t>countries.</a:t>
            </a:r>
            <a:r>
              <a:rPr lang="en-US" sz="1600" b="0" dirty="0"/>
              <a:t> </a:t>
            </a:r>
            <a:endParaRPr lang="en-US" sz="1600" b="0" dirty="0" smtClean="0"/>
          </a:p>
          <a:p>
            <a:pPr marL="795338" lvl="1" indent="-342900">
              <a:buClr>
                <a:schemeClr val="tx1"/>
              </a:buClr>
              <a:buSzPct val="100000"/>
              <a:buFont typeface="+mj-lt"/>
              <a:buAutoNum type="arabicPeriod" startAt="3"/>
              <a:defRPr/>
            </a:pPr>
            <a:endParaRPr lang="fr-FR" sz="1600" b="0" dirty="0" smtClean="0">
              <a:cs typeface="Tahoma" pitchFamily="34" charset="0"/>
            </a:endParaRPr>
          </a:p>
          <a:p>
            <a:pPr algn="just" eaLnBrk="1" hangingPunct="1"/>
            <a:r>
              <a:rPr lang="en-US" sz="1600" b="0" dirty="0" smtClean="0">
                <a:cs typeface="Tahoma" pitchFamily="34" charset="0"/>
              </a:rPr>
              <a:t>It aims to </a:t>
            </a:r>
            <a:r>
              <a:rPr lang="en-US" sz="1600" b="0" dirty="0" smtClean="0">
                <a:cs typeface="Tahoma" pitchFamily="34" charset="0"/>
              </a:rPr>
              <a:t>identify the least-cost development </a:t>
            </a:r>
            <a:r>
              <a:rPr lang="en-US" sz="1600" b="0" dirty="0" smtClean="0">
                <a:cs typeface="Tahoma" pitchFamily="34" charset="0"/>
              </a:rPr>
              <a:t>plan </a:t>
            </a:r>
            <a:r>
              <a:rPr lang="en-US" sz="1600" b="0" dirty="0" smtClean="0">
                <a:cs typeface="Tahoma" pitchFamily="34" charset="0"/>
              </a:rPr>
              <a:t>for generation, transmission and </a:t>
            </a:r>
            <a:r>
              <a:rPr lang="en-US" sz="1600" b="0" dirty="0" smtClean="0">
                <a:cs typeface="Tahoma" pitchFamily="34" charset="0"/>
              </a:rPr>
              <a:t>distribution  in order to meet the demand.</a:t>
            </a:r>
            <a:endParaRPr lang="fr-FR" sz="1600" b="0" dirty="0" smtClean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564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37193"/>
            <a:ext cx="9144000" cy="2520280"/>
          </a:xfrm>
        </p:spPr>
        <p:txBody>
          <a:bodyPr>
            <a:noAutofit/>
          </a:bodyPr>
          <a:lstStyle/>
          <a:p>
            <a:pPr algn="l"/>
            <a:r>
              <a:rPr lang="fr-FR" sz="2400" b="1" u="sng" dirty="0" err="1" smtClean="0">
                <a:solidFill>
                  <a:srgbClr val="C00000"/>
                </a:solidFill>
              </a:rPr>
              <a:t>Methodology</a:t>
            </a:r>
            <a:r>
              <a:rPr lang="fr-FR" sz="2400" b="1" u="sng" dirty="0" smtClean="0">
                <a:solidFill>
                  <a:srgbClr val="C00000"/>
                </a:solidFill>
              </a:rPr>
              <a:t> and Tools</a:t>
            </a:r>
          </a:p>
          <a:p>
            <a:pPr algn="l"/>
            <a:endParaRPr lang="fr-FR" sz="16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Optimization of </a:t>
            </a:r>
            <a:r>
              <a:rPr lang="en-US" sz="1600" dirty="0" smtClean="0">
                <a:solidFill>
                  <a:schemeClr val="tx1"/>
                </a:solidFill>
              </a:rPr>
              <a:t>capacity expansion: </a:t>
            </a:r>
            <a:r>
              <a:rPr lang="en-US" sz="1600" dirty="0" smtClean="0">
                <a:solidFill>
                  <a:schemeClr val="tx1"/>
                </a:solidFill>
              </a:rPr>
              <a:t>Minimization of an objective function defined as the </a:t>
            </a:r>
            <a:r>
              <a:rPr lang="en-US" sz="1600" dirty="0" smtClean="0">
                <a:solidFill>
                  <a:schemeClr val="tx1"/>
                </a:solidFill>
              </a:rPr>
              <a:t>update of discounted investment and operating costs, the residual </a:t>
            </a:r>
            <a:r>
              <a:rPr lang="en-US" sz="1600" dirty="0" smtClean="0">
                <a:solidFill>
                  <a:schemeClr val="tx1"/>
                </a:solidFill>
              </a:rPr>
              <a:t>value and the cost of unserved energy over a period of up to 30 years.</a:t>
            </a:r>
          </a:p>
          <a:p>
            <a:pPr algn="l">
              <a:buFont typeface="Wingdings" pitchFamily="2" charset="2"/>
              <a:buChar char="§"/>
            </a:pPr>
            <a:endParaRPr lang="en-US" sz="1600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1600" dirty="0" smtClean="0">
                <a:solidFill>
                  <a:schemeClr val="tx1"/>
                </a:solidFill>
              </a:rPr>
              <a:t> Optimization of the production dispatch: VALORAGUA model: Minimization of annual operating costs.</a:t>
            </a:r>
            <a:endParaRPr lang="fr-FR" sz="1600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3046488915"/>
              </p:ext>
            </p:extLst>
          </p:nvPr>
        </p:nvGraphicFramePr>
        <p:xfrm>
          <a:off x="179512" y="3293738"/>
          <a:ext cx="8352928" cy="31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5696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cap="small" dirty="0" smtClean="0">
                <a:solidFill>
                  <a:srgbClr val="FFC000"/>
                </a:solidFill>
              </a:rPr>
              <a:t>Issues of integration of ENR</a:t>
            </a:r>
            <a:endParaRPr lang="fr-FR" sz="2800" b="1" cap="small" dirty="0">
              <a:solidFill>
                <a:srgbClr val="FFC00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581891" y="1947554"/>
            <a:ext cx="3384467" cy="125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UcPeriod"/>
            </a:pP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Contribution of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VRE to peak power (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during the peak) and need back-up</a:t>
            </a:r>
            <a:endParaRPr lang="fr-FR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4536376" y="1947554"/>
            <a:ext cx="3396342" cy="12706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UcPeriod" startAt="2"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Contribution of VRE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and low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load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factor of thermal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plants</a:t>
            </a:r>
            <a:endParaRPr lang="fr-FR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581891" y="3467595"/>
            <a:ext cx="3384467" cy="1508166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lphaUcPeriod" startAt="3"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Variability of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ENR and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needs of flexible generation plants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(ramping up and </a:t>
            </a: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down)</a:t>
            </a:r>
            <a:endParaRPr lang="fr-FR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536375" y="3467595"/>
            <a:ext cx="3515095" cy="148441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lphaUcPeriod" startAt="4"/>
            </a:pPr>
            <a:r>
              <a:rPr lang="en-US" sz="1800" dirty="0" smtClean="0">
                <a:solidFill>
                  <a:schemeClr val="bg1">
                    <a:lumMod val="95000"/>
                  </a:schemeClr>
                </a:solidFill>
              </a:rPr>
              <a:t>Mismatch between low demand and overproduction (curtailing)</a:t>
            </a:r>
            <a:endParaRPr lang="fr-FR" sz="1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4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cap="small" dirty="0" smtClean="0">
                <a:solidFill>
                  <a:srgbClr val="FFC000"/>
                </a:solidFill>
              </a:rPr>
              <a:t>The difficulties of integration of ENR ...</a:t>
            </a:r>
            <a:endParaRPr lang="fr-FR" sz="2800" b="1" cap="small" dirty="0">
              <a:solidFill>
                <a:srgbClr val="FFC000"/>
              </a:solidFill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455669" y="1398633"/>
            <a:ext cx="843528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fr-FR" sz="25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solar and wind energy are "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variable"</a:t>
            </a:r>
            <a:endParaRPr lang="en-US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Variability at different time horizons (minutes, day, season) </a:t>
            </a:r>
            <a:r>
              <a:rPr lang="en-US" sz="2500" dirty="0" smtClean="0">
                <a:solidFill>
                  <a:srgbClr val="0D97FF"/>
                </a:solidFill>
              </a:rPr>
              <a:t>=&gt; the system must have the flexibility necessary </a:t>
            </a:r>
            <a:r>
              <a:rPr lang="en-US" sz="2500" dirty="0" smtClean="0">
                <a:solidFill>
                  <a:srgbClr val="0D97FF"/>
                </a:solidFill>
              </a:rPr>
              <a:t>to </a:t>
            </a:r>
            <a:r>
              <a:rPr lang="en-US" sz="2500" dirty="0" smtClean="0">
                <a:solidFill>
                  <a:srgbClr val="0D97FF"/>
                </a:solidFill>
              </a:rPr>
              <a:t>compensate for this variability.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Unsecured power: not always available when needed (ex: no photovoltaic solar in the evening peak</a:t>
            </a:r>
            <a:r>
              <a:rPr lang="en-US" sz="2500" dirty="0" smtClean="0">
                <a:solidFill>
                  <a:srgbClr val="0D97FF"/>
                </a:solidFill>
              </a:rPr>
              <a:t>) =&gt; need  "backup".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on-</a:t>
            </a:r>
            <a:r>
              <a:rPr lang="en-US" sz="2500" dirty="0" err="1" smtClean="0">
                <a:solidFill>
                  <a:schemeClr val="bg1">
                    <a:lumMod val="50000"/>
                  </a:schemeClr>
                </a:solidFill>
              </a:rPr>
              <a:t>dispatchable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500" dirty="0" smtClean="0">
                <a:solidFill>
                  <a:srgbClr val="0D97FF"/>
                </a:solidFill>
              </a:rPr>
              <a:t>=&gt; how to handle situations where there is too much energy knowing that levels of renewable energy </a:t>
            </a:r>
            <a:r>
              <a:rPr lang="en-US" sz="2500" dirty="0" smtClean="0">
                <a:solidFill>
                  <a:srgbClr val="0D97FF"/>
                </a:solidFill>
              </a:rPr>
              <a:t>curtailing shall </a:t>
            </a:r>
            <a:r>
              <a:rPr lang="en-US" sz="2500" dirty="0" smtClean="0">
                <a:solidFill>
                  <a:srgbClr val="0D97FF"/>
                </a:solidFill>
              </a:rPr>
              <a:t>not be significantly (Currently there is no technical and regulatory framework </a:t>
            </a:r>
            <a:r>
              <a:rPr lang="en-US" sz="2500" dirty="0" smtClean="0">
                <a:solidFill>
                  <a:srgbClr val="0D97FF"/>
                </a:solidFill>
              </a:rPr>
              <a:t>for curtailing VRE in </a:t>
            </a:r>
            <a:r>
              <a:rPr lang="en-US" sz="2500" dirty="0" smtClean="0">
                <a:solidFill>
                  <a:srgbClr val="0D97FF"/>
                </a:solidFill>
              </a:rPr>
              <a:t>MOROCCO)</a:t>
            </a:r>
          </a:p>
          <a:p>
            <a:pPr lvl="1"/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the number of start on/off  is </a:t>
            </a:r>
            <a:r>
              <a:rPr lang="en-US" sz="2500" dirty="0" smtClean="0">
                <a:solidFill>
                  <a:schemeClr val="bg1">
                    <a:lumMod val="50000"/>
                  </a:schemeClr>
                </a:solidFill>
              </a:rPr>
              <a:t>limited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309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A4 Message Driven HSBC">
  <a:themeElements>
    <a:clrScheme name="10_A4 Message Driven HSBC 1">
      <a:dk1>
        <a:srgbClr val="000000"/>
      </a:dk1>
      <a:lt1>
        <a:srgbClr val="FFFFFF"/>
      </a:lt1>
      <a:dk2>
        <a:srgbClr val="FF0000"/>
      </a:dk2>
      <a:lt2>
        <a:srgbClr val="EAEAEA"/>
      </a:lt2>
      <a:accent1>
        <a:srgbClr val="194173"/>
      </a:accent1>
      <a:accent2>
        <a:srgbClr val="B9D3ED"/>
      </a:accent2>
      <a:accent3>
        <a:srgbClr val="FFFFFF"/>
      </a:accent3>
      <a:accent4>
        <a:srgbClr val="000000"/>
      </a:accent4>
      <a:accent5>
        <a:srgbClr val="ABB0BC"/>
      </a:accent5>
      <a:accent6>
        <a:srgbClr val="A7BFD7"/>
      </a:accent6>
      <a:hlink>
        <a:srgbClr val="559FD3"/>
      </a:hlink>
      <a:folHlink>
        <a:srgbClr val="FDB812"/>
      </a:folHlink>
    </a:clrScheme>
    <a:fontScheme name="10_A4 Message Driven HSB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4 Message Driven HSBC 1">
        <a:dk1>
          <a:srgbClr val="000000"/>
        </a:dk1>
        <a:lt1>
          <a:srgbClr val="FFFFFF"/>
        </a:lt1>
        <a:dk2>
          <a:srgbClr val="FF0000"/>
        </a:dk2>
        <a:lt2>
          <a:srgbClr val="EAEAEA"/>
        </a:lt2>
        <a:accent1>
          <a:srgbClr val="194173"/>
        </a:accent1>
        <a:accent2>
          <a:srgbClr val="B9D3ED"/>
        </a:accent2>
        <a:accent3>
          <a:srgbClr val="FFFFFF"/>
        </a:accent3>
        <a:accent4>
          <a:srgbClr val="000000"/>
        </a:accent4>
        <a:accent5>
          <a:srgbClr val="ABB0BC"/>
        </a:accent5>
        <a:accent6>
          <a:srgbClr val="A7BFD7"/>
        </a:accent6>
        <a:hlink>
          <a:srgbClr val="559FD3"/>
        </a:hlink>
        <a:folHlink>
          <a:srgbClr val="FDB8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21199</TotalTime>
  <Words>1137</Words>
  <Application>Microsoft Office PowerPoint</Application>
  <PresentationFormat>On-screen Show (4:3)</PresentationFormat>
  <Paragraphs>184</Paragraphs>
  <Slides>14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MS PGothic</vt:lpstr>
      <vt:lpstr>宋体</vt:lpstr>
      <vt:lpstr>Arial</vt:lpstr>
      <vt:lpstr>Arial Black</vt:lpstr>
      <vt:lpstr>Arial Narrow</vt:lpstr>
      <vt:lpstr>Calibri</vt:lpstr>
      <vt:lpstr>Courier New</vt:lpstr>
      <vt:lpstr>HelveticaNeu-Light</vt:lpstr>
      <vt:lpstr>Symbol</vt:lpstr>
      <vt:lpstr>Tahoma</vt:lpstr>
      <vt:lpstr>Times New Roman</vt:lpstr>
      <vt:lpstr>Verdana</vt:lpstr>
      <vt:lpstr>Wingdings</vt:lpstr>
      <vt:lpstr>Thème Office</vt:lpstr>
      <vt:lpstr>10_A4 Message Driven HSBC</vt:lpstr>
      <vt:lpstr>Feuille de calcul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Issues of integration of ENR</vt:lpstr>
      <vt:lpstr>The difficulties of integration of ENR ...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ONEE</dc:creator>
  <cp:lastModifiedBy>Nawfal Saadi</cp:lastModifiedBy>
  <cp:revision>1404</cp:revision>
  <cp:lastPrinted>2012-09-19T16:24:44Z</cp:lastPrinted>
  <dcterms:created xsi:type="dcterms:W3CDTF">2010-06-23T21:39:10Z</dcterms:created>
  <dcterms:modified xsi:type="dcterms:W3CDTF">2015-03-02T08:13:20Z</dcterms:modified>
</cp:coreProperties>
</file>