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91" r:id="rId1"/>
  </p:sldMasterIdLst>
  <p:notesMasterIdLst>
    <p:notesMasterId r:id="rId19"/>
  </p:notesMasterIdLst>
  <p:handoutMasterIdLst>
    <p:handoutMasterId r:id="rId20"/>
  </p:handoutMasterIdLst>
  <p:sldIdLst>
    <p:sldId id="256" r:id="rId2"/>
    <p:sldId id="265" r:id="rId3"/>
    <p:sldId id="281" r:id="rId4"/>
    <p:sldId id="259" r:id="rId5"/>
    <p:sldId id="282" r:id="rId6"/>
    <p:sldId id="277" r:id="rId7"/>
    <p:sldId id="286" r:id="rId8"/>
    <p:sldId id="288" r:id="rId9"/>
    <p:sldId id="287" r:id="rId10"/>
    <p:sldId id="262" r:id="rId11"/>
    <p:sldId id="289" r:id="rId12"/>
    <p:sldId id="291" r:id="rId13"/>
    <p:sldId id="284" r:id="rId14"/>
    <p:sldId id="283" r:id="rId15"/>
    <p:sldId id="290" r:id="rId16"/>
    <p:sldId id="285" r:id="rId17"/>
    <p:sldId id="263" r:id="rId18"/>
  </p:sldIdLst>
  <p:sldSz cx="9144000" cy="6858000" type="screen4x3"/>
  <p:notesSz cx="9296400" cy="7010400"/>
  <p:defaultTextStyle>
    <a:defPPr>
      <a:defRPr lang="en-US"/>
    </a:defPPr>
    <a:lvl1pPr algn="l" defTabSz="436361" rtl="0" fontAlgn="base">
      <a:spcBef>
        <a:spcPct val="0"/>
      </a:spcBef>
      <a:spcAft>
        <a:spcPct val="0"/>
      </a:spcAft>
      <a:defRPr kern="1200">
        <a:solidFill>
          <a:schemeClr val="tx1"/>
        </a:solidFill>
        <a:latin typeface="Arial" charset="0"/>
        <a:ea typeface="ＭＳ Ｐゴシック" pitchFamily="34" charset="-128"/>
        <a:cs typeface="Arial" charset="0"/>
      </a:defRPr>
    </a:lvl1pPr>
    <a:lvl2pPr marL="436361" algn="l" defTabSz="436361" rtl="0" fontAlgn="base">
      <a:spcBef>
        <a:spcPct val="0"/>
      </a:spcBef>
      <a:spcAft>
        <a:spcPct val="0"/>
      </a:spcAft>
      <a:defRPr kern="1200">
        <a:solidFill>
          <a:schemeClr val="tx1"/>
        </a:solidFill>
        <a:latin typeface="Arial" charset="0"/>
        <a:ea typeface="ＭＳ Ｐゴシック" pitchFamily="34" charset="-128"/>
        <a:cs typeface="Arial" charset="0"/>
      </a:defRPr>
    </a:lvl2pPr>
    <a:lvl3pPr marL="872722" algn="l" defTabSz="436361" rtl="0" fontAlgn="base">
      <a:spcBef>
        <a:spcPct val="0"/>
      </a:spcBef>
      <a:spcAft>
        <a:spcPct val="0"/>
      </a:spcAft>
      <a:defRPr kern="1200">
        <a:solidFill>
          <a:schemeClr val="tx1"/>
        </a:solidFill>
        <a:latin typeface="Arial" charset="0"/>
        <a:ea typeface="ＭＳ Ｐゴシック" pitchFamily="34" charset="-128"/>
        <a:cs typeface="Arial" charset="0"/>
      </a:defRPr>
    </a:lvl3pPr>
    <a:lvl4pPr marL="1309083" algn="l" defTabSz="436361" rtl="0" fontAlgn="base">
      <a:spcBef>
        <a:spcPct val="0"/>
      </a:spcBef>
      <a:spcAft>
        <a:spcPct val="0"/>
      </a:spcAft>
      <a:defRPr kern="1200">
        <a:solidFill>
          <a:schemeClr val="tx1"/>
        </a:solidFill>
        <a:latin typeface="Arial" charset="0"/>
        <a:ea typeface="ＭＳ Ｐゴシック" pitchFamily="34" charset="-128"/>
        <a:cs typeface="Arial" charset="0"/>
      </a:defRPr>
    </a:lvl4pPr>
    <a:lvl5pPr marL="1745445" algn="l" defTabSz="436361" rtl="0" fontAlgn="base">
      <a:spcBef>
        <a:spcPct val="0"/>
      </a:spcBef>
      <a:spcAft>
        <a:spcPct val="0"/>
      </a:spcAft>
      <a:defRPr kern="1200">
        <a:solidFill>
          <a:schemeClr val="tx1"/>
        </a:solidFill>
        <a:latin typeface="Arial" charset="0"/>
        <a:ea typeface="ＭＳ Ｐゴシック" pitchFamily="34" charset="-128"/>
        <a:cs typeface="Arial" charset="0"/>
      </a:defRPr>
    </a:lvl5pPr>
    <a:lvl6pPr marL="2181806" algn="l" defTabSz="872722" rtl="0" eaLnBrk="1" latinLnBrk="0" hangingPunct="1">
      <a:defRPr kern="1200">
        <a:solidFill>
          <a:schemeClr val="tx1"/>
        </a:solidFill>
        <a:latin typeface="Arial" charset="0"/>
        <a:ea typeface="ＭＳ Ｐゴシック" pitchFamily="34" charset="-128"/>
        <a:cs typeface="Arial" charset="0"/>
      </a:defRPr>
    </a:lvl6pPr>
    <a:lvl7pPr marL="2618167" algn="l" defTabSz="872722" rtl="0" eaLnBrk="1" latinLnBrk="0" hangingPunct="1">
      <a:defRPr kern="1200">
        <a:solidFill>
          <a:schemeClr val="tx1"/>
        </a:solidFill>
        <a:latin typeface="Arial" charset="0"/>
        <a:ea typeface="ＭＳ Ｐゴシック" pitchFamily="34" charset="-128"/>
        <a:cs typeface="Arial" charset="0"/>
      </a:defRPr>
    </a:lvl7pPr>
    <a:lvl8pPr marL="3054529" algn="l" defTabSz="872722" rtl="0" eaLnBrk="1" latinLnBrk="0" hangingPunct="1">
      <a:defRPr kern="1200">
        <a:solidFill>
          <a:schemeClr val="tx1"/>
        </a:solidFill>
        <a:latin typeface="Arial" charset="0"/>
        <a:ea typeface="ＭＳ Ｐゴシック" pitchFamily="34" charset="-128"/>
        <a:cs typeface="Arial" charset="0"/>
      </a:defRPr>
    </a:lvl8pPr>
    <a:lvl9pPr marL="3490890" algn="l" defTabSz="872722" rtl="0" eaLnBrk="1" latinLnBrk="0" hangingPunct="1">
      <a:defRPr kern="1200">
        <a:solidFill>
          <a:schemeClr val="tx1"/>
        </a:solidFill>
        <a:latin typeface="Arial" charset="0"/>
        <a:ea typeface="ＭＳ Ｐゴシック" pitchFamily="34" charset="-128"/>
        <a:cs typeface="Arial" charset="0"/>
      </a:defRPr>
    </a:lvl9pPr>
  </p:defaultTextStyle>
  <p:extLst>
    <p:ext uri="{EFAFB233-063F-42B5-8137-9DF3F51BA10A}">
      <p15:sldGuideLst xmlns="" xmlns:p15="http://schemas.microsoft.com/office/powerpoint/2012/main">
        <p15:guide id="1" orient="horz" pos="3045" userDrawn="1">
          <p15:clr>
            <a:srgbClr val="A4A3A4"/>
          </p15:clr>
        </p15:guide>
        <p15:guide id="2" pos="2880" userDrawn="1">
          <p15:clr>
            <a:srgbClr val="A4A3A4"/>
          </p15:clr>
        </p15:guide>
      </p15:sldGuideLst>
    </p:ext>
    <p:ext uri="{2D200454-40CA-4A62-9FC3-DE9A4176ACB9}">
      <p15:notesGuideLst xmlns="" xmlns:p15="http://schemas.microsoft.com/office/powerpoint/2012/main">
        <p15:guide id="1" orient="horz" pos="2101">
          <p15:clr>
            <a:srgbClr val="A4A3A4"/>
          </p15:clr>
        </p15:guide>
        <p15:guide id="2" pos="311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0000"/>
    <a:srgbClr val="767676"/>
    <a:srgbClr val="D5D2CA"/>
    <a:srgbClr val="0000FF"/>
    <a:srgbClr val="010000"/>
    <a:srgbClr val="E98300"/>
    <a:srgbClr val="717171"/>
    <a:srgbClr val="9C9E9F"/>
    <a:srgbClr val="00AD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4756AF0-C851-4061-B0FF-A54767623422}">
  <a:tblStyle styleId="{94756AF0-C851-4061-B0FF-A54767623422}" styleName="Austrade Table Style">
    <a:wholeTbl>
      <a:tcTxStyle>
        <a:fontRef idx="minor"/>
        <a:schemeClr val="tx1"/>
      </a:tcTxStyle>
      <a:tcStyle>
        <a:tcBdr>
          <a:left>
            <a:ln>
              <a:noFill/>
            </a:ln>
          </a:left>
          <a:right>
            <a:ln>
              <a:noFill/>
            </a:ln>
          </a:right>
          <a:top>
            <a:ln>
              <a:noFill/>
            </a:ln>
          </a:top>
          <a:bottom>
            <a:ln w="12700" cmpd="sng">
              <a:solidFill>
                <a:schemeClr val="tx1">
                  <a:tint val="50000"/>
                </a:schemeClr>
              </a:solidFill>
            </a:ln>
          </a:bottom>
          <a:insideH>
            <a:ln w="12700" cmpd="sng">
              <a:solidFill>
                <a:schemeClr val="tx1">
                  <a:tint val="50000"/>
                </a:schemeClr>
              </a:solidFill>
            </a:ln>
          </a:insideH>
          <a:insideV>
            <a:ln>
              <a:noFill/>
            </a:ln>
          </a:insideV>
        </a:tcBdr>
      </a:tcStyle>
    </a:wholeTbl>
    <a:band1H>
      <a:tcStyle>
        <a:tcBdr/>
        <a:fill>
          <a:solidFill>
            <a:schemeClr val="tx1">
              <a:tint val="20000"/>
            </a:schemeClr>
          </a:solidFill>
        </a:fill>
      </a:tcStyle>
    </a:band1H>
    <a:band2H>
      <a:tcStyle>
        <a:tcBdr/>
      </a:tcStyle>
    </a:band2H>
    <a:band1V>
      <a:tcStyle>
        <a:tcBdr/>
        <a:fill>
          <a:solidFill>
            <a:schemeClr val="tx1">
              <a:tint val="20000"/>
            </a:schemeClr>
          </a:solidFill>
        </a:fill>
      </a:tcStyle>
    </a:band1V>
    <a:band2V>
      <a:tcStyle>
        <a:tcBdr/>
      </a:tcStyle>
    </a:band2V>
    <a:lastCol>
      <a:tcTxStyle>
        <a:fontRef idx="minor"/>
        <a:schemeClr val="tx1"/>
      </a:tcTxStyle>
      <a:tcStyle>
        <a:tcBdr/>
        <a:fill>
          <a:solidFill>
            <a:schemeClr val="tx2"/>
          </a:solidFill>
        </a:fill>
      </a:tcStyle>
    </a:lastCol>
    <a:firstCol>
      <a:tcTxStyle>
        <a:fontRef idx="minor"/>
        <a:schemeClr val="tx1"/>
      </a:tcTxStyle>
      <a:tcStyle>
        <a:tcBdr/>
        <a:fill>
          <a:solidFill>
            <a:schemeClr val="tx2"/>
          </a:solidFill>
        </a:fill>
      </a:tcStyle>
    </a:firstCol>
    <a:lastRow>
      <a:tcTxStyle>
        <a:fontRef idx="minor"/>
        <a:schemeClr val="bg1"/>
      </a:tcTxStyle>
      <a:tcStyle>
        <a:tcBdr/>
        <a:fill>
          <a:solidFill>
            <a:schemeClr val="accent1"/>
          </a:solidFill>
        </a:fill>
      </a:tcStyle>
    </a:lastRow>
    <a:firstRow>
      <a:tcTxStyle>
        <a:fontRef idx="minor"/>
        <a:schemeClr val="tx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75311" autoAdjust="0"/>
  </p:normalViewPr>
  <p:slideViewPr>
    <p:cSldViewPr snapToGrid="0" snapToObjects="1">
      <p:cViewPr varScale="1">
        <p:scale>
          <a:sx n="55" d="100"/>
          <a:sy n="55" d="100"/>
        </p:scale>
        <p:origin x="-1704" y="-78"/>
      </p:cViewPr>
      <p:guideLst>
        <p:guide orient="horz" pos="3045"/>
        <p:guide pos="2880"/>
      </p:guideLst>
    </p:cSldViewPr>
  </p:slideViewPr>
  <p:outlineViewPr>
    <p:cViewPr>
      <p:scale>
        <a:sx n="33" d="100"/>
        <a:sy n="33" d="100"/>
      </p:scale>
      <p:origin x="0" y="1128"/>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84" d="100"/>
          <a:sy n="84" d="100"/>
        </p:scale>
        <p:origin x="-2322" y="-168"/>
      </p:cViewPr>
      <p:guideLst>
        <p:guide orient="horz" pos="2209"/>
        <p:guide pos="29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7"/>
            <a:ext cx="4028440" cy="350519"/>
          </a:xfrm>
          <a:prstGeom prst="rect">
            <a:avLst/>
          </a:prstGeom>
        </p:spPr>
        <p:txBody>
          <a:bodyPr vert="horz" wrap="square" lIns="89706" tIns="44854" rIns="89706" bIns="44854" numCol="1" anchor="t" anchorCtr="0" compatLnSpc="1">
            <a:prstTxWarp prst="textNoShape">
              <a:avLst/>
            </a:prstTxWarp>
          </a:bodyPr>
          <a:lstStyle>
            <a:lvl1pPr>
              <a:defRPr sz="1100">
                <a:latin typeface="Calibri" pitchFamily="-105" charset="0"/>
                <a:ea typeface="ＭＳ Ｐゴシック" pitchFamily="-105" charset="-128"/>
                <a:cs typeface="+mn-cs"/>
              </a:defRPr>
            </a:lvl1pPr>
          </a:lstStyle>
          <a:p>
            <a:pPr>
              <a:defRPr/>
            </a:pPr>
            <a:endParaRPr lang="en-AU" dirty="0"/>
          </a:p>
        </p:txBody>
      </p:sp>
      <p:sp>
        <p:nvSpPr>
          <p:cNvPr id="3" name="Date Placeholder 2"/>
          <p:cNvSpPr>
            <a:spLocks noGrp="1"/>
          </p:cNvSpPr>
          <p:nvPr>
            <p:ph type="dt" sz="quarter" idx="1"/>
          </p:nvPr>
        </p:nvSpPr>
        <p:spPr>
          <a:xfrm>
            <a:off x="5265820" y="7"/>
            <a:ext cx="4028440" cy="350519"/>
          </a:xfrm>
          <a:prstGeom prst="rect">
            <a:avLst/>
          </a:prstGeom>
        </p:spPr>
        <p:txBody>
          <a:bodyPr vert="horz" wrap="square" lIns="89706" tIns="44854" rIns="89706" bIns="44854" numCol="1" anchor="t" anchorCtr="0" compatLnSpc="1">
            <a:prstTxWarp prst="textNoShape">
              <a:avLst/>
            </a:prstTxWarp>
          </a:bodyPr>
          <a:lstStyle>
            <a:lvl1pPr algn="r">
              <a:defRPr sz="1100">
                <a:latin typeface="Calibri" pitchFamily="-105" charset="0"/>
                <a:ea typeface="ＭＳ Ｐゴシック" pitchFamily="-105" charset="-128"/>
                <a:cs typeface="+mn-cs"/>
              </a:defRPr>
            </a:lvl1pPr>
          </a:lstStyle>
          <a:p>
            <a:pPr>
              <a:defRPr/>
            </a:pPr>
            <a:fld id="{837E3B88-6024-48BE-820A-AD8A24CAD12A}" type="datetime1">
              <a:rPr lang="en-AU" smtClean="0"/>
              <a:t>1/12/2016</a:t>
            </a:fld>
            <a:endParaRPr lang="en-AU" dirty="0"/>
          </a:p>
        </p:txBody>
      </p:sp>
      <p:sp>
        <p:nvSpPr>
          <p:cNvPr id="4" name="Footer Placeholder 3"/>
          <p:cNvSpPr>
            <a:spLocks noGrp="1"/>
          </p:cNvSpPr>
          <p:nvPr>
            <p:ph type="ftr" sz="quarter" idx="2"/>
          </p:nvPr>
        </p:nvSpPr>
        <p:spPr>
          <a:xfrm>
            <a:off x="8" y="6658670"/>
            <a:ext cx="4028440" cy="350519"/>
          </a:xfrm>
          <a:prstGeom prst="rect">
            <a:avLst/>
          </a:prstGeom>
        </p:spPr>
        <p:txBody>
          <a:bodyPr vert="horz" wrap="square" lIns="89706" tIns="44854" rIns="89706" bIns="44854" numCol="1" anchor="b" anchorCtr="0" compatLnSpc="1">
            <a:prstTxWarp prst="textNoShape">
              <a:avLst/>
            </a:prstTxWarp>
          </a:bodyPr>
          <a:lstStyle>
            <a:lvl1pPr>
              <a:defRPr sz="1100">
                <a:latin typeface="Calibri" pitchFamily="-105" charset="0"/>
                <a:ea typeface="ＭＳ Ｐゴシック" pitchFamily="-105" charset="-128"/>
                <a:cs typeface="+mn-cs"/>
              </a:defRPr>
            </a:lvl1pPr>
          </a:lstStyle>
          <a:p>
            <a:pPr>
              <a:defRPr/>
            </a:pPr>
            <a:endParaRPr lang="en-AU" dirty="0"/>
          </a:p>
        </p:txBody>
      </p:sp>
      <p:sp>
        <p:nvSpPr>
          <p:cNvPr id="5" name="Slide Number Placeholder 4"/>
          <p:cNvSpPr>
            <a:spLocks noGrp="1"/>
          </p:cNvSpPr>
          <p:nvPr>
            <p:ph type="sldNum" sz="quarter" idx="3"/>
          </p:nvPr>
        </p:nvSpPr>
        <p:spPr>
          <a:xfrm>
            <a:off x="5265820" y="6658670"/>
            <a:ext cx="4028440" cy="350519"/>
          </a:xfrm>
          <a:prstGeom prst="rect">
            <a:avLst/>
          </a:prstGeom>
        </p:spPr>
        <p:txBody>
          <a:bodyPr vert="horz" wrap="square" lIns="89706" tIns="44854" rIns="89706" bIns="44854" numCol="1" anchor="b" anchorCtr="0" compatLnSpc="1">
            <a:prstTxWarp prst="textNoShape">
              <a:avLst/>
            </a:prstTxWarp>
          </a:bodyPr>
          <a:lstStyle>
            <a:lvl1pPr algn="r">
              <a:defRPr sz="1100">
                <a:latin typeface="Calibri" pitchFamily="-105" charset="0"/>
                <a:ea typeface="ＭＳ Ｐゴシック" pitchFamily="-105" charset="-128"/>
                <a:cs typeface="+mn-cs"/>
              </a:defRPr>
            </a:lvl1pPr>
          </a:lstStyle>
          <a:p>
            <a:pPr>
              <a:defRPr/>
            </a:pPr>
            <a:fld id="{A7E9A259-B077-4AD3-9810-AB691FA765B9}" type="slidenum">
              <a:rPr lang="en-AU"/>
              <a:pPr>
                <a:defRPr/>
              </a:pPr>
              <a:t>‹#›</a:t>
            </a:fld>
            <a:endParaRPr lang="en-AU" dirty="0"/>
          </a:p>
        </p:txBody>
      </p:sp>
    </p:spTree>
    <p:extLst>
      <p:ext uri="{BB962C8B-B14F-4D97-AF65-F5344CB8AC3E}">
        <p14:creationId xmlns:p14="http://schemas.microsoft.com/office/powerpoint/2010/main" val="247042491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7"/>
            <a:ext cx="4028440" cy="350519"/>
          </a:xfrm>
          <a:prstGeom prst="rect">
            <a:avLst/>
          </a:prstGeom>
        </p:spPr>
        <p:txBody>
          <a:bodyPr vert="horz" wrap="square" lIns="89706" tIns="44854" rIns="89706" bIns="44854" numCol="1" anchor="t" anchorCtr="0" compatLnSpc="1">
            <a:prstTxWarp prst="textNoShape">
              <a:avLst/>
            </a:prstTxWarp>
          </a:bodyPr>
          <a:lstStyle>
            <a:lvl1pPr>
              <a:defRPr sz="1100">
                <a:latin typeface="Calibri" pitchFamily="-105" charset="0"/>
                <a:ea typeface="ＭＳ Ｐゴシック" pitchFamily="-105" charset="-128"/>
                <a:cs typeface="+mn-cs"/>
              </a:defRPr>
            </a:lvl1pPr>
          </a:lstStyle>
          <a:p>
            <a:pPr>
              <a:defRPr/>
            </a:pPr>
            <a:endParaRPr lang="en-AU" dirty="0"/>
          </a:p>
        </p:txBody>
      </p:sp>
      <p:sp>
        <p:nvSpPr>
          <p:cNvPr id="3" name="Date Placeholder 2"/>
          <p:cNvSpPr>
            <a:spLocks noGrp="1"/>
          </p:cNvSpPr>
          <p:nvPr>
            <p:ph type="dt" idx="1"/>
          </p:nvPr>
        </p:nvSpPr>
        <p:spPr>
          <a:xfrm>
            <a:off x="5265820" y="7"/>
            <a:ext cx="4028440" cy="350519"/>
          </a:xfrm>
          <a:prstGeom prst="rect">
            <a:avLst/>
          </a:prstGeom>
        </p:spPr>
        <p:txBody>
          <a:bodyPr vert="horz" wrap="square" lIns="89706" tIns="44854" rIns="89706" bIns="44854" numCol="1" anchor="t" anchorCtr="0" compatLnSpc="1">
            <a:prstTxWarp prst="textNoShape">
              <a:avLst/>
            </a:prstTxWarp>
          </a:bodyPr>
          <a:lstStyle>
            <a:lvl1pPr algn="r">
              <a:defRPr sz="1100">
                <a:latin typeface="Calibri" pitchFamily="-105" charset="0"/>
                <a:ea typeface="ＭＳ Ｐゴシック" pitchFamily="-105" charset="-128"/>
                <a:cs typeface="+mn-cs"/>
              </a:defRPr>
            </a:lvl1pPr>
          </a:lstStyle>
          <a:p>
            <a:pPr>
              <a:defRPr/>
            </a:pPr>
            <a:fld id="{F43F7357-6AC6-447A-A19C-C6C4FE0C4B03}" type="datetime1">
              <a:rPr lang="en-AU" smtClean="0"/>
              <a:t>1/12/2016</a:t>
            </a:fld>
            <a:endParaRPr lang="en-AU" dirty="0"/>
          </a:p>
        </p:txBody>
      </p:sp>
      <p:sp>
        <p:nvSpPr>
          <p:cNvPr id="4" name="Slide Image Placeholder 3"/>
          <p:cNvSpPr>
            <a:spLocks noGrp="1" noRot="1" noChangeAspect="1"/>
          </p:cNvSpPr>
          <p:nvPr>
            <p:ph type="sldImg" idx="2"/>
          </p:nvPr>
        </p:nvSpPr>
        <p:spPr>
          <a:xfrm>
            <a:off x="2895600" y="523875"/>
            <a:ext cx="3505200" cy="2630488"/>
          </a:xfrm>
          <a:prstGeom prst="rect">
            <a:avLst/>
          </a:prstGeom>
          <a:noFill/>
          <a:ln w="12700">
            <a:solidFill>
              <a:prstClr val="black"/>
            </a:solidFill>
          </a:ln>
        </p:spPr>
        <p:txBody>
          <a:bodyPr vert="horz" wrap="square" lIns="89706" tIns="44854" rIns="89706" bIns="44854" numCol="1" anchor="ctr" anchorCtr="0" compatLnSpc="1">
            <a:prstTxWarp prst="textNoShape">
              <a:avLst/>
            </a:prstTxWarp>
          </a:bodyPr>
          <a:lstStyle/>
          <a:p>
            <a:pPr lvl="0"/>
            <a:endParaRPr lang="en-AU" noProof="0" dirty="0" smtClean="0"/>
          </a:p>
        </p:txBody>
      </p:sp>
      <p:sp>
        <p:nvSpPr>
          <p:cNvPr id="5" name="Notes Placeholder 4"/>
          <p:cNvSpPr>
            <a:spLocks noGrp="1"/>
          </p:cNvSpPr>
          <p:nvPr>
            <p:ph type="body" sz="quarter" idx="3"/>
          </p:nvPr>
        </p:nvSpPr>
        <p:spPr>
          <a:xfrm>
            <a:off x="929641" y="3329944"/>
            <a:ext cx="7437120" cy="3154680"/>
          </a:xfrm>
          <a:prstGeom prst="rect">
            <a:avLst/>
          </a:prstGeom>
        </p:spPr>
        <p:txBody>
          <a:bodyPr vert="horz" wrap="square" lIns="89706" tIns="44854" rIns="89706" bIns="44854" numCol="1" anchor="t" anchorCtr="0" compatLnSpc="1">
            <a:prstTxWarp prst="textNoShape">
              <a:avLst/>
            </a:prstTxWarp>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6" name="Footer Placeholder 5"/>
          <p:cNvSpPr>
            <a:spLocks noGrp="1"/>
          </p:cNvSpPr>
          <p:nvPr>
            <p:ph type="ftr" sz="quarter" idx="4"/>
          </p:nvPr>
        </p:nvSpPr>
        <p:spPr>
          <a:xfrm>
            <a:off x="8" y="6658670"/>
            <a:ext cx="4028440" cy="350519"/>
          </a:xfrm>
          <a:prstGeom prst="rect">
            <a:avLst/>
          </a:prstGeom>
        </p:spPr>
        <p:txBody>
          <a:bodyPr vert="horz" wrap="square" lIns="89706" tIns="44854" rIns="89706" bIns="44854" numCol="1" anchor="b" anchorCtr="0" compatLnSpc="1">
            <a:prstTxWarp prst="textNoShape">
              <a:avLst/>
            </a:prstTxWarp>
          </a:bodyPr>
          <a:lstStyle>
            <a:lvl1pPr>
              <a:defRPr sz="1100">
                <a:latin typeface="Calibri" pitchFamily="-105" charset="0"/>
                <a:ea typeface="ＭＳ Ｐゴシック" pitchFamily="-105" charset="-128"/>
                <a:cs typeface="+mn-cs"/>
              </a:defRPr>
            </a:lvl1pPr>
          </a:lstStyle>
          <a:p>
            <a:pPr>
              <a:defRPr/>
            </a:pPr>
            <a:endParaRPr lang="en-AU" dirty="0"/>
          </a:p>
        </p:txBody>
      </p:sp>
      <p:sp>
        <p:nvSpPr>
          <p:cNvPr id="7" name="Slide Number Placeholder 6"/>
          <p:cNvSpPr>
            <a:spLocks noGrp="1"/>
          </p:cNvSpPr>
          <p:nvPr>
            <p:ph type="sldNum" sz="quarter" idx="5"/>
          </p:nvPr>
        </p:nvSpPr>
        <p:spPr>
          <a:xfrm>
            <a:off x="5265820" y="6658670"/>
            <a:ext cx="4028440" cy="350519"/>
          </a:xfrm>
          <a:prstGeom prst="rect">
            <a:avLst/>
          </a:prstGeom>
        </p:spPr>
        <p:txBody>
          <a:bodyPr vert="horz" wrap="square" lIns="89706" tIns="44854" rIns="89706" bIns="44854" numCol="1" anchor="b" anchorCtr="0" compatLnSpc="1">
            <a:prstTxWarp prst="textNoShape">
              <a:avLst/>
            </a:prstTxWarp>
          </a:bodyPr>
          <a:lstStyle>
            <a:lvl1pPr algn="r">
              <a:defRPr sz="1100">
                <a:latin typeface="Calibri" pitchFamily="-105" charset="0"/>
                <a:ea typeface="ＭＳ Ｐゴシック" pitchFamily="-105" charset="-128"/>
                <a:cs typeface="+mn-cs"/>
              </a:defRPr>
            </a:lvl1pPr>
          </a:lstStyle>
          <a:p>
            <a:pPr>
              <a:defRPr/>
            </a:pPr>
            <a:fld id="{36C659BA-6D60-4E3E-9712-AB3E6C1021AC}" type="slidenum">
              <a:rPr lang="en-AU"/>
              <a:pPr>
                <a:defRPr/>
              </a:pPr>
              <a:t>‹#›</a:t>
            </a:fld>
            <a:endParaRPr lang="en-AU" dirty="0"/>
          </a:p>
        </p:txBody>
      </p:sp>
    </p:spTree>
    <p:extLst>
      <p:ext uri="{BB962C8B-B14F-4D97-AF65-F5344CB8AC3E}">
        <p14:creationId xmlns:p14="http://schemas.microsoft.com/office/powerpoint/2010/main" val="4206390990"/>
      </p:ext>
    </p:extLst>
  </p:cSld>
  <p:clrMap bg1="lt1" tx1="dk1" bg2="lt2" tx2="dk2" accent1="accent1" accent2="accent2" accent3="accent3" accent4="accent4" accent5="accent5" accent6="accent6" hlink="hlink" folHlink="folHlink"/>
  <p:hf hdr="0" ftr="0"/>
  <p:notesStyle>
    <a:lvl1pPr algn="l" defTabSz="436361" rtl="0" eaLnBrk="0" fontAlgn="base" hangingPunct="0">
      <a:spcBef>
        <a:spcPct val="30000"/>
      </a:spcBef>
      <a:spcAft>
        <a:spcPct val="0"/>
      </a:spcAft>
      <a:defRPr sz="1100" kern="1200">
        <a:solidFill>
          <a:schemeClr val="tx1"/>
        </a:solidFill>
        <a:latin typeface="+mn-lt"/>
        <a:ea typeface="ＭＳ Ｐゴシック" pitchFamily="-105" charset="-128"/>
        <a:cs typeface="+mn-cs"/>
      </a:defRPr>
    </a:lvl1pPr>
    <a:lvl2pPr marL="436361" algn="l" defTabSz="436361" rtl="0" eaLnBrk="0" fontAlgn="base" hangingPunct="0">
      <a:spcBef>
        <a:spcPct val="30000"/>
      </a:spcBef>
      <a:spcAft>
        <a:spcPct val="0"/>
      </a:spcAft>
      <a:defRPr sz="1100" kern="1200">
        <a:solidFill>
          <a:schemeClr val="tx1"/>
        </a:solidFill>
        <a:latin typeface="+mn-lt"/>
        <a:ea typeface="ＭＳ Ｐゴシック" pitchFamily="-105" charset="-128"/>
        <a:cs typeface="+mn-cs"/>
      </a:defRPr>
    </a:lvl2pPr>
    <a:lvl3pPr marL="872722" algn="l" defTabSz="436361" rtl="0" eaLnBrk="0" fontAlgn="base" hangingPunct="0">
      <a:spcBef>
        <a:spcPct val="30000"/>
      </a:spcBef>
      <a:spcAft>
        <a:spcPct val="0"/>
      </a:spcAft>
      <a:defRPr sz="1100" kern="1200">
        <a:solidFill>
          <a:schemeClr val="tx1"/>
        </a:solidFill>
        <a:latin typeface="+mn-lt"/>
        <a:ea typeface="ＭＳ Ｐゴシック" pitchFamily="-105" charset="-128"/>
        <a:cs typeface="+mn-cs"/>
      </a:defRPr>
    </a:lvl3pPr>
    <a:lvl4pPr marL="1309083" algn="l" defTabSz="436361" rtl="0" eaLnBrk="0" fontAlgn="base" hangingPunct="0">
      <a:spcBef>
        <a:spcPct val="30000"/>
      </a:spcBef>
      <a:spcAft>
        <a:spcPct val="0"/>
      </a:spcAft>
      <a:defRPr sz="1100" kern="1200">
        <a:solidFill>
          <a:schemeClr val="tx1"/>
        </a:solidFill>
        <a:latin typeface="+mn-lt"/>
        <a:ea typeface="ＭＳ Ｐゴシック" pitchFamily="-105" charset="-128"/>
        <a:cs typeface="+mn-cs"/>
      </a:defRPr>
    </a:lvl4pPr>
    <a:lvl5pPr marL="1745445" algn="l" defTabSz="436361" rtl="0" eaLnBrk="0" fontAlgn="base" hangingPunct="0">
      <a:spcBef>
        <a:spcPct val="30000"/>
      </a:spcBef>
      <a:spcAft>
        <a:spcPct val="0"/>
      </a:spcAft>
      <a:defRPr sz="1100" kern="1200">
        <a:solidFill>
          <a:schemeClr val="tx1"/>
        </a:solidFill>
        <a:latin typeface="+mn-lt"/>
        <a:ea typeface="ＭＳ Ｐゴシック" pitchFamily="-105" charset="-128"/>
        <a:cs typeface="+mn-cs"/>
      </a:defRPr>
    </a:lvl5pPr>
    <a:lvl6pPr marL="2181806" algn="l" defTabSz="436361" rtl="0" eaLnBrk="1" latinLnBrk="0" hangingPunct="1">
      <a:defRPr sz="1100" kern="1200">
        <a:solidFill>
          <a:schemeClr val="tx1"/>
        </a:solidFill>
        <a:latin typeface="+mn-lt"/>
        <a:ea typeface="+mn-ea"/>
        <a:cs typeface="+mn-cs"/>
      </a:defRPr>
    </a:lvl6pPr>
    <a:lvl7pPr marL="2618167" algn="l" defTabSz="436361" rtl="0" eaLnBrk="1" latinLnBrk="0" hangingPunct="1">
      <a:defRPr sz="1100" kern="1200">
        <a:solidFill>
          <a:schemeClr val="tx1"/>
        </a:solidFill>
        <a:latin typeface="+mn-lt"/>
        <a:ea typeface="+mn-ea"/>
        <a:cs typeface="+mn-cs"/>
      </a:defRPr>
    </a:lvl7pPr>
    <a:lvl8pPr marL="3054529" algn="l" defTabSz="436361" rtl="0" eaLnBrk="1" latinLnBrk="0" hangingPunct="1">
      <a:defRPr sz="1100" kern="1200">
        <a:solidFill>
          <a:schemeClr val="tx1"/>
        </a:solidFill>
        <a:latin typeface="+mn-lt"/>
        <a:ea typeface="+mn-ea"/>
        <a:cs typeface="+mn-cs"/>
      </a:defRPr>
    </a:lvl8pPr>
    <a:lvl9pPr marL="3490890" algn="l" defTabSz="436361"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greenclimate.fund/funding/readiness-support/fine-prin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Distinguished Ladies and Gentlemen, </a:t>
            </a:r>
          </a:p>
          <a:p>
            <a:pPr marL="0" marR="0" indent="0" algn="l" defTabSz="436361" rtl="0" eaLnBrk="0" fontAlgn="base" latinLnBrk="0" hangingPunct="0">
              <a:lnSpc>
                <a:spcPct val="100000"/>
              </a:lnSpc>
              <a:spcBef>
                <a:spcPct val="30000"/>
              </a:spcBef>
              <a:spcAft>
                <a:spcPct val="0"/>
              </a:spcAft>
              <a:buClrTx/>
              <a:buSzTx/>
              <a:buFontTx/>
              <a:buNone/>
              <a:tabLst/>
              <a:defRPr/>
            </a:pPr>
            <a:r>
              <a:rPr lang="en-US" dirty="0" smtClean="0"/>
              <a:t>Thanks to </a:t>
            </a:r>
            <a:r>
              <a:rPr lang="en-US" dirty="0" smtClean="0"/>
              <a:t>SPC for </a:t>
            </a:r>
            <a:r>
              <a:rPr lang="en-US" dirty="0" smtClean="0"/>
              <a:t>the invitation to speak this morning. </a:t>
            </a:r>
          </a:p>
          <a:p>
            <a:pPr marL="0" marR="0" indent="0" algn="l" defTabSz="436361"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36361" rtl="0" eaLnBrk="0" fontAlgn="base" latinLnBrk="0" hangingPunct="0">
              <a:lnSpc>
                <a:spcPct val="100000"/>
              </a:lnSpc>
              <a:spcBef>
                <a:spcPct val="30000"/>
              </a:spcBef>
              <a:spcAft>
                <a:spcPct val="0"/>
              </a:spcAft>
              <a:buClrTx/>
              <a:buSzTx/>
              <a:buFontTx/>
              <a:buNone/>
              <a:tabLst/>
              <a:defRPr/>
            </a:pPr>
            <a:r>
              <a:rPr lang="en-US" dirty="0" smtClean="0"/>
              <a:t>I must start by admitting that I was a late substitute for Anthony</a:t>
            </a:r>
            <a:r>
              <a:rPr lang="en-US" baseline="0" dirty="0" smtClean="0"/>
              <a:t> Maxwell – Principal Energy Specialist from HQ - the brains trust behind ADB’s “</a:t>
            </a:r>
            <a:r>
              <a:rPr lang="en-US" sz="1100" b="0" kern="1200" dirty="0" smtClean="0">
                <a:solidFill>
                  <a:schemeClr val="tx1"/>
                </a:solidFill>
                <a:effectLst/>
                <a:latin typeface="+mn-lt"/>
                <a:ea typeface="ＭＳ Ｐゴシック" pitchFamily="-105" charset="-128"/>
                <a:cs typeface="+mn-cs"/>
              </a:rPr>
              <a:t>Proposed Pacific Renewable Energy Investment Facility”. The facility anticipates $750m</a:t>
            </a:r>
            <a:r>
              <a:rPr lang="en-US" sz="1100" b="0" kern="1200" baseline="0" dirty="0" smtClean="0">
                <a:solidFill>
                  <a:schemeClr val="tx1"/>
                </a:solidFill>
                <a:effectLst/>
                <a:latin typeface="+mn-lt"/>
                <a:ea typeface="ＭＳ Ｐゴシック" pitchFamily="-105" charset="-128"/>
                <a:cs typeface="+mn-cs"/>
              </a:rPr>
              <a:t> of regional investments of which $300m is proposed to be GCF grant financed. Much effort has gone into making this GCF application, and my colleague </a:t>
            </a:r>
            <a:r>
              <a:rPr lang="en-US" sz="1100" b="0" kern="1200" dirty="0" err="1" smtClean="0">
                <a:solidFill>
                  <a:schemeClr val="tx1"/>
                </a:solidFill>
                <a:effectLst/>
                <a:latin typeface="+mn-lt"/>
                <a:ea typeface="ＭＳ Ｐゴシック" pitchFamily="-105" charset="-128"/>
                <a:cs typeface="+mn-cs"/>
              </a:rPr>
              <a:t>Taniela</a:t>
            </a:r>
            <a:r>
              <a:rPr lang="en-US" sz="1100" b="0" kern="1200" dirty="0" smtClean="0">
                <a:solidFill>
                  <a:schemeClr val="tx1"/>
                </a:solidFill>
                <a:effectLst/>
                <a:latin typeface="+mn-lt"/>
                <a:ea typeface="ＭＳ Ｐゴシック" pitchFamily="-105" charset="-128"/>
                <a:cs typeface="+mn-cs"/>
              </a:rPr>
              <a:t> will talk</a:t>
            </a:r>
            <a:r>
              <a:rPr lang="en-US" sz="1100" b="0" kern="1200" baseline="0" dirty="0" smtClean="0">
                <a:solidFill>
                  <a:schemeClr val="tx1"/>
                </a:solidFill>
                <a:effectLst/>
                <a:latin typeface="+mn-lt"/>
                <a:ea typeface="ＭＳ Ｐゴシック" pitchFamily="-105" charset="-128"/>
                <a:cs typeface="+mn-cs"/>
              </a:rPr>
              <a:t> about this immediately after lunch today. </a:t>
            </a:r>
            <a:endParaRPr lang="en-US" sz="1100" b="1" kern="1200" dirty="0" smtClean="0">
              <a:solidFill>
                <a:schemeClr val="tx1"/>
              </a:solidFill>
              <a:effectLst/>
              <a:latin typeface="+mn-lt"/>
              <a:ea typeface="ＭＳ Ｐゴシック" pitchFamily="-105" charset="-128"/>
              <a:cs typeface="+mn-cs"/>
            </a:endParaRPr>
          </a:p>
          <a:p>
            <a:r>
              <a:rPr lang="en-US" dirty="0" smtClean="0"/>
              <a:t> </a:t>
            </a:r>
          </a:p>
          <a:p>
            <a:r>
              <a:rPr lang="en-US" dirty="0" smtClean="0"/>
              <a:t>I’m a civil engineer (</a:t>
            </a:r>
            <a:r>
              <a:rPr lang="en-US" dirty="0" smtClean="0"/>
              <a:t>structures - with rail, ports</a:t>
            </a:r>
            <a:r>
              <a:rPr lang="en-US" baseline="0" dirty="0" smtClean="0"/>
              <a:t> </a:t>
            </a:r>
            <a:r>
              <a:rPr lang="en-US" baseline="0" dirty="0" smtClean="0"/>
              <a:t>&amp; roads)</a:t>
            </a:r>
            <a:r>
              <a:rPr lang="en-US" dirty="0" smtClean="0"/>
              <a:t> background and have been resident in Fiji for only 4 months.  I was asked to step in for Anthony as I am currently helping the Fiji government prepare a GCF proposal for the </a:t>
            </a:r>
            <a:r>
              <a:rPr lang="en-US" dirty="0" err="1" smtClean="0"/>
              <a:t>Nadi</a:t>
            </a:r>
            <a:r>
              <a:rPr lang="en-US" dirty="0" smtClean="0"/>
              <a:t> Flood Protection Project, and</a:t>
            </a:r>
            <a:r>
              <a:rPr lang="en-US" baseline="0" dirty="0" smtClean="0"/>
              <a:t> I am the project Officer for the Suva Water and Wastewater Project – which was the first project in the Pacific to receive a GCF grant</a:t>
            </a:r>
            <a:r>
              <a:rPr lang="en-US" dirty="0" smtClean="0"/>
              <a:t> – so I am quite familiar with the GCF application process. For</a:t>
            </a:r>
            <a:r>
              <a:rPr lang="en-US" baseline="0" dirty="0" smtClean="0"/>
              <a:t> what I lack in relative power sector expertise compared with Anthony – I will try to make up with relative youth and vigor.  </a:t>
            </a:r>
            <a:endParaRPr lang="en-US" dirty="0" smtClean="0"/>
          </a:p>
          <a:p>
            <a:endParaRPr lang="en-US" dirty="0" smtClean="0"/>
          </a:p>
          <a:p>
            <a:r>
              <a:rPr lang="en-US" dirty="0" smtClean="0"/>
              <a:t>I will be talking to you about renewable energy project preparation, and the considerations and steps to be taken when developing an application for GCF financing. Before doing</a:t>
            </a:r>
            <a:r>
              <a:rPr lang="en-US" baseline="0" dirty="0" smtClean="0"/>
              <a:t> this I will provide some context on ADB, our power projects in the Pacific, and some context behind the development and the performance of the Green Climate Fund. </a:t>
            </a:r>
            <a:r>
              <a:rPr lang="en-US" dirty="0" smtClean="0"/>
              <a:t>   </a:t>
            </a:r>
          </a:p>
          <a:p>
            <a:endParaRPr lang="en-US" dirty="0" smtClean="0"/>
          </a:p>
          <a:p>
            <a:r>
              <a:rPr lang="en-US" dirty="0" smtClean="0"/>
              <a:t>   </a:t>
            </a:r>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1</a:t>
            </a:fld>
            <a:endParaRPr lang="en-AU" dirty="0"/>
          </a:p>
        </p:txBody>
      </p:sp>
    </p:spTree>
    <p:extLst>
      <p:ext uri="{BB962C8B-B14F-4D97-AF65-F5344CB8AC3E}">
        <p14:creationId xmlns:p14="http://schemas.microsoft.com/office/powerpoint/2010/main" val="182303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are you going? ………. This is where it gets exciting.</a:t>
            </a:r>
          </a:p>
          <a:p>
            <a:endParaRPr lang="en-US" dirty="0" smtClean="0"/>
          </a:p>
          <a:p>
            <a:r>
              <a:rPr lang="en-US" dirty="0" smtClean="0"/>
              <a:t>The GCF Board have adopted six investment criteria …….. but what do these mean? – then read from the</a:t>
            </a:r>
            <a:r>
              <a:rPr lang="en-US" baseline="0" dirty="0" smtClean="0"/>
              <a:t> concept note. </a:t>
            </a:r>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12</a:t>
            </a:fld>
            <a:endParaRPr lang="en-AU" dirty="0"/>
          </a:p>
        </p:txBody>
      </p:sp>
    </p:spTree>
    <p:extLst>
      <p:ext uri="{BB962C8B-B14F-4D97-AF65-F5344CB8AC3E}">
        <p14:creationId xmlns:p14="http://schemas.microsoft.com/office/powerpoint/2010/main" val="2101720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Technical - Alternatives and least cost options will be reviewed. Analysis will include technical design, grid development plans and grid integration studies. Technology will be adapted for Pacific conditions. Capacity constraints and climate risk will be assessed. </a:t>
            </a:r>
          </a:p>
          <a:p>
            <a:endParaRPr lang="en-US" dirty="0" smtClean="0"/>
          </a:p>
          <a:p>
            <a:pPr marL="0" marR="0" indent="0" algn="l" defTabSz="436361" rtl="0" eaLnBrk="0" fontAlgn="base" latinLnBrk="0" hangingPunct="0">
              <a:lnSpc>
                <a:spcPct val="100000"/>
              </a:lnSpc>
              <a:spcBef>
                <a:spcPct val="30000"/>
              </a:spcBef>
              <a:spcAft>
                <a:spcPct val="0"/>
              </a:spcAft>
              <a:buClrTx/>
              <a:buSzTx/>
              <a:buFontTx/>
              <a:buNone/>
              <a:tabLst/>
              <a:defRPr/>
            </a:pPr>
            <a:r>
              <a:rPr lang="en-US" dirty="0" smtClean="0"/>
              <a:t>Economic and financial -  Economic and financial viability of the projects will be carried out in accordance with the relevant ADB’s guidelines. Sustainability analysis will also be conducted. </a:t>
            </a:r>
          </a:p>
          <a:p>
            <a:pPr marL="0" marR="0" indent="0" algn="l" defTabSz="436361" rtl="0" eaLnBrk="0" fontAlgn="base" latinLnBrk="0" hangingPunct="0">
              <a:lnSpc>
                <a:spcPct val="100000"/>
              </a:lnSpc>
              <a:spcBef>
                <a:spcPct val="30000"/>
              </a:spcBef>
              <a:spcAft>
                <a:spcPct val="0"/>
              </a:spcAft>
              <a:buClrTx/>
              <a:buSzTx/>
              <a:buFontTx/>
              <a:buNone/>
              <a:tabLst/>
              <a:defRPr/>
            </a:pPr>
            <a:endParaRPr lang="en-US" dirty="0" smtClean="0"/>
          </a:p>
          <a:p>
            <a:pPr marL="0" marR="0" indent="0" algn="l" defTabSz="436361" rtl="0" eaLnBrk="0" fontAlgn="base" latinLnBrk="0" hangingPunct="0">
              <a:lnSpc>
                <a:spcPct val="100000"/>
              </a:lnSpc>
              <a:spcBef>
                <a:spcPct val="30000"/>
              </a:spcBef>
              <a:spcAft>
                <a:spcPct val="0"/>
              </a:spcAft>
              <a:buClrTx/>
              <a:buSzTx/>
              <a:buFontTx/>
              <a:buNone/>
              <a:tabLst/>
              <a:defRPr/>
            </a:pPr>
            <a:r>
              <a:rPr lang="en-US" dirty="0" smtClean="0"/>
              <a:t>Governance - Analysis will include financial management, procurement, and anticorruption. A Project Risk Assessment (PPRA) will be carried out for both executing and implementing agencies. </a:t>
            </a:r>
          </a:p>
          <a:p>
            <a:endParaRPr lang="en-US" dirty="0" smtClean="0"/>
          </a:p>
          <a:p>
            <a:r>
              <a:rPr lang="en-US" dirty="0" smtClean="0"/>
              <a:t>Poverty,</a:t>
            </a:r>
            <a:r>
              <a:rPr lang="en-US" baseline="0" dirty="0" smtClean="0"/>
              <a:t> social and gender - </a:t>
            </a:r>
            <a:r>
              <a:rPr lang="en-US" dirty="0" smtClean="0"/>
              <a:t>The social and poverty impacts of the projects will be assessed. Gender aspects will be assessed and mainstreamed in the individual project design as appropriate. </a:t>
            </a:r>
          </a:p>
          <a:p>
            <a:endParaRPr lang="en-US" dirty="0" smtClean="0"/>
          </a:p>
          <a:p>
            <a:r>
              <a:rPr lang="en-US" dirty="0" smtClean="0"/>
              <a:t>Environment and social safeguards - according to ADB </a:t>
            </a:r>
            <a:r>
              <a:rPr lang="en-US" i="1" dirty="0" smtClean="0"/>
              <a:t>Safeguard Policy Statement, June 2009.</a:t>
            </a:r>
            <a:r>
              <a:rPr lang="en-US" dirty="0" smtClean="0"/>
              <a:t> </a:t>
            </a:r>
          </a:p>
          <a:p>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13</a:t>
            </a:fld>
            <a:endParaRPr lang="en-AU" dirty="0"/>
          </a:p>
        </p:txBody>
      </p:sp>
    </p:spTree>
    <p:extLst>
      <p:ext uri="{BB962C8B-B14F-4D97-AF65-F5344CB8AC3E}">
        <p14:creationId xmlns:p14="http://schemas.microsoft.com/office/powerpoint/2010/main" val="36860367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100" b="0" i="0" kern="1200" dirty="0" smtClean="0">
                <a:solidFill>
                  <a:schemeClr val="tx1"/>
                </a:solidFill>
                <a:effectLst/>
                <a:latin typeface="+mn-lt"/>
                <a:ea typeface="ＭＳ Ｐゴシック" pitchFamily="-105" charset="-128"/>
                <a:cs typeface="+mn-cs"/>
              </a:rPr>
              <a:t>It is crucial that developing countries are able to effectively access and deploy resources from the Green Climate Fund. That is why the Fund provides early support for readiness and preparatory activities to enhance country ownership and access. This "country readiness" funding is a dedicated and cross-cutting </a:t>
            </a:r>
            <a:r>
              <a:rPr lang="en-US" sz="1100" b="0" i="0" kern="1200" dirty="0" err="1" smtClean="0">
                <a:solidFill>
                  <a:schemeClr val="tx1"/>
                </a:solidFill>
                <a:effectLst/>
                <a:latin typeface="+mn-lt"/>
                <a:ea typeface="ＭＳ Ｐゴシック" pitchFamily="-105" charset="-128"/>
                <a:cs typeface="+mn-cs"/>
              </a:rPr>
              <a:t>programme</a:t>
            </a:r>
            <a:r>
              <a:rPr lang="en-US" sz="1100" b="0" i="0" kern="1200" dirty="0" smtClean="0">
                <a:solidFill>
                  <a:schemeClr val="tx1"/>
                </a:solidFill>
                <a:effectLst/>
                <a:latin typeface="+mn-lt"/>
                <a:ea typeface="ＭＳ Ｐゴシック" pitchFamily="-105" charset="-128"/>
                <a:cs typeface="+mn-cs"/>
              </a:rPr>
              <a:t> that maximizes the effectiveness of the Fund by empowering developing countries.</a:t>
            </a:r>
            <a:r>
              <a:rPr lang="en-US" dirty="0" smtClean="0"/>
              <a:t/>
            </a:r>
            <a:br>
              <a:rPr lang="en-US" dirty="0" smtClean="0"/>
            </a:br>
            <a:r>
              <a:rPr lang="en-US" dirty="0" smtClean="0"/>
              <a:t/>
            </a:r>
            <a:br>
              <a:rPr lang="en-US" dirty="0" smtClean="0"/>
            </a:br>
            <a:r>
              <a:rPr lang="en-US" sz="1100" b="0" i="0" kern="1200" dirty="0" smtClean="0">
                <a:solidFill>
                  <a:schemeClr val="tx1"/>
                </a:solidFill>
                <a:effectLst/>
                <a:latin typeface="+mn-lt"/>
                <a:ea typeface="ＭＳ Ｐゴシック" pitchFamily="-105" charset="-128"/>
                <a:cs typeface="+mn-cs"/>
              </a:rPr>
              <a:t>Readiness and preparatory support activities are not one-off measures, but part of an ongoing process to strengthen a country’s engagement with the Fund. GCF focuses its readiness support on particularly vulnerable countries, including Least Developed Countries (LDCs), Small Island Developing States (SIDS), and African States – a minimum of 50% of country readiness funding is targeted at supporting these countries.</a:t>
            </a:r>
            <a:r>
              <a:rPr lang="en-US" dirty="0" smtClean="0"/>
              <a:t/>
            </a:r>
            <a:br>
              <a:rPr lang="en-US" dirty="0" smtClean="0"/>
            </a:br>
            <a:r>
              <a:rPr lang="en-US" dirty="0" smtClean="0"/>
              <a:t/>
            </a:r>
            <a:br>
              <a:rPr lang="en-US" dirty="0" smtClean="0"/>
            </a:br>
            <a:r>
              <a:rPr lang="en-US" sz="1100" b="0" i="0" kern="1200" dirty="0" smtClean="0">
                <a:solidFill>
                  <a:schemeClr val="tx1"/>
                </a:solidFill>
                <a:effectLst/>
                <a:latin typeface="+mn-lt"/>
                <a:ea typeface="ＭＳ Ｐゴシック" pitchFamily="-105" charset="-128"/>
                <a:cs typeface="+mn-cs"/>
              </a:rPr>
              <a:t>The Fund has a total of USD 16 million available to immediately provide such support to countries, and may seek the release of further resources depending on the needs of countries. Support for these activities in individual developing countries is capped at USD 1 million per calendar year. This support may be delivered to countries directly through National Designated Authorities (NDAs) or Focal Points through a wide range of delivery partners with relevant expertise and experience. Alternatively, countries may select another institution that is well-versed in readiness activities as its delivery partner. These institutions can be international, regional, national, or sub-national, public or private.</a:t>
            </a:r>
            <a:r>
              <a:rPr lang="en-US" dirty="0" smtClean="0"/>
              <a:t/>
            </a:r>
            <a:br>
              <a:rPr lang="en-US" dirty="0" smtClean="0"/>
            </a:br>
            <a:r>
              <a:rPr lang="en-US" dirty="0" smtClean="0"/>
              <a:t/>
            </a:r>
            <a:br>
              <a:rPr lang="en-US" dirty="0" smtClean="0"/>
            </a:br>
            <a:r>
              <a:rPr lang="en-US" sz="1100" b="0" i="0" kern="1200" dirty="0" smtClean="0">
                <a:solidFill>
                  <a:schemeClr val="tx1"/>
                </a:solidFill>
                <a:effectLst/>
                <a:latin typeface="+mn-lt"/>
                <a:ea typeface="ＭＳ Ｐゴシック" pitchFamily="-105" charset="-128"/>
                <a:cs typeface="+mn-cs"/>
              </a:rPr>
              <a:t>Led by the NDAs or Focal Points, the Fund may also deploy readiness and preparatory support to prospective regional, national, or sub-national entities seeking accreditation with the Fund to prepare them to apply for accreditation, as well as to Accredited Entities to develop project and </a:t>
            </a:r>
            <a:r>
              <a:rPr lang="en-US" sz="1100" b="0" i="0" kern="1200" dirty="0" err="1" smtClean="0">
                <a:solidFill>
                  <a:schemeClr val="tx1"/>
                </a:solidFill>
                <a:effectLst/>
                <a:latin typeface="+mn-lt"/>
                <a:ea typeface="ＭＳ Ｐゴシック" pitchFamily="-105" charset="-128"/>
                <a:cs typeface="+mn-cs"/>
              </a:rPr>
              <a:t>programme</a:t>
            </a:r>
            <a:r>
              <a:rPr lang="en-US" sz="1100" b="0" i="0" kern="1200" dirty="0" smtClean="0">
                <a:solidFill>
                  <a:schemeClr val="tx1"/>
                </a:solidFill>
                <a:effectLst/>
                <a:latin typeface="+mn-lt"/>
                <a:ea typeface="ＭＳ Ｐゴシック" pitchFamily="-105" charset="-128"/>
                <a:cs typeface="+mn-cs"/>
              </a:rPr>
              <a:t> pipelines.</a:t>
            </a:r>
            <a:r>
              <a:rPr lang="en-US" dirty="0" smtClean="0"/>
              <a:t/>
            </a:r>
            <a:br>
              <a:rPr lang="en-US" dirty="0" smtClean="0"/>
            </a:br>
            <a:r>
              <a:rPr lang="en-US" dirty="0" smtClean="0"/>
              <a:t/>
            </a:r>
            <a:br>
              <a:rPr lang="en-US" dirty="0" smtClean="0"/>
            </a:br>
            <a:r>
              <a:rPr lang="en-US" sz="1100" b="0" i="0" kern="1200" dirty="0" smtClean="0">
                <a:solidFill>
                  <a:schemeClr val="tx1"/>
                </a:solidFill>
                <a:effectLst/>
                <a:latin typeface="+mn-lt"/>
                <a:ea typeface="ＭＳ Ｐゴシック" pitchFamily="-105" charset="-128"/>
                <a:cs typeface="+mn-cs"/>
              </a:rPr>
              <a:t>To see which governments have requested readiness grants from GCF, please refer to </a:t>
            </a:r>
            <a:r>
              <a:rPr lang="en-US" sz="1100" b="1" i="0" u="none" strike="noStrike" kern="1200" dirty="0" smtClean="0">
                <a:solidFill>
                  <a:schemeClr val="tx1"/>
                </a:solidFill>
                <a:effectLst/>
                <a:latin typeface="+mn-lt"/>
                <a:ea typeface="ＭＳ Ｐゴシック" pitchFamily="-105" charset="-128"/>
                <a:cs typeface="+mn-cs"/>
                <a:hlinkClick r:id="rId3"/>
              </a:rPr>
              <a:t>FINE PRINT</a:t>
            </a:r>
            <a:r>
              <a:rPr lang="en-US" sz="1100" b="0" i="0" kern="1200" dirty="0" smtClean="0">
                <a:solidFill>
                  <a:schemeClr val="tx1"/>
                </a:solidFill>
                <a:effectLst/>
                <a:latin typeface="+mn-lt"/>
                <a:ea typeface="ＭＳ Ｐゴシック" pitchFamily="-105" charset="-128"/>
                <a:cs typeface="+mn-cs"/>
              </a:rPr>
              <a:t> in this section.</a:t>
            </a:r>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14</a:t>
            </a:fld>
            <a:endParaRPr lang="en-AU" dirty="0"/>
          </a:p>
        </p:txBody>
      </p:sp>
    </p:spTree>
    <p:extLst>
      <p:ext uri="{BB962C8B-B14F-4D97-AF65-F5344CB8AC3E}">
        <p14:creationId xmlns:p14="http://schemas.microsoft.com/office/powerpoint/2010/main" val="37914952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16</a:t>
            </a:fld>
            <a:endParaRPr lang="en-AU" dirty="0"/>
          </a:p>
        </p:txBody>
      </p:sp>
    </p:spTree>
    <p:extLst>
      <p:ext uri="{BB962C8B-B14F-4D97-AF65-F5344CB8AC3E}">
        <p14:creationId xmlns:p14="http://schemas.microsoft.com/office/powerpoint/2010/main" val="5438326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38213" eaLnBrk="0" hangingPunct="0">
              <a:spcBef>
                <a:spcPct val="30000"/>
              </a:spcBef>
              <a:defRPr sz="1200">
                <a:solidFill>
                  <a:schemeClr val="tx1"/>
                </a:solidFill>
                <a:latin typeface="Times New Roman" pitchFamily="18" charset="0"/>
              </a:defRPr>
            </a:lvl1pPr>
            <a:lvl2pPr marL="742950" indent="-285750" defTabSz="938213" eaLnBrk="0" hangingPunct="0">
              <a:spcBef>
                <a:spcPct val="30000"/>
              </a:spcBef>
              <a:defRPr sz="1200">
                <a:solidFill>
                  <a:schemeClr val="tx1"/>
                </a:solidFill>
                <a:latin typeface="Times New Roman" pitchFamily="18" charset="0"/>
              </a:defRPr>
            </a:lvl2pPr>
            <a:lvl3pPr marL="1143000" indent="-228600" defTabSz="938213" eaLnBrk="0" hangingPunct="0">
              <a:spcBef>
                <a:spcPct val="30000"/>
              </a:spcBef>
              <a:defRPr sz="1200">
                <a:solidFill>
                  <a:schemeClr val="tx1"/>
                </a:solidFill>
                <a:latin typeface="Times New Roman" pitchFamily="18" charset="0"/>
              </a:defRPr>
            </a:lvl3pPr>
            <a:lvl4pPr marL="1600200" indent="-228600" defTabSz="938213" eaLnBrk="0" hangingPunct="0">
              <a:spcBef>
                <a:spcPct val="30000"/>
              </a:spcBef>
              <a:defRPr sz="1200">
                <a:solidFill>
                  <a:schemeClr val="tx1"/>
                </a:solidFill>
                <a:latin typeface="Times New Roman" pitchFamily="18" charset="0"/>
              </a:defRPr>
            </a:lvl4pPr>
            <a:lvl5pPr marL="2057400" indent="-228600" defTabSz="938213" eaLnBrk="0" hangingPunct="0">
              <a:spcBef>
                <a:spcPct val="30000"/>
              </a:spcBef>
              <a:defRPr sz="1200">
                <a:solidFill>
                  <a:schemeClr val="tx1"/>
                </a:solidFill>
                <a:latin typeface="Times New Roman" pitchFamily="18" charset="0"/>
              </a:defRPr>
            </a:lvl5pPr>
            <a:lvl6pPr marL="2514600" indent="-228600" defTabSz="938213" eaLnBrk="0" fontAlgn="base" hangingPunct="0">
              <a:spcBef>
                <a:spcPct val="30000"/>
              </a:spcBef>
              <a:spcAft>
                <a:spcPct val="0"/>
              </a:spcAft>
              <a:defRPr sz="1200">
                <a:solidFill>
                  <a:schemeClr val="tx1"/>
                </a:solidFill>
                <a:latin typeface="Times New Roman" pitchFamily="18" charset="0"/>
              </a:defRPr>
            </a:lvl6pPr>
            <a:lvl7pPr marL="2971800" indent="-228600" defTabSz="938213" eaLnBrk="0" fontAlgn="base" hangingPunct="0">
              <a:spcBef>
                <a:spcPct val="30000"/>
              </a:spcBef>
              <a:spcAft>
                <a:spcPct val="0"/>
              </a:spcAft>
              <a:defRPr sz="1200">
                <a:solidFill>
                  <a:schemeClr val="tx1"/>
                </a:solidFill>
                <a:latin typeface="Times New Roman" pitchFamily="18" charset="0"/>
              </a:defRPr>
            </a:lvl7pPr>
            <a:lvl8pPr marL="3429000" indent="-228600" defTabSz="938213" eaLnBrk="0" fontAlgn="base" hangingPunct="0">
              <a:spcBef>
                <a:spcPct val="30000"/>
              </a:spcBef>
              <a:spcAft>
                <a:spcPct val="0"/>
              </a:spcAft>
              <a:defRPr sz="1200">
                <a:solidFill>
                  <a:schemeClr val="tx1"/>
                </a:solidFill>
                <a:latin typeface="Times New Roman" pitchFamily="18" charset="0"/>
              </a:defRPr>
            </a:lvl8pPr>
            <a:lvl9pPr marL="3886200" indent="-228600" defTabSz="9382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A5D82FCE-8113-4466-80CB-497514544C2D}" type="slidenum">
              <a:rPr lang="en-US" altLang="en-US" sz="1300" smtClean="0"/>
              <a:pPr>
                <a:spcBef>
                  <a:spcPct val="0"/>
                </a:spcBef>
              </a:pPr>
              <a:t>17</a:t>
            </a:fld>
            <a:endParaRPr lang="en-US" altLang="en-US" sz="1300" smtClean="0"/>
          </a:p>
        </p:txBody>
      </p:sp>
      <p:sp>
        <p:nvSpPr>
          <p:cNvPr id="13315" name="Rectangle 2"/>
          <p:cNvSpPr>
            <a:spLocks noGrp="1" noRot="1" noChangeAspect="1" noChangeArrowheads="1" noTextEdit="1"/>
          </p:cNvSpPr>
          <p:nvPr>
            <p:ph type="sldImg"/>
          </p:nvPr>
        </p:nvSpPr>
        <p:spPr>
          <a:xfrm>
            <a:off x="2898775" y="527050"/>
            <a:ext cx="3500438" cy="2627313"/>
          </a:xfrm>
          <a:ln/>
        </p:spPr>
      </p:sp>
      <p:sp>
        <p:nvSpPr>
          <p:cNvPr id="13316" name="Rectangle 3"/>
          <p:cNvSpPr>
            <a:spLocks noGrp="1" noChangeArrowheads="1"/>
          </p:cNvSpPr>
          <p:nvPr>
            <p:ph type="body" idx="1"/>
          </p:nvPr>
        </p:nvSpPr>
        <p:spPr>
          <a:xfrm>
            <a:off x="1239942" y="3330420"/>
            <a:ext cx="6816518" cy="31532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ja-JP" dirty="0" smtClean="0"/>
              <a:t>Wrap-up </a:t>
            </a:r>
          </a:p>
          <a:p>
            <a:pPr marL="171450" indent="-171450">
              <a:buFontTx/>
              <a:buChar char="-"/>
            </a:pPr>
            <a:r>
              <a:rPr lang="en-US" altLang="ja-JP" dirty="0" smtClean="0"/>
              <a:t>Who ADB is and what we do</a:t>
            </a:r>
          </a:p>
          <a:p>
            <a:pPr marL="171450" indent="-171450">
              <a:buFontTx/>
              <a:buChar char="-"/>
            </a:pPr>
            <a:r>
              <a:rPr lang="en-US" altLang="ja-JP" dirty="0" smtClean="0"/>
              <a:t>Potential</a:t>
            </a:r>
            <a:r>
              <a:rPr lang="en-US" altLang="ja-JP" baseline="0" dirty="0" smtClean="0"/>
              <a:t> </a:t>
            </a:r>
          </a:p>
          <a:p>
            <a:pPr marL="171450" indent="-171450">
              <a:buFontTx/>
              <a:buChar char="-"/>
            </a:pPr>
            <a:endParaRPr lang="en-US" altLang="ja-JP"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38213" eaLnBrk="0" hangingPunct="0">
              <a:spcBef>
                <a:spcPct val="30000"/>
              </a:spcBef>
              <a:defRPr sz="1200">
                <a:solidFill>
                  <a:schemeClr val="tx1"/>
                </a:solidFill>
                <a:latin typeface="Times New Roman" pitchFamily="18" charset="0"/>
              </a:defRPr>
            </a:lvl1pPr>
            <a:lvl2pPr marL="742950" indent="-285750" defTabSz="938213" eaLnBrk="0" hangingPunct="0">
              <a:spcBef>
                <a:spcPct val="30000"/>
              </a:spcBef>
              <a:defRPr sz="1200">
                <a:solidFill>
                  <a:schemeClr val="tx1"/>
                </a:solidFill>
                <a:latin typeface="Times New Roman" pitchFamily="18" charset="0"/>
              </a:defRPr>
            </a:lvl2pPr>
            <a:lvl3pPr marL="1143000" indent="-228600" defTabSz="938213" eaLnBrk="0" hangingPunct="0">
              <a:spcBef>
                <a:spcPct val="30000"/>
              </a:spcBef>
              <a:defRPr sz="1200">
                <a:solidFill>
                  <a:schemeClr val="tx1"/>
                </a:solidFill>
                <a:latin typeface="Times New Roman" pitchFamily="18" charset="0"/>
              </a:defRPr>
            </a:lvl3pPr>
            <a:lvl4pPr marL="1600200" indent="-228600" defTabSz="938213" eaLnBrk="0" hangingPunct="0">
              <a:spcBef>
                <a:spcPct val="30000"/>
              </a:spcBef>
              <a:defRPr sz="1200">
                <a:solidFill>
                  <a:schemeClr val="tx1"/>
                </a:solidFill>
                <a:latin typeface="Times New Roman" pitchFamily="18" charset="0"/>
              </a:defRPr>
            </a:lvl4pPr>
            <a:lvl5pPr marL="2057400" indent="-228600" defTabSz="938213" eaLnBrk="0" hangingPunct="0">
              <a:spcBef>
                <a:spcPct val="30000"/>
              </a:spcBef>
              <a:defRPr sz="1200">
                <a:solidFill>
                  <a:schemeClr val="tx1"/>
                </a:solidFill>
                <a:latin typeface="Times New Roman" pitchFamily="18" charset="0"/>
              </a:defRPr>
            </a:lvl5pPr>
            <a:lvl6pPr marL="2514600" indent="-228600" defTabSz="938213" eaLnBrk="0" fontAlgn="base" hangingPunct="0">
              <a:spcBef>
                <a:spcPct val="30000"/>
              </a:spcBef>
              <a:spcAft>
                <a:spcPct val="0"/>
              </a:spcAft>
              <a:defRPr sz="1200">
                <a:solidFill>
                  <a:schemeClr val="tx1"/>
                </a:solidFill>
                <a:latin typeface="Times New Roman" pitchFamily="18" charset="0"/>
              </a:defRPr>
            </a:lvl6pPr>
            <a:lvl7pPr marL="2971800" indent="-228600" defTabSz="938213" eaLnBrk="0" fontAlgn="base" hangingPunct="0">
              <a:spcBef>
                <a:spcPct val="30000"/>
              </a:spcBef>
              <a:spcAft>
                <a:spcPct val="0"/>
              </a:spcAft>
              <a:defRPr sz="1200">
                <a:solidFill>
                  <a:schemeClr val="tx1"/>
                </a:solidFill>
                <a:latin typeface="Times New Roman" pitchFamily="18" charset="0"/>
              </a:defRPr>
            </a:lvl7pPr>
            <a:lvl8pPr marL="3429000" indent="-228600" defTabSz="938213" eaLnBrk="0" fontAlgn="base" hangingPunct="0">
              <a:spcBef>
                <a:spcPct val="30000"/>
              </a:spcBef>
              <a:spcAft>
                <a:spcPct val="0"/>
              </a:spcAft>
              <a:defRPr sz="1200">
                <a:solidFill>
                  <a:schemeClr val="tx1"/>
                </a:solidFill>
                <a:latin typeface="Times New Roman" pitchFamily="18" charset="0"/>
              </a:defRPr>
            </a:lvl8pPr>
            <a:lvl9pPr marL="3886200" indent="-228600" defTabSz="9382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CE90971-5801-4500-9352-2375338E67F6}" type="slidenum">
              <a:rPr lang="en-US" altLang="en-US" sz="1300" smtClean="0"/>
              <a:pPr>
                <a:spcBef>
                  <a:spcPct val="0"/>
                </a:spcBef>
              </a:pPr>
              <a:t>2</a:t>
            </a:fld>
            <a:endParaRPr lang="en-US" altLang="en-US" sz="1300" smtClean="0"/>
          </a:p>
        </p:txBody>
      </p:sp>
      <p:sp>
        <p:nvSpPr>
          <p:cNvPr id="12291" name="Rectangle 2"/>
          <p:cNvSpPr>
            <a:spLocks noGrp="1" noRot="1" noChangeAspect="1" noChangeArrowheads="1" noTextEdit="1"/>
          </p:cNvSpPr>
          <p:nvPr>
            <p:ph type="sldImg"/>
          </p:nvPr>
        </p:nvSpPr>
        <p:spPr>
          <a:xfrm>
            <a:off x="2898775" y="527050"/>
            <a:ext cx="3500438" cy="2627313"/>
          </a:xfrm>
          <a:ln/>
        </p:spPr>
      </p:sp>
      <p:sp>
        <p:nvSpPr>
          <p:cNvPr id="12292" name="Rectangle 3"/>
          <p:cNvSpPr>
            <a:spLocks noGrp="1" noChangeArrowheads="1"/>
          </p:cNvSpPr>
          <p:nvPr>
            <p:ph type="body" idx="1"/>
          </p:nvPr>
        </p:nvSpPr>
        <p:spPr>
          <a:xfrm>
            <a:off x="1239942" y="3330420"/>
            <a:ext cx="6816518" cy="31532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n-US" altLang="ja-JP"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38213" eaLnBrk="0" hangingPunct="0">
              <a:spcBef>
                <a:spcPct val="30000"/>
              </a:spcBef>
              <a:defRPr sz="1200">
                <a:solidFill>
                  <a:schemeClr val="tx1"/>
                </a:solidFill>
                <a:latin typeface="Times New Roman" pitchFamily="18" charset="0"/>
              </a:defRPr>
            </a:lvl1pPr>
            <a:lvl2pPr marL="742950" indent="-285750" defTabSz="938213" eaLnBrk="0" hangingPunct="0">
              <a:spcBef>
                <a:spcPct val="30000"/>
              </a:spcBef>
              <a:defRPr sz="1200">
                <a:solidFill>
                  <a:schemeClr val="tx1"/>
                </a:solidFill>
                <a:latin typeface="Times New Roman" pitchFamily="18" charset="0"/>
              </a:defRPr>
            </a:lvl2pPr>
            <a:lvl3pPr marL="1143000" indent="-228600" defTabSz="938213" eaLnBrk="0" hangingPunct="0">
              <a:spcBef>
                <a:spcPct val="30000"/>
              </a:spcBef>
              <a:defRPr sz="1200">
                <a:solidFill>
                  <a:schemeClr val="tx1"/>
                </a:solidFill>
                <a:latin typeface="Times New Roman" pitchFamily="18" charset="0"/>
              </a:defRPr>
            </a:lvl3pPr>
            <a:lvl4pPr marL="1600200" indent="-228600" defTabSz="938213" eaLnBrk="0" hangingPunct="0">
              <a:spcBef>
                <a:spcPct val="30000"/>
              </a:spcBef>
              <a:defRPr sz="1200">
                <a:solidFill>
                  <a:schemeClr val="tx1"/>
                </a:solidFill>
                <a:latin typeface="Times New Roman" pitchFamily="18" charset="0"/>
              </a:defRPr>
            </a:lvl4pPr>
            <a:lvl5pPr marL="2057400" indent="-228600" defTabSz="938213" eaLnBrk="0" hangingPunct="0">
              <a:spcBef>
                <a:spcPct val="30000"/>
              </a:spcBef>
              <a:defRPr sz="1200">
                <a:solidFill>
                  <a:schemeClr val="tx1"/>
                </a:solidFill>
                <a:latin typeface="Times New Roman" pitchFamily="18" charset="0"/>
              </a:defRPr>
            </a:lvl5pPr>
            <a:lvl6pPr marL="2514600" indent="-228600" defTabSz="938213" eaLnBrk="0" fontAlgn="base" hangingPunct="0">
              <a:spcBef>
                <a:spcPct val="30000"/>
              </a:spcBef>
              <a:spcAft>
                <a:spcPct val="0"/>
              </a:spcAft>
              <a:defRPr sz="1200">
                <a:solidFill>
                  <a:schemeClr val="tx1"/>
                </a:solidFill>
                <a:latin typeface="Times New Roman" pitchFamily="18" charset="0"/>
              </a:defRPr>
            </a:lvl6pPr>
            <a:lvl7pPr marL="2971800" indent="-228600" defTabSz="938213" eaLnBrk="0" fontAlgn="base" hangingPunct="0">
              <a:spcBef>
                <a:spcPct val="30000"/>
              </a:spcBef>
              <a:spcAft>
                <a:spcPct val="0"/>
              </a:spcAft>
              <a:defRPr sz="1200">
                <a:solidFill>
                  <a:schemeClr val="tx1"/>
                </a:solidFill>
                <a:latin typeface="Times New Roman" pitchFamily="18" charset="0"/>
              </a:defRPr>
            </a:lvl7pPr>
            <a:lvl8pPr marL="3429000" indent="-228600" defTabSz="938213" eaLnBrk="0" fontAlgn="base" hangingPunct="0">
              <a:spcBef>
                <a:spcPct val="30000"/>
              </a:spcBef>
              <a:spcAft>
                <a:spcPct val="0"/>
              </a:spcAft>
              <a:defRPr sz="1200">
                <a:solidFill>
                  <a:schemeClr val="tx1"/>
                </a:solidFill>
                <a:latin typeface="Times New Roman" pitchFamily="18" charset="0"/>
              </a:defRPr>
            </a:lvl8pPr>
            <a:lvl9pPr marL="3886200" indent="-228600" defTabSz="9382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E2E024E0-CF48-4A56-863F-4C6CB0CDAB78}" type="slidenum">
              <a:rPr lang="en-US" altLang="en-US" sz="1300" smtClean="0"/>
              <a:pPr>
                <a:spcBef>
                  <a:spcPct val="0"/>
                </a:spcBef>
              </a:pPr>
              <a:t>4</a:t>
            </a:fld>
            <a:endParaRPr lang="en-US" altLang="en-US" sz="1300" smtClean="0"/>
          </a:p>
        </p:txBody>
      </p:sp>
      <p:sp>
        <p:nvSpPr>
          <p:cNvPr id="9219" name="Rectangle 2"/>
          <p:cNvSpPr>
            <a:spLocks noGrp="1" noRot="1" noChangeAspect="1" noChangeArrowheads="1" noTextEdit="1"/>
          </p:cNvSpPr>
          <p:nvPr>
            <p:ph type="sldImg"/>
          </p:nvPr>
        </p:nvSpPr>
        <p:spPr>
          <a:xfrm>
            <a:off x="2898775" y="527050"/>
            <a:ext cx="3500438" cy="2627313"/>
          </a:xfrm>
          <a:ln/>
        </p:spPr>
      </p:sp>
      <p:sp>
        <p:nvSpPr>
          <p:cNvPr id="9220" name="Rectangle 3"/>
          <p:cNvSpPr>
            <a:spLocks noGrp="1" noChangeArrowheads="1"/>
          </p:cNvSpPr>
          <p:nvPr>
            <p:ph type="body" idx="1"/>
          </p:nvPr>
        </p:nvSpPr>
        <p:spPr>
          <a:xfrm>
            <a:off x="1239942" y="3330420"/>
            <a:ext cx="6816518" cy="31532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ja-JP" dirty="0" smtClean="0"/>
              <a:t>14 member countries </a:t>
            </a:r>
          </a:p>
          <a:p>
            <a:r>
              <a:rPr lang="en-US" altLang="ja-JP" dirty="0" smtClean="0"/>
              <a:t>10 countries &lt;250,000 population</a:t>
            </a:r>
          </a:p>
          <a:p>
            <a:r>
              <a:rPr lang="en-US" altLang="ja-JP" dirty="0" smtClean="0"/>
              <a:t>Throughout the region our investments involve</a:t>
            </a:r>
            <a:r>
              <a:rPr lang="en-US" altLang="ja-JP" baseline="0" dirty="0" smtClean="0"/>
              <a:t> mostly solar and network distribution investments</a:t>
            </a:r>
            <a:endParaRPr lang="en-US" altLang="ja-JP" dirty="0" smtClean="0"/>
          </a:p>
          <a:p>
            <a:endParaRPr lang="en-US" altLang="ja-JP"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observing that Private sector investments are growing exponentially (2010-2016 = capacity grew from 50 to 112MW</a:t>
            </a:r>
            <a:r>
              <a:rPr lang="en-US" baseline="0" dirty="0" smtClean="0"/>
              <a:t> …… 2016-2021 = 112 to 745MW) – a seven fold increase - requiring an estimated cumulative investment of US$2.7b</a:t>
            </a:r>
          </a:p>
          <a:p>
            <a:endParaRPr lang="en-US" baseline="0" dirty="0" smtClean="0"/>
          </a:p>
          <a:p>
            <a:r>
              <a:rPr lang="en-US" baseline="0" dirty="0" smtClean="0"/>
              <a:t>The remaining 25% of investments are involved in expanding/upgrading distribution networks</a:t>
            </a:r>
          </a:p>
          <a:p>
            <a:endParaRPr lang="en-US" baseline="0" dirty="0" smtClean="0"/>
          </a:p>
          <a:p>
            <a:r>
              <a:rPr lang="en-US" dirty="0" smtClean="0"/>
              <a:t>By</a:t>
            </a:r>
            <a:r>
              <a:rPr lang="en-US" baseline="0" dirty="0" smtClean="0"/>
              <a:t> number of power generation facilities solar is followed by biomass, hydro, wind and diesel – diesel in most cases doing the heavy lifting with the provision of base load. </a:t>
            </a:r>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5</a:t>
            </a:fld>
            <a:endParaRPr lang="en-AU" dirty="0"/>
          </a:p>
        </p:txBody>
      </p:sp>
    </p:spTree>
    <p:extLst>
      <p:ext uri="{BB962C8B-B14F-4D97-AF65-F5344CB8AC3E}">
        <p14:creationId xmlns:p14="http://schemas.microsoft.com/office/powerpoint/2010/main" val="1917406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38213" eaLnBrk="0" hangingPunct="0">
              <a:spcBef>
                <a:spcPct val="30000"/>
              </a:spcBef>
              <a:defRPr sz="1200">
                <a:solidFill>
                  <a:schemeClr val="tx1"/>
                </a:solidFill>
                <a:latin typeface="Times New Roman" pitchFamily="18" charset="0"/>
              </a:defRPr>
            </a:lvl1pPr>
            <a:lvl2pPr marL="742950" indent="-285750" defTabSz="938213" eaLnBrk="0" hangingPunct="0">
              <a:spcBef>
                <a:spcPct val="30000"/>
              </a:spcBef>
              <a:defRPr sz="1200">
                <a:solidFill>
                  <a:schemeClr val="tx1"/>
                </a:solidFill>
                <a:latin typeface="Times New Roman" pitchFamily="18" charset="0"/>
              </a:defRPr>
            </a:lvl2pPr>
            <a:lvl3pPr marL="1143000" indent="-228600" defTabSz="938213" eaLnBrk="0" hangingPunct="0">
              <a:spcBef>
                <a:spcPct val="30000"/>
              </a:spcBef>
              <a:defRPr sz="1200">
                <a:solidFill>
                  <a:schemeClr val="tx1"/>
                </a:solidFill>
                <a:latin typeface="Times New Roman" pitchFamily="18" charset="0"/>
              </a:defRPr>
            </a:lvl3pPr>
            <a:lvl4pPr marL="1600200" indent="-228600" defTabSz="938213" eaLnBrk="0" hangingPunct="0">
              <a:spcBef>
                <a:spcPct val="30000"/>
              </a:spcBef>
              <a:defRPr sz="1200">
                <a:solidFill>
                  <a:schemeClr val="tx1"/>
                </a:solidFill>
                <a:latin typeface="Times New Roman" pitchFamily="18" charset="0"/>
              </a:defRPr>
            </a:lvl4pPr>
            <a:lvl5pPr marL="2057400" indent="-228600" defTabSz="938213" eaLnBrk="0" hangingPunct="0">
              <a:spcBef>
                <a:spcPct val="30000"/>
              </a:spcBef>
              <a:defRPr sz="1200">
                <a:solidFill>
                  <a:schemeClr val="tx1"/>
                </a:solidFill>
                <a:latin typeface="Times New Roman" pitchFamily="18" charset="0"/>
              </a:defRPr>
            </a:lvl5pPr>
            <a:lvl6pPr marL="2514600" indent="-228600" defTabSz="938213" eaLnBrk="0" fontAlgn="base" hangingPunct="0">
              <a:spcBef>
                <a:spcPct val="30000"/>
              </a:spcBef>
              <a:spcAft>
                <a:spcPct val="0"/>
              </a:spcAft>
              <a:defRPr sz="1200">
                <a:solidFill>
                  <a:schemeClr val="tx1"/>
                </a:solidFill>
                <a:latin typeface="Times New Roman" pitchFamily="18" charset="0"/>
              </a:defRPr>
            </a:lvl6pPr>
            <a:lvl7pPr marL="2971800" indent="-228600" defTabSz="938213" eaLnBrk="0" fontAlgn="base" hangingPunct="0">
              <a:spcBef>
                <a:spcPct val="30000"/>
              </a:spcBef>
              <a:spcAft>
                <a:spcPct val="0"/>
              </a:spcAft>
              <a:defRPr sz="1200">
                <a:solidFill>
                  <a:schemeClr val="tx1"/>
                </a:solidFill>
                <a:latin typeface="Times New Roman" pitchFamily="18" charset="0"/>
              </a:defRPr>
            </a:lvl7pPr>
            <a:lvl8pPr marL="3429000" indent="-228600" defTabSz="938213" eaLnBrk="0" fontAlgn="base" hangingPunct="0">
              <a:spcBef>
                <a:spcPct val="30000"/>
              </a:spcBef>
              <a:spcAft>
                <a:spcPct val="0"/>
              </a:spcAft>
              <a:defRPr sz="1200">
                <a:solidFill>
                  <a:schemeClr val="tx1"/>
                </a:solidFill>
                <a:latin typeface="Times New Roman" pitchFamily="18" charset="0"/>
              </a:defRPr>
            </a:lvl8pPr>
            <a:lvl9pPr marL="3886200" indent="-228600" defTabSz="9382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CE90971-5801-4500-9352-2375338E67F6}" type="slidenum">
              <a:rPr lang="en-US" altLang="en-US" sz="1300" smtClean="0"/>
              <a:pPr>
                <a:spcBef>
                  <a:spcPct val="0"/>
                </a:spcBef>
              </a:pPr>
              <a:t>6</a:t>
            </a:fld>
            <a:endParaRPr lang="en-US" altLang="en-US" sz="1300" smtClean="0"/>
          </a:p>
        </p:txBody>
      </p:sp>
      <p:sp>
        <p:nvSpPr>
          <p:cNvPr id="12291" name="Rectangle 2"/>
          <p:cNvSpPr>
            <a:spLocks noGrp="1" noRot="1" noChangeAspect="1" noChangeArrowheads="1" noTextEdit="1"/>
          </p:cNvSpPr>
          <p:nvPr>
            <p:ph type="sldImg"/>
          </p:nvPr>
        </p:nvSpPr>
        <p:spPr>
          <a:xfrm>
            <a:off x="2898775" y="527050"/>
            <a:ext cx="3500438" cy="2627313"/>
          </a:xfrm>
          <a:ln/>
        </p:spPr>
      </p:sp>
      <p:sp>
        <p:nvSpPr>
          <p:cNvPr id="12292" name="Rectangle 3"/>
          <p:cNvSpPr>
            <a:spLocks noGrp="1" noChangeArrowheads="1"/>
          </p:cNvSpPr>
          <p:nvPr>
            <p:ph type="body" idx="1"/>
          </p:nvPr>
        </p:nvSpPr>
        <p:spPr>
          <a:xfrm>
            <a:off x="1239942" y="3330420"/>
            <a:ext cx="6816518" cy="31532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ja-JP" dirty="0" smtClean="0"/>
              <a:t>So how did we get to today where we are talking</a:t>
            </a:r>
            <a:r>
              <a:rPr lang="en-US" altLang="ja-JP" baseline="0" dirty="0" smtClean="0"/>
              <a:t> of the Green Climate Fund?</a:t>
            </a:r>
          </a:p>
          <a:p>
            <a:r>
              <a:rPr lang="en-US" sz="1100" b="1" i="0" kern="1200" cap="all" dirty="0" smtClean="0">
                <a:solidFill>
                  <a:schemeClr val="tx1"/>
                </a:solidFill>
                <a:effectLst/>
                <a:latin typeface="+mn-lt"/>
                <a:ea typeface="ＭＳ Ｐゴシック" pitchFamily="-105" charset="-128"/>
                <a:cs typeface="+mn-cs"/>
              </a:rPr>
              <a:t>The</a:t>
            </a:r>
            <a:r>
              <a:rPr lang="en-US" sz="1100" b="1" i="0" kern="1200" cap="all" baseline="0" dirty="0" smtClean="0">
                <a:solidFill>
                  <a:schemeClr val="tx1"/>
                </a:solidFill>
                <a:effectLst/>
                <a:latin typeface="+mn-lt"/>
                <a:ea typeface="ＭＳ Ｐゴシック" pitchFamily="-105" charset="-128"/>
                <a:cs typeface="+mn-cs"/>
              </a:rPr>
              <a:t> science is irrefutable – the globe is warming</a:t>
            </a:r>
            <a:endParaRPr lang="en-US" sz="1100" b="1" i="0" kern="1200" cap="all" dirty="0" smtClean="0">
              <a:solidFill>
                <a:schemeClr val="tx1"/>
              </a:solidFill>
              <a:effectLst/>
              <a:latin typeface="+mn-lt"/>
              <a:ea typeface="ＭＳ Ｐゴシック" pitchFamily="-105" charset="-128"/>
              <a:cs typeface="+mn-cs"/>
            </a:endParaRPr>
          </a:p>
          <a:p>
            <a:r>
              <a:rPr lang="en-US" sz="1100" b="1" i="0" kern="1200" cap="all" dirty="0" smtClean="0">
                <a:solidFill>
                  <a:schemeClr val="tx1"/>
                </a:solidFill>
                <a:effectLst/>
                <a:latin typeface="+mn-lt"/>
                <a:ea typeface="ＭＳ Ｐゴシック" pitchFamily="-105" charset="-128"/>
                <a:cs typeface="+mn-cs"/>
              </a:rPr>
              <a:t>About GCF</a:t>
            </a:r>
          </a:p>
          <a:p>
            <a:r>
              <a:rPr lang="en-US" sz="1100" b="1" i="0" kern="1200" cap="all" dirty="0" smtClean="0">
                <a:solidFill>
                  <a:schemeClr val="tx1"/>
                </a:solidFill>
                <a:effectLst/>
                <a:latin typeface="+mn-lt"/>
                <a:ea typeface="ＭＳ Ｐゴシック" pitchFamily="-105" charset="-128"/>
                <a:cs typeface="+mn-cs"/>
              </a:rPr>
              <a:t>4 </a:t>
            </a:r>
            <a:r>
              <a:rPr lang="en-US" sz="1100" b="1" i="0" kern="1200" cap="all" dirty="0" err="1" smtClean="0">
                <a:solidFill>
                  <a:schemeClr val="tx1"/>
                </a:solidFill>
                <a:effectLst/>
                <a:latin typeface="+mn-lt"/>
                <a:ea typeface="ＭＳ Ｐゴシック" pitchFamily="-105" charset="-128"/>
                <a:cs typeface="+mn-cs"/>
              </a:rPr>
              <a:t>degreES</a:t>
            </a:r>
            <a:r>
              <a:rPr lang="en-US" sz="1100" b="1" i="0" kern="1200" cap="all" baseline="0" dirty="0" smtClean="0">
                <a:solidFill>
                  <a:schemeClr val="tx1"/>
                </a:solidFill>
                <a:effectLst/>
                <a:latin typeface="+mn-lt"/>
                <a:ea typeface="ＭＳ Ｐゴシック" pitchFamily="-105" charset="-128"/>
                <a:cs typeface="+mn-cs"/>
              </a:rPr>
              <a:t> C. </a:t>
            </a:r>
            <a:r>
              <a:rPr lang="en-US" sz="1100" b="0" i="0" kern="1200" dirty="0" smtClean="0">
                <a:solidFill>
                  <a:schemeClr val="tx1"/>
                </a:solidFill>
                <a:effectLst/>
                <a:latin typeface="+mn-lt"/>
                <a:ea typeface="ＭＳ Ｐゴシック" pitchFamily="-105" charset="-128"/>
                <a:cs typeface="+mn-cs"/>
              </a:rPr>
              <a:t>According to the IPCC, the current trajectory of GHG emissions rates will cause global temperatures to increase by 4°C by 2100 increasing the likelihood of severe, pervasive, and irreversible effects on every continent. </a:t>
            </a:r>
          </a:p>
          <a:p>
            <a:r>
              <a:rPr lang="en-US" sz="1100" b="0" i="0" kern="1200" dirty="0" smtClean="0">
                <a:solidFill>
                  <a:srgbClr val="FF0000"/>
                </a:solidFill>
                <a:effectLst/>
                <a:latin typeface="+mn-lt"/>
                <a:ea typeface="ＭＳ Ｐゴシック" pitchFamily="-105" charset="-128"/>
                <a:cs typeface="+mn-cs"/>
              </a:rPr>
              <a:t>In addition, climate change has a disproportionately stronger impact on the lives and livelihoods of those societies which depend on the natural environment for their day-to-day needs – these are the people that are typically the most vulnerable.</a:t>
            </a:r>
          </a:p>
          <a:p>
            <a:r>
              <a:rPr lang="en-US" sz="1100" b="1" i="0" kern="1200" dirty="0" smtClean="0">
                <a:solidFill>
                  <a:schemeClr val="tx1"/>
                </a:solidFill>
                <a:effectLst/>
                <a:latin typeface="+mn-lt"/>
                <a:ea typeface="ＭＳ Ｐゴシック" pitchFamily="-105" charset="-128"/>
                <a:cs typeface="+mn-cs"/>
              </a:rPr>
              <a:t>The 2 DEGREES C TARGET. </a:t>
            </a:r>
            <a:r>
              <a:rPr lang="en-US" sz="1100" b="0" i="0" kern="1200" dirty="0" smtClean="0">
                <a:solidFill>
                  <a:schemeClr val="tx1"/>
                </a:solidFill>
                <a:effectLst/>
                <a:latin typeface="+mn-lt"/>
                <a:ea typeface="ＭＳ Ｐゴシック" pitchFamily="-105" charset="-128"/>
                <a:cs typeface="+mn-cs"/>
              </a:rPr>
              <a:t>There is a global </a:t>
            </a:r>
            <a:r>
              <a:rPr lang="en-US" sz="1100" b="0" i="0" kern="1200" dirty="0" err="1" smtClean="0">
                <a:solidFill>
                  <a:schemeClr val="tx1"/>
                </a:solidFill>
                <a:effectLst/>
                <a:latin typeface="+mn-lt"/>
                <a:ea typeface="ＭＳ Ｐゴシック" pitchFamily="-105" charset="-128"/>
                <a:cs typeface="+mn-cs"/>
              </a:rPr>
              <a:t>concensus</a:t>
            </a:r>
            <a:r>
              <a:rPr lang="en-US" sz="1100" b="0" i="0" kern="1200" dirty="0" smtClean="0">
                <a:solidFill>
                  <a:schemeClr val="tx1"/>
                </a:solidFill>
                <a:effectLst/>
                <a:latin typeface="+mn-lt"/>
                <a:ea typeface="ＭＳ Ｐゴシック" pitchFamily="-105" charset="-128"/>
                <a:cs typeface="+mn-cs"/>
              </a:rPr>
              <a:t> that that we should try to limit temperature increases to 2C by 2100. </a:t>
            </a:r>
          </a:p>
          <a:p>
            <a:endParaRPr lang="en-US" sz="1100" b="1" i="0" kern="1200" cap="all" dirty="0" smtClean="0">
              <a:solidFill>
                <a:schemeClr val="tx1"/>
              </a:solidFill>
              <a:effectLst/>
              <a:latin typeface="+mn-lt"/>
              <a:ea typeface="ＭＳ Ｐゴシック" pitchFamily="-105" charset="-128"/>
              <a:cs typeface="+mn-cs"/>
            </a:endParaRPr>
          </a:p>
          <a:p>
            <a:r>
              <a:rPr lang="en-US" sz="1100" b="1" i="0" kern="1200" cap="all" dirty="0" smtClean="0">
                <a:solidFill>
                  <a:schemeClr val="tx1"/>
                </a:solidFill>
                <a:effectLst/>
                <a:latin typeface="+mn-lt"/>
                <a:ea typeface="ＭＳ Ｐゴシック" pitchFamily="-105" charset="-128"/>
                <a:cs typeface="+mn-cs"/>
              </a:rPr>
              <a:t>RESPONDING TO THIS CHALLENGE REQUIRES COLLECTIVE ACTION FROM ALL COUNTRIES – </a:t>
            </a:r>
          </a:p>
          <a:p>
            <a:endParaRPr lang="en-US" sz="1100" b="1" i="0" kern="1200" cap="all" dirty="0" smtClean="0">
              <a:solidFill>
                <a:schemeClr val="tx1"/>
              </a:solidFill>
              <a:effectLst/>
              <a:latin typeface="+mn-lt"/>
              <a:ea typeface="ＭＳ Ｐゴシック" pitchFamily="-105" charset="-128"/>
              <a:cs typeface="+mn-cs"/>
            </a:endParaRPr>
          </a:p>
          <a:p>
            <a:r>
              <a:rPr lang="en-US" sz="1100" b="1" i="0" kern="1200" cap="all" dirty="0" smtClean="0">
                <a:solidFill>
                  <a:schemeClr val="tx1"/>
                </a:solidFill>
                <a:effectLst/>
                <a:latin typeface="+mn-lt"/>
                <a:ea typeface="ＭＳ Ｐゴシック" pitchFamily="-105" charset="-128"/>
                <a:cs typeface="+mn-cs"/>
              </a:rPr>
              <a:t>The GCF IS A FINANCING TOOL TO DELIVER THIS ACTION</a:t>
            </a:r>
            <a:endParaRPr lang="en-US" sz="1100" b="0" i="0" kern="1200" dirty="0" smtClean="0">
              <a:solidFill>
                <a:schemeClr val="tx1"/>
              </a:solidFill>
              <a:effectLst/>
              <a:latin typeface="+mn-lt"/>
              <a:ea typeface="ＭＳ Ｐゴシック" pitchFamily="-105" charset="-128"/>
              <a:cs typeface="+mn-cs"/>
            </a:endParaRPr>
          </a:p>
          <a:p>
            <a:endParaRPr lang="en-US" altLang="ja-JP"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7</a:t>
            </a:fld>
            <a:endParaRPr lang="en-AU" dirty="0"/>
          </a:p>
        </p:txBody>
      </p:sp>
    </p:spTree>
    <p:extLst>
      <p:ext uri="{BB962C8B-B14F-4D97-AF65-F5344CB8AC3E}">
        <p14:creationId xmlns:p14="http://schemas.microsoft.com/office/powerpoint/2010/main" val="207351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the performance hasn’t been as strong as first hoped </a:t>
            </a:r>
          </a:p>
          <a:p>
            <a:endParaRPr lang="en-US" baseline="0" dirty="0" smtClean="0"/>
          </a:p>
          <a:p>
            <a:r>
              <a:rPr lang="en-US" baseline="0" dirty="0" smtClean="0"/>
              <a:t>– not surprising when you consider the complexities behind establishing governance and operational systems</a:t>
            </a:r>
          </a:p>
          <a:p>
            <a:r>
              <a:rPr lang="en-US" baseline="0" dirty="0" smtClean="0"/>
              <a:t>- project development lead times are also significant ……… so there will hopefully be a rush of new project approvals in the short term. </a:t>
            </a:r>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9</a:t>
            </a:fld>
            <a:endParaRPr lang="en-AU" dirty="0"/>
          </a:p>
        </p:txBody>
      </p:sp>
    </p:spTree>
    <p:extLst>
      <p:ext uri="{BB962C8B-B14F-4D97-AF65-F5344CB8AC3E}">
        <p14:creationId xmlns:p14="http://schemas.microsoft.com/office/powerpoint/2010/main" val="28948390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defTabSz="938213" eaLnBrk="0" hangingPunct="0">
              <a:spcBef>
                <a:spcPct val="30000"/>
              </a:spcBef>
              <a:defRPr sz="1200">
                <a:solidFill>
                  <a:schemeClr val="tx1"/>
                </a:solidFill>
                <a:latin typeface="Times New Roman" pitchFamily="18" charset="0"/>
              </a:defRPr>
            </a:lvl1pPr>
            <a:lvl2pPr marL="742950" indent="-285750" defTabSz="938213" eaLnBrk="0" hangingPunct="0">
              <a:spcBef>
                <a:spcPct val="30000"/>
              </a:spcBef>
              <a:defRPr sz="1200">
                <a:solidFill>
                  <a:schemeClr val="tx1"/>
                </a:solidFill>
                <a:latin typeface="Times New Roman" pitchFamily="18" charset="0"/>
              </a:defRPr>
            </a:lvl2pPr>
            <a:lvl3pPr marL="1143000" indent="-228600" defTabSz="938213" eaLnBrk="0" hangingPunct="0">
              <a:spcBef>
                <a:spcPct val="30000"/>
              </a:spcBef>
              <a:defRPr sz="1200">
                <a:solidFill>
                  <a:schemeClr val="tx1"/>
                </a:solidFill>
                <a:latin typeface="Times New Roman" pitchFamily="18" charset="0"/>
              </a:defRPr>
            </a:lvl3pPr>
            <a:lvl4pPr marL="1600200" indent="-228600" defTabSz="938213" eaLnBrk="0" hangingPunct="0">
              <a:spcBef>
                <a:spcPct val="30000"/>
              </a:spcBef>
              <a:defRPr sz="1200">
                <a:solidFill>
                  <a:schemeClr val="tx1"/>
                </a:solidFill>
                <a:latin typeface="Times New Roman" pitchFamily="18" charset="0"/>
              </a:defRPr>
            </a:lvl4pPr>
            <a:lvl5pPr marL="2057400" indent="-228600" defTabSz="938213" eaLnBrk="0" hangingPunct="0">
              <a:spcBef>
                <a:spcPct val="30000"/>
              </a:spcBef>
              <a:defRPr sz="1200">
                <a:solidFill>
                  <a:schemeClr val="tx1"/>
                </a:solidFill>
                <a:latin typeface="Times New Roman" pitchFamily="18" charset="0"/>
              </a:defRPr>
            </a:lvl5pPr>
            <a:lvl6pPr marL="2514600" indent="-228600" defTabSz="938213" eaLnBrk="0" fontAlgn="base" hangingPunct="0">
              <a:spcBef>
                <a:spcPct val="30000"/>
              </a:spcBef>
              <a:spcAft>
                <a:spcPct val="0"/>
              </a:spcAft>
              <a:defRPr sz="1200">
                <a:solidFill>
                  <a:schemeClr val="tx1"/>
                </a:solidFill>
                <a:latin typeface="Times New Roman" pitchFamily="18" charset="0"/>
              </a:defRPr>
            </a:lvl6pPr>
            <a:lvl7pPr marL="2971800" indent="-228600" defTabSz="938213" eaLnBrk="0" fontAlgn="base" hangingPunct="0">
              <a:spcBef>
                <a:spcPct val="30000"/>
              </a:spcBef>
              <a:spcAft>
                <a:spcPct val="0"/>
              </a:spcAft>
              <a:defRPr sz="1200">
                <a:solidFill>
                  <a:schemeClr val="tx1"/>
                </a:solidFill>
                <a:latin typeface="Times New Roman" pitchFamily="18" charset="0"/>
              </a:defRPr>
            </a:lvl7pPr>
            <a:lvl8pPr marL="3429000" indent="-228600" defTabSz="938213" eaLnBrk="0" fontAlgn="base" hangingPunct="0">
              <a:spcBef>
                <a:spcPct val="30000"/>
              </a:spcBef>
              <a:spcAft>
                <a:spcPct val="0"/>
              </a:spcAft>
              <a:defRPr sz="1200">
                <a:solidFill>
                  <a:schemeClr val="tx1"/>
                </a:solidFill>
                <a:latin typeface="Times New Roman" pitchFamily="18" charset="0"/>
              </a:defRPr>
            </a:lvl8pPr>
            <a:lvl9pPr marL="3886200" indent="-228600" defTabSz="938213" eaLnBrk="0" fontAlgn="base" hangingPunct="0">
              <a:spcBef>
                <a:spcPct val="30000"/>
              </a:spcBef>
              <a:spcAft>
                <a:spcPct val="0"/>
              </a:spcAft>
              <a:defRPr sz="1200">
                <a:solidFill>
                  <a:schemeClr val="tx1"/>
                </a:solidFill>
                <a:latin typeface="Times New Roman" pitchFamily="18" charset="0"/>
              </a:defRPr>
            </a:lvl9pPr>
          </a:lstStyle>
          <a:p>
            <a:pPr>
              <a:spcBef>
                <a:spcPct val="0"/>
              </a:spcBef>
            </a:pPr>
            <a:fld id="{FCE90971-5801-4500-9352-2375338E67F6}" type="slidenum">
              <a:rPr lang="en-US" altLang="en-US" sz="1300" smtClean="0"/>
              <a:pPr>
                <a:spcBef>
                  <a:spcPct val="0"/>
                </a:spcBef>
              </a:pPr>
              <a:t>10</a:t>
            </a:fld>
            <a:endParaRPr lang="en-US" altLang="en-US" sz="1300" smtClean="0"/>
          </a:p>
        </p:txBody>
      </p:sp>
      <p:sp>
        <p:nvSpPr>
          <p:cNvPr id="12291" name="Rectangle 2"/>
          <p:cNvSpPr>
            <a:spLocks noGrp="1" noRot="1" noChangeAspect="1" noChangeArrowheads="1" noTextEdit="1"/>
          </p:cNvSpPr>
          <p:nvPr>
            <p:ph type="sldImg"/>
          </p:nvPr>
        </p:nvSpPr>
        <p:spPr>
          <a:xfrm>
            <a:off x="2898775" y="527050"/>
            <a:ext cx="3500438" cy="2627313"/>
          </a:xfrm>
          <a:ln/>
        </p:spPr>
      </p:sp>
      <p:sp>
        <p:nvSpPr>
          <p:cNvPr id="12292" name="Rectangle 3"/>
          <p:cNvSpPr>
            <a:spLocks noGrp="1" noChangeArrowheads="1"/>
          </p:cNvSpPr>
          <p:nvPr>
            <p:ph type="body" idx="1"/>
          </p:nvPr>
        </p:nvSpPr>
        <p:spPr>
          <a:xfrm>
            <a:off x="1239942" y="3330420"/>
            <a:ext cx="6816518" cy="3153243"/>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r>
              <a:rPr lang="en-US" altLang="ja-JP" dirty="0" smtClean="0"/>
              <a:t>Is the project supported by strategic</a:t>
            </a:r>
            <a:r>
              <a:rPr lang="en-US" altLang="ja-JP" baseline="0" dirty="0" smtClean="0"/>
              <a:t> national objectives and priorities?</a:t>
            </a:r>
            <a:endParaRPr lang="en-US" altLang="ja-JP" dirty="0" smtClean="0"/>
          </a:p>
          <a:p>
            <a:endParaRPr lang="en-US" altLang="ja-JP" dirty="0" smtClean="0"/>
          </a:p>
          <a:p>
            <a:r>
              <a:rPr lang="en-US" altLang="ja-JP" dirty="0" smtClean="0"/>
              <a:t>“direct” – recipient countries can nominate competent subnational, national (7%) or</a:t>
            </a:r>
            <a:r>
              <a:rPr lang="en-US" altLang="ja-JP" baseline="0" dirty="0" smtClean="0"/>
              <a:t> regional (18%) implementing entities for accreditation to receive funding</a:t>
            </a:r>
          </a:p>
          <a:p>
            <a:r>
              <a:rPr lang="en-US" altLang="ja-JP" baseline="0" dirty="0" smtClean="0"/>
              <a:t>“international” – recipient countries can access the Fund through accredited international (75%) entities - </a:t>
            </a:r>
            <a:endParaRPr lang="en-US" altLang="ja-JP" dirty="0" smtClean="0"/>
          </a:p>
          <a:p>
            <a:endParaRPr lang="en-US" altLang="ja-JP" dirty="0" smtClean="0"/>
          </a:p>
          <a:p>
            <a:r>
              <a:rPr lang="en-US" altLang="ja-JP" dirty="0" smtClean="0"/>
              <a:t>“results areas” – also important as ……… now we get a feel for what results they want. So let me read them to you. </a:t>
            </a:r>
          </a:p>
          <a:p>
            <a:endParaRPr lang="en-US" altLang="ja-JP" dirty="0" smtClean="0"/>
          </a:p>
          <a:p>
            <a:r>
              <a:rPr lang="en-US" altLang="ja-JP" b="1" dirty="0" smtClean="0"/>
              <a:t>IPCC definitions:</a:t>
            </a:r>
          </a:p>
          <a:p>
            <a:r>
              <a:rPr lang="en-US" altLang="ja-JP" dirty="0" smtClean="0"/>
              <a:t>“mitigation” – “</a:t>
            </a:r>
            <a:r>
              <a:rPr lang="en-US" sz="1100" i="1" kern="1200" dirty="0" smtClean="0">
                <a:solidFill>
                  <a:schemeClr val="tx1"/>
                </a:solidFill>
                <a:effectLst/>
                <a:latin typeface="+mn-lt"/>
                <a:ea typeface="ＭＳ Ｐゴシック" pitchFamily="-105" charset="-128"/>
                <a:cs typeface="+mn-cs"/>
              </a:rPr>
              <a:t>actions to reduce emission of greenhouse gases</a:t>
            </a:r>
            <a:r>
              <a:rPr lang="en-US" sz="1100" i="0" kern="1200" dirty="0" smtClean="0">
                <a:solidFill>
                  <a:schemeClr val="tx1"/>
                </a:solidFill>
                <a:effectLst/>
                <a:latin typeface="+mn-lt"/>
                <a:ea typeface="ＭＳ Ｐゴシック" pitchFamily="-105" charset="-128"/>
                <a:cs typeface="+mn-cs"/>
              </a:rPr>
              <a:t>”</a:t>
            </a:r>
            <a:endParaRPr lang="en-US" altLang="ja-JP" dirty="0" smtClean="0"/>
          </a:p>
          <a:p>
            <a:r>
              <a:rPr lang="en-US" altLang="ja-JP" dirty="0" smtClean="0"/>
              <a:t>“adaptation” – </a:t>
            </a:r>
            <a:r>
              <a:rPr lang="en-US" sz="1100" kern="1200" dirty="0" smtClean="0">
                <a:solidFill>
                  <a:schemeClr val="tx1"/>
                </a:solidFill>
                <a:effectLst/>
                <a:latin typeface="+mn-lt"/>
                <a:ea typeface="ＭＳ Ｐゴシック" pitchFamily="-105" charset="-128"/>
                <a:cs typeface="+mn-cs"/>
              </a:rPr>
              <a:t>“</a:t>
            </a:r>
            <a:r>
              <a:rPr lang="en-US" sz="1100" i="1" kern="1200" dirty="0" smtClean="0">
                <a:solidFill>
                  <a:schemeClr val="tx1"/>
                </a:solidFill>
                <a:effectLst/>
                <a:latin typeface="+mn-lt"/>
                <a:ea typeface="ＭＳ Ｐゴシック" pitchFamily="-105" charset="-128"/>
                <a:cs typeface="+mn-cs"/>
              </a:rPr>
              <a:t>adjustment in natural or human systems in response to actual or expected climatic stimuli or their effects, which moderates harm or exploits beneficial opportunities”</a:t>
            </a:r>
            <a:endParaRPr lang="en-US" altLang="ja-JP" dirty="0" smtClean="0"/>
          </a:p>
          <a:p>
            <a:endParaRPr lang="en-US" altLang="ja-JP" dirty="0" smtClean="0"/>
          </a:p>
          <a:p>
            <a:r>
              <a:rPr lang="en-US" altLang="ja-JP" dirty="0" smtClean="0"/>
              <a:t>“results areas” – hints - </a:t>
            </a:r>
          </a:p>
          <a:p>
            <a:endParaRPr lang="en-US" altLang="ja-JP" dirty="0" smtClean="0"/>
          </a:p>
          <a:p>
            <a:r>
              <a:rPr lang="en-US" altLang="ja-JP" dirty="0" smtClean="0"/>
              <a:t>“GCF contribution critical” – GCF funding is not intended to displace traditional funding sources for financially / economically viable projects. Suva</a:t>
            </a:r>
            <a:r>
              <a:rPr lang="en-US" altLang="ja-JP" baseline="0" dirty="0" smtClean="0"/>
              <a:t> Urban Water and Waste Water Project – GCF $31m grant of a then anticipate $222m project – “</a:t>
            </a:r>
            <a:endParaRPr lang="en-US" altLang="ja-JP" dirty="0" smtClean="0"/>
          </a:p>
          <a:p>
            <a:endParaRPr lang="en-US" altLang="ja-JP"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GCF friends are good</a:t>
            </a:r>
            <a:r>
              <a:rPr lang="en-US" baseline="0" dirty="0" smtClean="0"/>
              <a:t> sports and they want you to be a success. You can submit them a concept note and seek their feedback on whether they think the project is suited to GCF financing – in some circumstances the GCF folk even make suggestions on how to strengthen the proposal. </a:t>
            </a:r>
          </a:p>
          <a:p>
            <a:endParaRPr lang="en-US" baseline="0" dirty="0" smtClean="0"/>
          </a:p>
          <a:p>
            <a:r>
              <a:rPr lang="en-US" baseline="0" dirty="0" smtClean="0"/>
              <a:t>This guide is important – it directs your thinking and initial project preparation activities.</a:t>
            </a:r>
          </a:p>
          <a:p>
            <a:endParaRPr lang="en-US" baseline="0" dirty="0" smtClean="0"/>
          </a:p>
          <a:p>
            <a:r>
              <a:rPr lang="en-US" baseline="0" dirty="0" smtClean="0"/>
              <a:t>In the introduction it says: ………..</a:t>
            </a:r>
          </a:p>
          <a:p>
            <a:endParaRPr lang="en-US" dirty="0"/>
          </a:p>
        </p:txBody>
      </p:sp>
      <p:sp>
        <p:nvSpPr>
          <p:cNvPr id="4" name="Date Placeholder 3"/>
          <p:cNvSpPr>
            <a:spLocks noGrp="1"/>
          </p:cNvSpPr>
          <p:nvPr>
            <p:ph type="dt" idx="10"/>
          </p:nvPr>
        </p:nvSpPr>
        <p:spPr/>
        <p:txBody>
          <a:bodyPr/>
          <a:lstStyle/>
          <a:p>
            <a:pPr>
              <a:defRPr/>
            </a:pPr>
            <a:fld id="{F43F7357-6AC6-447A-A19C-C6C4FE0C4B03}" type="datetime1">
              <a:rPr lang="en-AU" smtClean="0"/>
              <a:t>1/12/2016</a:t>
            </a:fld>
            <a:endParaRPr lang="en-AU" dirty="0"/>
          </a:p>
        </p:txBody>
      </p:sp>
      <p:sp>
        <p:nvSpPr>
          <p:cNvPr id="5" name="Slide Number Placeholder 4"/>
          <p:cNvSpPr>
            <a:spLocks noGrp="1"/>
          </p:cNvSpPr>
          <p:nvPr>
            <p:ph type="sldNum" sz="quarter" idx="11"/>
          </p:nvPr>
        </p:nvSpPr>
        <p:spPr/>
        <p:txBody>
          <a:bodyPr/>
          <a:lstStyle/>
          <a:p>
            <a:pPr>
              <a:defRPr/>
            </a:pPr>
            <a:fld id="{36C659BA-6D60-4E3E-9712-AB3E6C1021AC}" type="slidenum">
              <a:rPr lang="en-AU" smtClean="0"/>
              <a:pPr>
                <a:defRPr/>
              </a:pPr>
              <a:t>11</a:t>
            </a:fld>
            <a:endParaRPr lang="en-AU" dirty="0"/>
          </a:p>
        </p:txBody>
      </p:sp>
    </p:spTree>
    <p:extLst>
      <p:ext uri="{BB962C8B-B14F-4D97-AF65-F5344CB8AC3E}">
        <p14:creationId xmlns:p14="http://schemas.microsoft.com/office/powerpoint/2010/main" val="31713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1 ATIC Logo">
    <p:spTree>
      <p:nvGrpSpPr>
        <p:cNvPr id="1" name=""/>
        <p:cNvGrpSpPr/>
        <p:nvPr/>
      </p:nvGrpSpPr>
      <p:grpSpPr>
        <a:xfrm>
          <a:off x="0" y="0"/>
          <a:ext cx="0" cy="0"/>
          <a:chOff x="0" y="0"/>
          <a:chExt cx="0" cy="0"/>
        </a:xfrm>
      </p:grpSpPr>
      <p:sp>
        <p:nvSpPr>
          <p:cNvPr id="2049" name="Freeform 12"/>
          <p:cNvSpPr>
            <a:spLocks/>
          </p:cNvSpPr>
          <p:nvPr userDrawn="1"/>
        </p:nvSpPr>
        <p:spPr bwMode="auto">
          <a:xfrm>
            <a:off x="-3175" y="-3175"/>
            <a:ext cx="9147175" cy="5132260"/>
          </a:xfrm>
          <a:custGeom>
            <a:avLst/>
            <a:gdLst>
              <a:gd name="T0" fmla="*/ 0 w 2880"/>
              <a:gd name="T1" fmla="*/ 1616 h 1616"/>
              <a:gd name="T2" fmla="*/ 1394 w 2880"/>
              <a:gd name="T3" fmla="*/ 1616 h 1616"/>
              <a:gd name="T4" fmla="*/ 1648 w 2880"/>
              <a:gd name="T5" fmla="*/ 1513 h 1616"/>
              <a:gd name="T6" fmla="*/ 2880 w 2880"/>
              <a:gd name="T7" fmla="*/ 347 h 1616"/>
              <a:gd name="T8" fmla="*/ 2880 w 2880"/>
              <a:gd name="T9" fmla="*/ 0 h 1616"/>
              <a:gd name="T10" fmla="*/ 0 w 2880"/>
              <a:gd name="T11" fmla="*/ 0 h 1616"/>
              <a:gd name="T12" fmla="*/ 0 w 2880"/>
              <a:gd name="T13" fmla="*/ 1616 h 1616"/>
            </a:gdLst>
            <a:ahLst/>
            <a:cxnLst>
              <a:cxn ang="0">
                <a:pos x="T0" y="T1"/>
              </a:cxn>
              <a:cxn ang="0">
                <a:pos x="T2" y="T3"/>
              </a:cxn>
              <a:cxn ang="0">
                <a:pos x="T4" y="T5"/>
              </a:cxn>
              <a:cxn ang="0">
                <a:pos x="T6" y="T7"/>
              </a:cxn>
              <a:cxn ang="0">
                <a:pos x="T8" y="T9"/>
              </a:cxn>
              <a:cxn ang="0">
                <a:pos x="T10" y="T11"/>
              </a:cxn>
              <a:cxn ang="0">
                <a:pos x="T12" y="T13"/>
              </a:cxn>
            </a:cxnLst>
            <a:rect l="0" t="0" r="r" b="b"/>
            <a:pathLst>
              <a:path w="2880" h="1616">
                <a:moveTo>
                  <a:pt x="0" y="1616"/>
                </a:moveTo>
                <a:cubicBezTo>
                  <a:pt x="1394" y="1616"/>
                  <a:pt x="1394" y="1616"/>
                  <a:pt x="1394" y="1616"/>
                </a:cubicBezTo>
                <a:cubicBezTo>
                  <a:pt x="1539" y="1616"/>
                  <a:pt x="1648" y="1513"/>
                  <a:pt x="1648" y="1513"/>
                </a:cubicBezTo>
                <a:cubicBezTo>
                  <a:pt x="2803" y="420"/>
                  <a:pt x="2880" y="347"/>
                  <a:pt x="2880" y="347"/>
                </a:cubicBezTo>
                <a:cubicBezTo>
                  <a:pt x="2880" y="0"/>
                  <a:pt x="2880" y="0"/>
                  <a:pt x="2880" y="0"/>
                </a:cubicBezTo>
                <a:cubicBezTo>
                  <a:pt x="0" y="0"/>
                  <a:pt x="0" y="0"/>
                  <a:pt x="0" y="0"/>
                </a:cubicBezTo>
                <a:lnTo>
                  <a:pt x="0" y="1616"/>
                </a:lnTo>
                <a:close/>
              </a:path>
            </a:pathLst>
          </a:custGeom>
          <a:solidFill>
            <a:schemeClr val="accent1"/>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60110" tIns="30056" rIns="60110" bIns="30056" rtlCol="0" anchor="ctr"/>
          <a:lstStyle/>
          <a:p>
            <a:pPr lvl="0" algn="ctr"/>
            <a:endParaRPr lang="en-AU">
              <a:solidFill>
                <a:schemeClr val="lt1"/>
              </a:solidFill>
              <a:latin typeface="+mn-lt"/>
              <a:ea typeface="+mn-ea"/>
              <a:cs typeface="+mn-cs"/>
            </a:endParaRPr>
          </a:p>
        </p:txBody>
      </p:sp>
      <p:sp>
        <p:nvSpPr>
          <p:cNvPr id="2051" name="Freeform 13"/>
          <p:cNvSpPr>
            <a:spLocks/>
          </p:cNvSpPr>
          <p:nvPr userDrawn="1"/>
        </p:nvSpPr>
        <p:spPr bwMode="auto">
          <a:xfrm>
            <a:off x="-3175" y="1380400"/>
            <a:ext cx="9147175" cy="3932895"/>
          </a:xfrm>
          <a:custGeom>
            <a:avLst/>
            <a:gdLst>
              <a:gd name="T0" fmla="*/ 2880 w 2880"/>
              <a:gd name="T1" fmla="*/ 0 h 1238"/>
              <a:gd name="T2" fmla="*/ 1680 w 2880"/>
              <a:gd name="T3" fmla="*/ 1135 h 1238"/>
              <a:gd name="T4" fmla="*/ 1426 w 2880"/>
              <a:gd name="T5" fmla="*/ 1238 h 1238"/>
              <a:gd name="T6" fmla="*/ 0 w 2880"/>
              <a:gd name="T7" fmla="*/ 1238 h 1238"/>
            </a:gdLst>
            <a:ahLst/>
            <a:cxnLst>
              <a:cxn ang="0">
                <a:pos x="T0" y="T1"/>
              </a:cxn>
              <a:cxn ang="0">
                <a:pos x="T2" y="T3"/>
              </a:cxn>
              <a:cxn ang="0">
                <a:pos x="T4" y="T5"/>
              </a:cxn>
              <a:cxn ang="0">
                <a:pos x="T6" y="T7"/>
              </a:cxn>
            </a:cxnLst>
            <a:rect l="0" t="0" r="r" b="b"/>
            <a:pathLst>
              <a:path w="2880" h="1238">
                <a:moveTo>
                  <a:pt x="2880" y="0"/>
                </a:moveTo>
                <a:cubicBezTo>
                  <a:pt x="1680" y="1135"/>
                  <a:pt x="1680" y="1135"/>
                  <a:pt x="1680" y="1135"/>
                </a:cubicBezTo>
                <a:cubicBezTo>
                  <a:pt x="1680" y="1135"/>
                  <a:pt x="1572" y="1238"/>
                  <a:pt x="1426" y="1238"/>
                </a:cubicBezTo>
                <a:cubicBezTo>
                  <a:pt x="0" y="1238"/>
                  <a:pt x="0" y="1238"/>
                  <a:pt x="0" y="1238"/>
                </a:cubicBezTo>
              </a:path>
            </a:pathLst>
          </a:custGeom>
          <a:noFill/>
          <a:ln w="127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a:p>
        </p:txBody>
      </p:sp>
      <p:sp>
        <p:nvSpPr>
          <p:cNvPr id="2" name="Title 1"/>
          <p:cNvSpPr>
            <a:spLocks noGrp="1"/>
          </p:cNvSpPr>
          <p:nvPr>
            <p:ph type="ctrTitle" hasCustomPrompt="1"/>
          </p:nvPr>
        </p:nvSpPr>
        <p:spPr>
          <a:xfrm>
            <a:off x="618166" y="1666621"/>
            <a:ext cx="7772400" cy="1470025"/>
          </a:xfrm>
        </p:spPr>
        <p:txBody>
          <a:bodyPr anchor="b">
            <a:noAutofit/>
          </a:bodyPr>
          <a:lstStyle>
            <a:lvl1pPr algn="l">
              <a:spcAft>
                <a:spcPts val="395"/>
              </a:spcAft>
              <a:defRPr sz="3525" cap="none" baseline="0"/>
            </a:lvl1pPr>
          </a:lstStyle>
          <a:p>
            <a:r>
              <a:rPr lang="en-US" dirty="0" smtClean="0"/>
              <a:t>Click to add title</a:t>
            </a:r>
            <a:endParaRPr lang="en-AU" dirty="0"/>
          </a:p>
        </p:txBody>
      </p:sp>
      <p:sp>
        <p:nvSpPr>
          <p:cNvPr id="3" name="Subtitle 2"/>
          <p:cNvSpPr>
            <a:spLocks noGrp="1"/>
          </p:cNvSpPr>
          <p:nvPr>
            <p:ph type="subTitle" idx="1" hasCustomPrompt="1"/>
          </p:nvPr>
        </p:nvSpPr>
        <p:spPr>
          <a:xfrm>
            <a:off x="618166" y="3153580"/>
            <a:ext cx="6400800" cy="1599393"/>
          </a:xfrm>
        </p:spPr>
        <p:txBody>
          <a:bodyPr>
            <a:noAutofit/>
          </a:bodyPr>
          <a:lstStyle>
            <a:lvl1pPr marL="0" indent="0" algn="l">
              <a:spcBef>
                <a:spcPts val="0"/>
              </a:spcBef>
              <a:spcAft>
                <a:spcPts val="395"/>
              </a:spcAft>
              <a:buNone/>
              <a:defRPr sz="2175">
                <a:solidFill>
                  <a:schemeClr val="bg1"/>
                </a:solidFill>
              </a:defRPr>
            </a:lvl1pPr>
            <a:lvl2pPr marL="327271" indent="0" algn="ctr">
              <a:buNone/>
              <a:defRPr>
                <a:solidFill>
                  <a:schemeClr val="tx1">
                    <a:tint val="75000"/>
                  </a:schemeClr>
                </a:solidFill>
              </a:defRPr>
            </a:lvl2pPr>
            <a:lvl3pPr marL="654542" indent="0" algn="ctr">
              <a:buNone/>
              <a:defRPr>
                <a:solidFill>
                  <a:schemeClr val="tx1">
                    <a:tint val="75000"/>
                  </a:schemeClr>
                </a:solidFill>
              </a:defRPr>
            </a:lvl3pPr>
            <a:lvl4pPr marL="981812" indent="0" algn="ctr">
              <a:buNone/>
              <a:defRPr>
                <a:solidFill>
                  <a:schemeClr val="tx1">
                    <a:tint val="75000"/>
                  </a:schemeClr>
                </a:solidFill>
              </a:defRPr>
            </a:lvl4pPr>
            <a:lvl5pPr marL="1309084" indent="0" algn="ctr">
              <a:buNone/>
              <a:defRPr>
                <a:solidFill>
                  <a:schemeClr val="tx1">
                    <a:tint val="75000"/>
                  </a:schemeClr>
                </a:solidFill>
              </a:defRPr>
            </a:lvl5pPr>
            <a:lvl6pPr marL="1636355" indent="0" algn="ctr">
              <a:buNone/>
              <a:defRPr>
                <a:solidFill>
                  <a:schemeClr val="tx1">
                    <a:tint val="75000"/>
                  </a:schemeClr>
                </a:solidFill>
              </a:defRPr>
            </a:lvl6pPr>
            <a:lvl7pPr marL="1963625" indent="0" algn="ctr">
              <a:buNone/>
              <a:defRPr>
                <a:solidFill>
                  <a:schemeClr val="tx1">
                    <a:tint val="75000"/>
                  </a:schemeClr>
                </a:solidFill>
              </a:defRPr>
            </a:lvl7pPr>
            <a:lvl8pPr marL="2290897" indent="0" algn="ctr">
              <a:buNone/>
              <a:defRPr>
                <a:solidFill>
                  <a:schemeClr val="tx1">
                    <a:tint val="75000"/>
                  </a:schemeClr>
                </a:solidFill>
              </a:defRPr>
            </a:lvl8pPr>
            <a:lvl9pPr marL="2618168" indent="0" algn="ctr">
              <a:buNone/>
              <a:defRPr>
                <a:solidFill>
                  <a:schemeClr val="tx1">
                    <a:tint val="75000"/>
                  </a:schemeClr>
                </a:solidFill>
              </a:defRPr>
            </a:lvl9pPr>
          </a:lstStyle>
          <a:p>
            <a:r>
              <a:rPr lang="en-US" dirty="0" smtClean="0"/>
              <a:t>Click to add subtitle</a:t>
            </a:r>
            <a:endParaRPr lang="en-AU"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592585" y="5587851"/>
            <a:ext cx="4165223" cy="833569"/>
          </a:xfrm>
          <a:prstGeom prst="rect">
            <a:avLst/>
          </a:prstGeom>
          <a:noFill/>
          <a:ln w="3175">
            <a:noFill/>
          </a:ln>
          <a:extLst/>
        </p:spPr>
      </p:pic>
    </p:spTree>
    <p:extLst>
      <p:ext uri="{BB962C8B-B14F-4D97-AF65-F5344CB8AC3E}">
        <p14:creationId xmlns:p14="http://schemas.microsoft.com/office/powerpoint/2010/main" val="4129635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wo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989000"/>
            <a:ext cx="4022448" cy="4030800"/>
          </a:xfrm>
        </p:spPr>
        <p:txBody>
          <a:bodyPr numCol="1"/>
          <a:lstStyle>
            <a:lvl1pPr>
              <a:defRPr sz="2000"/>
            </a:lvl1pPr>
            <a:lvl2pPr>
              <a:defRPr sz="2000"/>
            </a:lvl2pPr>
            <a:lvl3pPr>
              <a:defRPr sz="2000"/>
            </a:lvl3pPr>
            <a:lvl4pPr>
              <a:defRPr sz="2000"/>
            </a:lvl4pPr>
            <a:lvl5pPr>
              <a:buAutoNum type="arabicPeriod"/>
              <a:defRPr sz="2000" baseline="0"/>
            </a:lvl5pPr>
            <a:lvl6pPr>
              <a:buAutoNum type="alphaLcPeriod"/>
              <a:defRPr sz="2000"/>
            </a:lvl6pPr>
            <a:lvl7pPr>
              <a:buNone/>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AU" dirty="0"/>
          </a:p>
        </p:txBody>
      </p:sp>
      <p:sp>
        <p:nvSpPr>
          <p:cNvPr id="10" name="Content Placeholder 2"/>
          <p:cNvSpPr>
            <a:spLocks noGrp="1"/>
          </p:cNvSpPr>
          <p:nvPr>
            <p:ph idx="13" hasCustomPrompt="1"/>
          </p:nvPr>
        </p:nvSpPr>
        <p:spPr>
          <a:xfrm>
            <a:off x="4664352" y="1989000"/>
            <a:ext cx="4022448" cy="4030800"/>
          </a:xfrm>
        </p:spPr>
        <p:txBody>
          <a:bodyPr numCol="1"/>
          <a:lstStyle>
            <a:lvl1pPr>
              <a:defRPr sz="2000" baseline="0"/>
            </a:lvl1pPr>
            <a:lvl2pPr>
              <a:defRPr sz="2000"/>
            </a:lvl2pPr>
            <a:lvl3pPr>
              <a:defRPr sz="2000"/>
            </a:lvl3pPr>
            <a:lvl4pPr>
              <a:defRPr sz="2000"/>
            </a:lvl4pPr>
            <a:lvl5pPr>
              <a:buAutoNum type="arabicPeriod"/>
              <a:defRPr sz="2000" baseline="0"/>
            </a:lvl5pPr>
            <a:lvl6pPr>
              <a:buAutoNum type="alphaLcPeriod"/>
              <a:defRPr sz="2000"/>
            </a:lvl6pPr>
            <a:lvl7pPr>
              <a:buNone/>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AU" dirty="0"/>
          </a:p>
        </p:txBody>
      </p:sp>
      <p:sp>
        <p:nvSpPr>
          <p:cNvPr id="11" name="Content Placeholder 2"/>
          <p:cNvSpPr>
            <a:spLocks noGrp="1"/>
          </p:cNvSpPr>
          <p:nvPr>
            <p:ph idx="14" hasCustomPrompt="1"/>
          </p:nvPr>
        </p:nvSpPr>
        <p:spPr>
          <a:xfrm>
            <a:off x="457200" y="1450208"/>
            <a:ext cx="4022448" cy="466787"/>
          </a:xfrm>
        </p:spPr>
        <p:txBody>
          <a:bodyPr/>
          <a:lstStyle>
            <a:lvl1pPr marL="0" indent="0">
              <a:buNone/>
              <a:defRPr sz="2000" b="1" cap="all" baseline="0">
                <a:solidFill>
                  <a:schemeClr val="accent2"/>
                </a:solidFill>
              </a:defRPr>
            </a:lvl1pPr>
            <a:lvl5pPr>
              <a:buAutoNum type="arabicPeriod"/>
              <a:defRPr baseline="0"/>
            </a:lvl5pPr>
            <a:lvl6pPr>
              <a:buAutoNum type="alphaLcPeriod"/>
              <a:defRPr/>
            </a:lvl6pPr>
            <a:lvl7pPr>
              <a:buAutoNum type="romanLcPeriod"/>
              <a:defRPr/>
            </a:lvl7pPr>
          </a:lstStyle>
          <a:p>
            <a:pPr lvl="0"/>
            <a:r>
              <a:rPr lang="en-US" dirty="0" smtClean="0"/>
              <a:t>Click to add text</a:t>
            </a:r>
            <a:endParaRPr lang="en-AU" dirty="0"/>
          </a:p>
        </p:txBody>
      </p:sp>
      <p:sp>
        <p:nvSpPr>
          <p:cNvPr id="13" name="Content Placeholder 2"/>
          <p:cNvSpPr>
            <a:spLocks noGrp="1"/>
          </p:cNvSpPr>
          <p:nvPr>
            <p:ph idx="16" hasCustomPrompt="1"/>
          </p:nvPr>
        </p:nvSpPr>
        <p:spPr>
          <a:xfrm>
            <a:off x="4664352" y="1450208"/>
            <a:ext cx="4022448" cy="466787"/>
          </a:xfrm>
        </p:spPr>
        <p:txBody>
          <a:bodyPr/>
          <a:lstStyle>
            <a:lvl1pPr marL="0" indent="0">
              <a:buNone/>
              <a:defRPr sz="2000" b="1" cap="all" baseline="0">
                <a:solidFill>
                  <a:schemeClr val="accent2"/>
                </a:solidFill>
              </a:defRPr>
            </a:lvl1pPr>
            <a:lvl5pPr>
              <a:buAutoNum type="arabicPeriod"/>
              <a:defRPr baseline="0"/>
            </a:lvl5pPr>
            <a:lvl6pPr>
              <a:buAutoNum type="alphaLcPeriod"/>
              <a:defRPr/>
            </a:lvl6pPr>
            <a:lvl7pPr>
              <a:buAutoNum type="romanLcPeriod"/>
              <a:defRPr/>
            </a:lvl7pPr>
          </a:lstStyle>
          <a:p>
            <a:pPr lvl="0"/>
            <a:r>
              <a:rPr lang="en-US" dirty="0" smtClean="0"/>
              <a:t>Click to add text</a:t>
            </a:r>
            <a:endParaRPr lang="en-AU" dirty="0"/>
          </a:p>
        </p:txBody>
      </p:sp>
      <p:sp>
        <p:nvSpPr>
          <p:cNvPr id="12" name="Title Placeholder 1"/>
          <p:cNvSpPr>
            <a:spLocks noGrp="1"/>
          </p:cNvSpPr>
          <p:nvPr>
            <p:ph type="title"/>
          </p:nvPr>
        </p:nvSpPr>
        <p:spPr>
          <a:xfrm>
            <a:off x="457200" y="12169"/>
            <a:ext cx="8229600" cy="868365"/>
          </a:xfrm>
          <a:prstGeom prst="rect">
            <a:avLst/>
          </a:prstGeom>
        </p:spPr>
        <p:txBody>
          <a:bodyPr vert="horz" lIns="0" tIns="0" rIns="0" bIns="0" rtlCol="0" anchor="ctr">
            <a:noAutofit/>
          </a:bodyPr>
          <a:lstStyle/>
          <a:p>
            <a:pPr lvl="0" algn="l"/>
            <a:r>
              <a:rPr lang="en-US" smtClean="0"/>
              <a:t>Click to edit Master title style</a:t>
            </a:r>
            <a:endParaRPr lang="en-AU" dirty="0"/>
          </a:p>
        </p:txBody>
      </p:sp>
      <p:sp>
        <p:nvSpPr>
          <p:cNvPr id="17"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sp>
        <p:nvSpPr>
          <p:cNvPr id="14"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1024919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hree Column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1" y="1785802"/>
            <a:ext cx="2620065" cy="4166265"/>
          </a:xfrm>
        </p:spPr>
        <p:txBody>
          <a:bodyPr numCol="1"/>
          <a:lstStyle>
            <a:lvl1pPr>
              <a:defRPr sz="2000"/>
            </a:lvl1pPr>
            <a:lvl2pPr>
              <a:defRPr sz="2000"/>
            </a:lvl2pPr>
            <a:lvl3pPr>
              <a:defRPr sz="2000"/>
            </a:lvl3pPr>
            <a:lvl4pPr>
              <a:defRPr sz="2000"/>
            </a:lvl4pPr>
            <a:lvl5pPr>
              <a:buAutoNum type="arabicPeriod"/>
              <a:defRPr sz="2000" baseline="0"/>
            </a:lvl5pPr>
            <a:lvl6pPr>
              <a:buAutoNum type="alphaLcPeriod"/>
              <a:defRPr sz="2000"/>
            </a:lvl6pPr>
            <a:lvl7pPr>
              <a:buNone/>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AU" dirty="0"/>
          </a:p>
        </p:txBody>
      </p:sp>
      <p:sp>
        <p:nvSpPr>
          <p:cNvPr id="15" name="Content Placeholder 2"/>
          <p:cNvSpPr>
            <a:spLocks noGrp="1"/>
          </p:cNvSpPr>
          <p:nvPr>
            <p:ph idx="13" hasCustomPrompt="1"/>
          </p:nvPr>
        </p:nvSpPr>
        <p:spPr>
          <a:xfrm>
            <a:off x="3261968" y="1785802"/>
            <a:ext cx="2620065" cy="4166265"/>
          </a:xfrm>
        </p:spPr>
        <p:txBody>
          <a:bodyPr numCol="1"/>
          <a:lstStyle>
            <a:lvl1pPr>
              <a:defRPr sz="2000"/>
            </a:lvl1pPr>
            <a:lvl2pPr>
              <a:defRPr sz="2000"/>
            </a:lvl2pPr>
            <a:lvl3pPr>
              <a:defRPr sz="2000"/>
            </a:lvl3pPr>
            <a:lvl4pPr>
              <a:defRPr sz="2000"/>
            </a:lvl4pPr>
            <a:lvl5pPr>
              <a:buAutoNum type="arabicPeriod"/>
              <a:defRPr sz="2000" baseline="0"/>
            </a:lvl5pPr>
            <a:lvl6pPr>
              <a:buAutoNum type="alphaLcPeriod"/>
              <a:defRPr sz="2000"/>
            </a:lvl6pPr>
            <a:lvl7pPr>
              <a:buNone/>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AU" dirty="0"/>
          </a:p>
        </p:txBody>
      </p:sp>
      <p:sp>
        <p:nvSpPr>
          <p:cNvPr id="16" name="Content Placeholder 2"/>
          <p:cNvSpPr>
            <a:spLocks noGrp="1"/>
          </p:cNvSpPr>
          <p:nvPr>
            <p:ph idx="14" hasCustomPrompt="1"/>
          </p:nvPr>
        </p:nvSpPr>
        <p:spPr>
          <a:xfrm>
            <a:off x="6066736" y="1785802"/>
            <a:ext cx="2620065" cy="4166265"/>
          </a:xfrm>
        </p:spPr>
        <p:txBody>
          <a:bodyPr numCol="1"/>
          <a:lstStyle>
            <a:lvl1pPr>
              <a:defRPr sz="2000"/>
            </a:lvl1pPr>
            <a:lvl2pPr>
              <a:defRPr sz="2000"/>
            </a:lvl2pPr>
            <a:lvl3pPr>
              <a:defRPr sz="2000"/>
            </a:lvl3pPr>
            <a:lvl4pPr>
              <a:defRPr sz="2000"/>
            </a:lvl4pPr>
            <a:lvl5pPr>
              <a:buAutoNum type="arabicPeriod"/>
              <a:defRPr sz="2000" baseline="0"/>
            </a:lvl5pPr>
            <a:lvl6pPr>
              <a:buAutoNum type="alphaLcPeriod"/>
              <a:defRPr sz="2000"/>
            </a:lvl6pPr>
            <a:lvl7pPr>
              <a:buNone/>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AU" dirty="0"/>
          </a:p>
        </p:txBody>
      </p:sp>
      <p:sp>
        <p:nvSpPr>
          <p:cNvPr id="10" name="Content Placeholder 2"/>
          <p:cNvSpPr>
            <a:spLocks noGrp="1"/>
          </p:cNvSpPr>
          <p:nvPr>
            <p:ph idx="15" hasCustomPrompt="1"/>
          </p:nvPr>
        </p:nvSpPr>
        <p:spPr>
          <a:xfrm>
            <a:off x="457201" y="1247010"/>
            <a:ext cx="2620064" cy="466787"/>
          </a:xfrm>
        </p:spPr>
        <p:txBody>
          <a:bodyPr/>
          <a:lstStyle>
            <a:lvl1pPr marL="0" indent="0">
              <a:buNone/>
              <a:defRPr sz="2000" b="1" cap="all" baseline="0">
                <a:solidFill>
                  <a:schemeClr val="accent2"/>
                </a:solidFill>
              </a:defRPr>
            </a:lvl1pPr>
            <a:lvl5pPr>
              <a:buAutoNum type="arabicPeriod"/>
              <a:defRPr baseline="0"/>
            </a:lvl5pPr>
            <a:lvl6pPr>
              <a:buAutoNum type="alphaLcPeriod"/>
              <a:defRPr/>
            </a:lvl6pPr>
            <a:lvl7pPr>
              <a:buAutoNum type="romanLcPeriod"/>
              <a:defRPr/>
            </a:lvl7pPr>
          </a:lstStyle>
          <a:p>
            <a:pPr lvl="0"/>
            <a:r>
              <a:rPr lang="en-US" dirty="0" smtClean="0"/>
              <a:t>Click to add text</a:t>
            </a:r>
            <a:endParaRPr lang="en-AU" dirty="0"/>
          </a:p>
        </p:txBody>
      </p:sp>
      <p:sp>
        <p:nvSpPr>
          <p:cNvPr id="12" name="Content Placeholder 2"/>
          <p:cNvSpPr>
            <a:spLocks noGrp="1"/>
          </p:cNvSpPr>
          <p:nvPr>
            <p:ph idx="16" hasCustomPrompt="1"/>
          </p:nvPr>
        </p:nvSpPr>
        <p:spPr>
          <a:xfrm>
            <a:off x="3261969" y="1247010"/>
            <a:ext cx="2620064" cy="466787"/>
          </a:xfrm>
        </p:spPr>
        <p:txBody>
          <a:bodyPr/>
          <a:lstStyle>
            <a:lvl1pPr marL="0" indent="0">
              <a:buNone/>
              <a:defRPr sz="2000" b="1" cap="all" baseline="0">
                <a:solidFill>
                  <a:schemeClr val="accent2"/>
                </a:solidFill>
              </a:defRPr>
            </a:lvl1pPr>
            <a:lvl5pPr>
              <a:buAutoNum type="arabicPeriod"/>
              <a:defRPr baseline="0"/>
            </a:lvl5pPr>
            <a:lvl6pPr>
              <a:buAutoNum type="alphaLcPeriod"/>
              <a:defRPr/>
            </a:lvl6pPr>
            <a:lvl7pPr>
              <a:buAutoNum type="romanLcPeriod"/>
              <a:defRPr/>
            </a:lvl7pPr>
          </a:lstStyle>
          <a:p>
            <a:pPr lvl="0"/>
            <a:r>
              <a:rPr lang="en-US" dirty="0" smtClean="0"/>
              <a:t>Click to add text</a:t>
            </a:r>
            <a:endParaRPr lang="en-AU" dirty="0"/>
          </a:p>
        </p:txBody>
      </p:sp>
      <p:sp>
        <p:nvSpPr>
          <p:cNvPr id="13" name="Content Placeholder 2"/>
          <p:cNvSpPr>
            <a:spLocks noGrp="1"/>
          </p:cNvSpPr>
          <p:nvPr>
            <p:ph idx="17" hasCustomPrompt="1"/>
          </p:nvPr>
        </p:nvSpPr>
        <p:spPr>
          <a:xfrm>
            <a:off x="6066736" y="1247010"/>
            <a:ext cx="2620064" cy="466787"/>
          </a:xfrm>
        </p:spPr>
        <p:txBody>
          <a:bodyPr/>
          <a:lstStyle>
            <a:lvl1pPr marL="0" indent="0">
              <a:buNone/>
              <a:defRPr sz="2000" b="1" cap="all" baseline="0">
                <a:solidFill>
                  <a:schemeClr val="accent2"/>
                </a:solidFill>
              </a:defRPr>
            </a:lvl1pPr>
            <a:lvl5pPr>
              <a:buAutoNum type="arabicPeriod"/>
              <a:defRPr baseline="0"/>
            </a:lvl5pPr>
            <a:lvl6pPr>
              <a:buAutoNum type="alphaLcPeriod"/>
              <a:defRPr/>
            </a:lvl6pPr>
            <a:lvl7pPr>
              <a:buAutoNum type="romanLcPeriod"/>
              <a:defRPr/>
            </a:lvl7pPr>
          </a:lstStyle>
          <a:p>
            <a:pPr lvl="0"/>
            <a:r>
              <a:rPr lang="en-US" dirty="0" smtClean="0"/>
              <a:t>Click to add text</a:t>
            </a:r>
            <a:endParaRPr lang="en-AU" dirty="0"/>
          </a:p>
        </p:txBody>
      </p:sp>
      <p:cxnSp>
        <p:nvCxnSpPr>
          <p:cNvPr id="18" name="Straight Connector 17"/>
          <p:cNvCxnSpPr/>
          <p:nvPr userDrawn="1"/>
        </p:nvCxnSpPr>
        <p:spPr>
          <a:xfrm>
            <a:off x="-8469" y="6388790"/>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457200" y="12169"/>
            <a:ext cx="8229600" cy="868365"/>
          </a:xfrm>
          <a:prstGeom prst="rect">
            <a:avLst/>
          </a:prstGeom>
        </p:spPr>
        <p:txBody>
          <a:bodyPr vert="horz" lIns="0" tIns="0" rIns="0" bIns="0" rtlCol="0" anchor="ctr">
            <a:noAutofit/>
          </a:bodyPr>
          <a:lstStyle/>
          <a:p>
            <a:pPr lvl="0" algn="l"/>
            <a:r>
              <a:rPr lang="en-US" smtClean="0"/>
              <a:t>Click to edit Master title style</a:t>
            </a:r>
            <a:endParaRPr lang="en-AU" dirty="0"/>
          </a:p>
        </p:txBody>
      </p:sp>
      <p:sp>
        <p:nvSpPr>
          <p:cNvPr id="21"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sp>
        <p:nvSpPr>
          <p:cNvPr id="17"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20719635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11" name="Straight Connector 10"/>
          <p:cNvCxnSpPr/>
          <p:nvPr userDrawn="1"/>
        </p:nvCxnSpPr>
        <p:spPr>
          <a:xfrm>
            <a:off x="-8469" y="6388790"/>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itle Placeholder 1"/>
          <p:cNvSpPr>
            <a:spLocks noGrp="1"/>
          </p:cNvSpPr>
          <p:nvPr>
            <p:ph type="title"/>
          </p:nvPr>
        </p:nvSpPr>
        <p:spPr>
          <a:xfrm>
            <a:off x="457200" y="12169"/>
            <a:ext cx="8229600" cy="868365"/>
          </a:xfrm>
          <a:prstGeom prst="rect">
            <a:avLst/>
          </a:prstGeom>
        </p:spPr>
        <p:txBody>
          <a:bodyPr vert="horz" lIns="0" tIns="0" rIns="0" bIns="0" rtlCol="0" anchor="ctr">
            <a:noAutofit/>
          </a:bodyPr>
          <a:lstStyle/>
          <a:p>
            <a:pPr lvl="0" algn="l"/>
            <a:r>
              <a:rPr lang="en-US" smtClean="0"/>
              <a:t>Click to edit Master title style</a:t>
            </a:r>
            <a:endParaRPr lang="en-AU" dirty="0"/>
          </a:p>
        </p:txBody>
      </p:sp>
      <p:sp>
        <p:nvSpPr>
          <p:cNvPr id="14"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sp>
        <p:nvSpPr>
          <p:cNvPr id="7"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40930465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cxnSp>
        <p:nvCxnSpPr>
          <p:cNvPr id="10" name="Straight Connector 9"/>
          <p:cNvCxnSpPr/>
          <p:nvPr userDrawn="1"/>
        </p:nvCxnSpPr>
        <p:spPr>
          <a:xfrm>
            <a:off x="-8469" y="6388790"/>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sp>
        <p:nvSpPr>
          <p:cNvPr id="6"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2203676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6" name="Picture Placeholder 2"/>
          <p:cNvSpPr>
            <a:spLocks noGrp="1"/>
          </p:cNvSpPr>
          <p:nvPr>
            <p:ph type="pic" sz="quarter" idx="13"/>
          </p:nvPr>
        </p:nvSpPr>
        <p:spPr>
          <a:xfrm>
            <a:off x="457201" y="1738079"/>
            <a:ext cx="809658" cy="1079543"/>
          </a:xfrm>
        </p:spPr>
        <p:txBody>
          <a:bodyPr vert="horz" lIns="0" tIns="0" rIns="0" bIns="0" spcCol="189324" rtlCol="0">
            <a:noAutofit/>
          </a:bodyPr>
          <a:lstStyle>
            <a:lvl1pPr marL="0" indent="0">
              <a:buFont typeface="Arial" panose="020B0604020202020204" pitchFamily="34" charset="0"/>
              <a:buNone/>
              <a:defRPr lang="en-AU" sz="1200"/>
            </a:lvl1pPr>
          </a:lstStyle>
          <a:p>
            <a:pPr lvl="0">
              <a:spcBef>
                <a:spcPts val="0"/>
              </a:spcBef>
              <a:spcAft>
                <a:spcPts val="225"/>
              </a:spcAft>
            </a:pPr>
            <a:r>
              <a:rPr lang="en-US" smtClean="0"/>
              <a:t>Click icon to add picture</a:t>
            </a:r>
            <a:endParaRPr lang="en-AU" dirty="0"/>
          </a:p>
        </p:txBody>
      </p:sp>
      <p:sp>
        <p:nvSpPr>
          <p:cNvPr id="10" name="Picture Placeholder 2"/>
          <p:cNvSpPr>
            <a:spLocks noGrp="1"/>
          </p:cNvSpPr>
          <p:nvPr>
            <p:ph type="pic" sz="quarter" idx="14"/>
          </p:nvPr>
        </p:nvSpPr>
        <p:spPr>
          <a:xfrm>
            <a:off x="457201" y="3141545"/>
            <a:ext cx="809658" cy="1079543"/>
          </a:xfrm>
        </p:spPr>
        <p:txBody>
          <a:bodyPr vert="horz" lIns="0" tIns="0" rIns="0" bIns="0" spcCol="189324" rtlCol="0">
            <a:noAutofit/>
          </a:bodyPr>
          <a:lstStyle>
            <a:lvl1pPr marL="0" indent="-174279">
              <a:buNone/>
              <a:defRPr lang="en-AU" sz="1200" dirty="0"/>
            </a:lvl1pPr>
          </a:lstStyle>
          <a:p>
            <a:pPr marL="0" lvl="0" indent="0">
              <a:spcBef>
                <a:spcPts val="0"/>
              </a:spcBef>
              <a:spcAft>
                <a:spcPts val="225"/>
              </a:spcAft>
            </a:pPr>
            <a:r>
              <a:rPr lang="en-US" smtClean="0"/>
              <a:t>Click icon to add picture</a:t>
            </a:r>
            <a:endParaRPr lang="en-AU" dirty="0"/>
          </a:p>
        </p:txBody>
      </p:sp>
      <p:sp>
        <p:nvSpPr>
          <p:cNvPr id="11" name="Picture Placeholder 2"/>
          <p:cNvSpPr>
            <a:spLocks noGrp="1"/>
          </p:cNvSpPr>
          <p:nvPr>
            <p:ph type="pic" sz="quarter" idx="15"/>
          </p:nvPr>
        </p:nvSpPr>
        <p:spPr>
          <a:xfrm>
            <a:off x="457201" y="4544779"/>
            <a:ext cx="809658" cy="1079543"/>
          </a:xfrm>
        </p:spPr>
        <p:txBody>
          <a:bodyPr vert="horz" lIns="0" tIns="0" rIns="0" bIns="0" spcCol="189324" rtlCol="0">
            <a:noAutofit/>
          </a:bodyPr>
          <a:lstStyle>
            <a:lvl1pPr marL="0" indent="-174279">
              <a:buNone/>
              <a:defRPr lang="en-AU" sz="1200"/>
            </a:lvl1pPr>
          </a:lstStyle>
          <a:p>
            <a:pPr marL="0" lvl="0" indent="0">
              <a:spcBef>
                <a:spcPts val="0"/>
              </a:spcBef>
              <a:spcAft>
                <a:spcPts val="225"/>
              </a:spcAft>
            </a:pPr>
            <a:r>
              <a:rPr lang="en-US" smtClean="0"/>
              <a:t>Click icon to add picture</a:t>
            </a:r>
            <a:endParaRPr lang="en-AU"/>
          </a:p>
        </p:txBody>
      </p:sp>
      <p:sp>
        <p:nvSpPr>
          <p:cNvPr id="12" name="Text Placeholder 4"/>
          <p:cNvSpPr>
            <a:spLocks noGrp="1"/>
          </p:cNvSpPr>
          <p:nvPr>
            <p:ph type="body" sz="quarter" idx="16" hasCustomPrompt="1"/>
          </p:nvPr>
        </p:nvSpPr>
        <p:spPr>
          <a:xfrm>
            <a:off x="1444970" y="1738313"/>
            <a:ext cx="3034679" cy="1228152"/>
          </a:xfrm>
        </p:spPr>
        <p:txBody>
          <a:bodyPr/>
          <a:lstStyle>
            <a:lvl1pPr marL="0" indent="0">
              <a:spcBef>
                <a:spcPts val="0"/>
              </a:spcBef>
              <a:spcAft>
                <a:spcPts val="300"/>
              </a:spcAft>
              <a:buNone/>
              <a:defRPr sz="1200"/>
            </a:lvl1pPr>
            <a:lvl2pPr>
              <a:spcBef>
                <a:spcPts val="0"/>
              </a:spcBef>
              <a:spcAft>
                <a:spcPts val="300"/>
              </a:spcAft>
              <a:defRPr sz="1200"/>
            </a:lvl2pPr>
            <a:lvl3pPr>
              <a:spcBef>
                <a:spcPts val="0"/>
              </a:spcBef>
              <a:spcAft>
                <a:spcPts val="300"/>
              </a:spcAft>
              <a:defRPr sz="1200"/>
            </a:lvl3pPr>
            <a:lvl4pPr>
              <a:spcBef>
                <a:spcPts val="0"/>
              </a:spcBef>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smtClean="0"/>
              <a:t>Click to add text</a:t>
            </a:r>
          </a:p>
        </p:txBody>
      </p:sp>
      <p:sp>
        <p:nvSpPr>
          <p:cNvPr id="13" name="Text Placeholder 4"/>
          <p:cNvSpPr>
            <a:spLocks noGrp="1"/>
          </p:cNvSpPr>
          <p:nvPr>
            <p:ph type="body" sz="quarter" idx="17" hasCustomPrompt="1"/>
          </p:nvPr>
        </p:nvSpPr>
        <p:spPr>
          <a:xfrm>
            <a:off x="1444970" y="3141545"/>
            <a:ext cx="3034679" cy="1228152"/>
          </a:xfrm>
        </p:spPr>
        <p:txBody>
          <a:bodyPr/>
          <a:lstStyle>
            <a:lvl1pPr marL="0" indent="0">
              <a:spcBef>
                <a:spcPts val="0"/>
              </a:spcBef>
              <a:spcAft>
                <a:spcPts val="300"/>
              </a:spcAft>
              <a:buNone/>
              <a:defRPr sz="1200" baseline="0"/>
            </a:lvl1pPr>
            <a:lvl2pPr>
              <a:spcBef>
                <a:spcPts val="0"/>
              </a:spcBef>
              <a:spcAft>
                <a:spcPts val="300"/>
              </a:spcAft>
              <a:defRPr sz="1200"/>
            </a:lvl2pPr>
            <a:lvl3pPr>
              <a:spcBef>
                <a:spcPts val="0"/>
              </a:spcBef>
              <a:spcAft>
                <a:spcPts val="300"/>
              </a:spcAft>
              <a:defRPr sz="1200"/>
            </a:lvl3pPr>
            <a:lvl4pPr>
              <a:spcBef>
                <a:spcPts val="0"/>
              </a:spcBef>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smtClean="0"/>
              <a:t>Click to add text</a:t>
            </a:r>
          </a:p>
        </p:txBody>
      </p:sp>
      <p:sp>
        <p:nvSpPr>
          <p:cNvPr id="14" name="Text Placeholder 4"/>
          <p:cNvSpPr>
            <a:spLocks noGrp="1"/>
          </p:cNvSpPr>
          <p:nvPr>
            <p:ph type="body" sz="quarter" idx="18" hasCustomPrompt="1"/>
          </p:nvPr>
        </p:nvSpPr>
        <p:spPr>
          <a:xfrm>
            <a:off x="1444970" y="4544777"/>
            <a:ext cx="3034679" cy="1228152"/>
          </a:xfrm>
        </p:spPr>
        <p:txBody>
          <a:bodyPr/>
          <a:lstStyle>
            <a:lvl1pPr marL="0" indent="0">
              <a:spcBef>
                <a:spcPts val="0"/>
              </a:spcBef>
              <a:spcAft>
                <a:spcPts val="300"/>
              </a:spcAft>
              <a:buNone/>
              <a:defRPr sz="1200"/>
            </a:lvl1pPr>
            <a:lvl2pPr>
              <a:spcBef>
                <a:spcPts val="0"/>
              </a:spcBef>
              <a:spcAft>
                <a:spcPts val="300"/>
              </a:spcAft>
              <a:defRPr sz="1200"/>
            </a:lvl2pPr>
            <a:lvl3pPr>
              <a:spcBef>
                <a:spcPts val="0"/>
              </a:spcBef>
              <a:spcAft>
                <a:spcPts val="300"/>
              </a:spcAft>
              <a:defRPr sz="1200"/>
            </a:lvl3pPr>
            <a:lvl4pPr>
              <a:spcBef>
                <a:spcPts val="0"/>
              </a:spcBef>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smtClean="0"/>
              <a:t>Click to add text</a:t>
            </a:r>
          </a:p>
        </p:txBody>
      </p:sp>
      <p:sp>
        <p:nvSpPr>
          <p:cNvPr id="15" name="Picture Placeholder 2"/>
          <p:cNvSpPr>
            <a:spLocks noGrp="1"/>
          </p:cNvSpPr>
          <p:nvPr>
            <p:ph type="pic" sz="quarter" idx="19"/>
          </p:nvPr>
        </p:nvSpPr>
        <p:spPr>
          <a:xfrm>
            <a:off x="4664352" y="1738079"/>
            <a:ext cx="809658" cy="1079543"/>
          </a:xfrm>
        </p:spPr>
        <p:txBody>
          <a:bodyPr vert="horz" lIns="0" tIns="0" rIns="0" bIns="0" spcCol="189324" rtlCol="0">
            <a:noAutofit/>
          </a:bodyPr>
          <a:lstStyle>
            <a:lvl1pPr marL="0" indent="-174279">
              <a:buNone/>
              <a:defRPr lang="en-AU" sz="1200"/>
            </a:lvl1pPr>
          </a:lstStyle>
          <a:p>
            <a:pPr marL="0" lvl="0" indent="0">
              <a:spcBef>
                <a:spcPts val="0"/>
              </a:spcBef>
              <a:spcAft>
                <a:spcPts val="225"/>
              </a:spcAft>
            </a:pPr>
            <a:r>
              <a:rPr lang="en-US" smtClean="0"/>
              <a:t>Click icon to add picture</a:t>
            </a:r>
            <a:endParaRPr lang="en-AU" dirty="0"/>
          </a:p>
        </p:txBody>
      </p:sp>
      <p:sp>
        <p:nvSpPr>
          <p:cNvPr id="16" name="Picture Placeholder 2"/>
          <p:cNvSpPr>
            <a:spLocks noGrp="1"/>
          </p:cNvSpPr>
          <p:nvPr>
            <p:ph type="pic" sz="quarter" idx="20"/>
          </p:nvPr>
        </p:nvSpPr>
        <p:spPr>
          <a:xfrm>
            <a:off x="4664352" y="3141545"/>
            <a:ext cx="809658" cy="1079543"/>
          </a:xfrm>
        </p:spPr>
        <p:txBody>
          <a:bodyPr vert="horz" lIns="0" tIns="0" rIns="0" bIns="0" spcCol="189324" rtlCol="0">
            <a:noAutofit/>
          </a:bodyPr>
          <a:lstStyle>
            <a:lvl1pPr marL="0" indent="-174279">
              <a:buNone/>
              <a:defRPr lang="en-AU" sz="1200"/>
            </a:lvl1pPr>
          </a:lstStyle>
          <a:p>
            <a:pPr marL="0" lvl="0" indent="0">
              <a:spcBef>
                <a:spcPts val="0"/>
              </a:spcBef>
              <a:spcAft>
                <a:spcPts val="225"/>
              </a:spcAft>
            </a:pPr>
            <a:r>
              <a:rPr lang="en-US" smtClean="0"/>
              <a:t>Click icon to add picture</a:t>
            </a:r>
            <a:endParaRPr lang="en-AU" dirty="0"/>
          </a:p>
        </p:txBody>
      </p:sp>
      <p:sp>
        <p:nvSpPr>
          <p:cNvPr id="17" name="Picture Placeholder 2"/>
          <p:cNvSpPr>
            <a:spLocks noGrp="1"/>
          </p:cNvSpPr>
          <p:nvPr>
            <p:ph type="pic" sz="quarter" idx="21"/>
          </p:nvPr>
        </p:nvSpPr>
        <p:spPr>
          <a:xfrm>
            <a:off x="4664352" y="4544779"/>
            <a:ext cx="809658" cy="1079543"/>
          </a:xfrm>
        </p:spPr>
        <p:txBody>
          <a:bodyPr vert="horz" lIns="0" tIns="0" rIns="0" bIns="0" spcCol="189324" rtlCol="0">
            <a:noAutofit/>
          </a:bodyPr>
          <a:lstStyle>
            <a:lvl1pPr marL="0" indent="-174279">
              <a:buNone/>
              <a:defRPr lang="en-AU" sz="1200"/>
            </a:lvl1pPr>
          </a:lstStyle>
          <a:p>
            <a:pPr marL="0" lvl="0" indent="0">
              <a:spcBef>
                <a:spcPts val="0"/>
              </a:spcBef>
              <a:spcAft>
                <a:spcPts val="225"/>
              </a:spcAft>
            </a:pPr>
            <a:r>
              <a:rPr lang="en-US" smtClean="0"/>
              <a:t>Click icon to add picture</a:t>
            </a:r>
            <a:endParaRPr lang="en-AU"/>
          </a:p>
        </p:txBody>
      </p:sp>
      <p:sp>
        <p:nvSpPr>
          <p:cNvPr id="18" name="Text Placeholder 4"/>
          <p:cNvSpPr>
            <a:spLocks noGrp="1"/>
          </p:cNvSpPr>
          <p:nvPr>
            <p:ph type="body" sz="quarter" idx="22" hasCustomPrompt="1"/>
          </p:nvPr>
        </p:nvSpPr>
        <p:spPr>
          <a:xfrm>
            <a:off x="5652121" y="1738313"/>
            <a:ext cx="3034679" cy="1228152"/>
          </a:xfrm>
        </p:spPr>
        <p:txBody>
          <a:bodyPr/>
          <a:lstStyle>
            <a:lvl1pPr marL="0" indent="0">
              <a:spcBef>
                <a:spcPts val="0"/>
              </a:spcBef>
              <a:spcAft>
                <a:spcPts val="300"/>
              </a:spcAft>
              <a:buNone/>
              <a:defRPr sz="1200"/>
            </a:lvl1pPr>
            <a:lvl2pPr>
              <a:spcBef>
                <a:spcPts val="0"/>
              </a:spcBef>
              <a:spcAft>
                <a:spcPts val="300"/>
              </a:spcAft>
              <a:defRPr sz="1200"/>
            </a:lvl2pPr>
            <a:lvl3pPr>
              <a:spcBef>
                <a:spcPts val="0"/>
              </a:spcBef>
              <a:spcAft>
                <a:spcPts val="300"/>
              </a:spcAft>
              <a:defRPr sz="1200"/>
            </a:lvl3pPr>
            <a:lvl4pPr>
              <a:spcBef>
                <a:spcPts val="0"/>
              </a:spcBef>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smtClean="0"/>
              <a:t>Click to add text</a:t>
            </a:r>
          </a:p>
        </p:txBody>
      </p:sp>
      <p:sp>
        <p:nvSpPr>
          <p:cNvPr id="19" name="Text Placeholder 4"/>
          <p:cNvSpPr>
            <a:spLocks noGrp="1"/>
          </p:cNvSpPr>
          <p:nvPr>
            <p:ph type="body" sz="quarter" idx="23" hasCustomPrompt="1"/>
          </p:nvPr>
        </p:nvSpPr>
        <p:spPr>
          <a:xfrm>
            <a:off x="5652121" y="3141545"/>
            <a:ext cx="3034679" cy="1228152"/>
          </a:xfrm>
        </p:spPr>
        <p:txBody>
          <a:bodyPr/>
          <a:lstStyle>
            <a:lvl1pPr marL="0" indent="0">
              <a:spcBef>
                <a:spcPts val="0"/>
              </a:spcBef>
              <a:spcAft>
                <a:spcPts val="300"/>
              </a:spcAft>
              <a:buNone/>
              <a:defRPr sz="1200"/>
            </a:lvl1pPr>
            <a:lvl2pPr>
              <a:spcBef>
                <a:spcPts val="0"/>
              </a:spcBef>
              <a:spcAft>
                <a:spcPts val="300"/>
              </a:spcAft>
              <a:defRPr sz="1200"/>
            </a:lvl2pPr>
            <a:lvl3pPr>
              <a:spcBef>
                <a:spcPts val="0"/>
              </a:spcBef>
              <a:spcAft>
                <a:spcPts val="300"/>
              </a:spcAft>
              <a:defRPr sz="1200"/>
            </a:lvl3pPr>
            <a:lvl4pPr>
              <a:spcBef>
                <a:spcPts val="0"/>
              </a:spcBef>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smtClean="0"/>
              <a:t>Click to add text</a:t>
            </a:r>
          </a:p>
        </p:txBody>
      </p:sp>
      <p:sp>
        <p:nvSpPr>
          <p:cNvPr id="20" name="Text Placeholder 4"/>
          <p:cNvSpPr>
            <a:spLocks noGrp="1"/>
          </p:cNvSpPr>
          <p:nvPr>
            <p:ph type="body" sz="quarter" idx="24" hasCustomPrompt="1"/>
          </p:nvPr>
        </p:nvSpPr>
        <p:spPr>
          <a:xfrm>
            <a:off x="5652121" y="4544777"/>
            <a:ext cx="3034679" cy="1228152"/>
          </a:xfrm>
        </p:spPr>
        <p:txBody>
          <a:bodyPr/>
          <a:lstStyle>
            <a:lvl1pPr marL="0" indent="0">
              <a:spcBef>
                <a:spcPts val="0"/>
              </a:spcBef>
              <a:spcAft>
                <a:spcPts val="300"/>
              </a:spcAft>
              <a:buNone/>
              <a:defRPr sz="1200"/>
            </a:lvl1pPr>
            <a:lvl2pPr>
              <a:spcBef>
                <a:spcPts val="0"/>
              </a:spcBef>
              <a:spcAft>
                <a:spcPts val="300"/>
              </a:spcAft>
              <a:defRPr sz="1200"/>
            </a:lvl2pPr>
            <a:lvl3pPr>
              <a:spcBef>
                <a:spcPts val="0"/>
              </a:spcBef>
              <a:spcAft>
                <a:spcPts val="300"/>
              </a:spcAft>
              <a:defRPr sz="1200"/>
            </a:lvl3pPr>
            <a:lvl4pPr>
              <a:spcBef>
                <a:spcPts val="0"/>
              </a:spcBef>
              <a:spcAft>
                <a:spcPts val="300"/>
              </a:spcAft>
              <a:defRPr sz="1200"/>
            </a:lvl4pPr>
            <a:lvl5pPr>
              <a:spcAft>
                <a:spcPts val="300"/>
              </a:spcAft>
              <a:defRPr sz="1200"/>
            </a:lvl5pPr>
            <a:lvl6pPr>
              <a:spcAft>
                <a:spcPts val="300"/>
              </a:spcAft>
              <a:defRPr sz="1200"/>
            </a:lvl6pPr>
            <a:lvl7pPr>
              <a:spcAft>
                <a:spcPts val="300"/>
              </a:spcAft>
              <a:defRPr sz="1200"/>
            </a:lvl7pPr>
            <a:lvl8pPr>
              <a:spcAft>
                <a:spcPts val="300"/>
              </a:spcAft>
              <a:defRPr sz="1200"/>
            </a:lvl8pPr>
            <a:lvl9pPr>
              <a:spcAft>
                <a:spcPts val="300"/>
              </a:spcAft>
              <a:defRPr sz="1200"/>
            </a:lvl9pPr>
          </a:lstStyle>
          <a:p>
            <a:pPr lvl="0"/>
            <a:r>
              <a:rPr lang="en-US" dirty="0" smtClean="0"/>
              <a:t>Click to add text</a:t>
            </a:r>
          </a:p>
        </p:txBody>
      </p:sp>
      <p:cxnSp>
        <p:nvCxnSpPr>
          <p:cNvPr id="23" name="Straight Connector 22"/>
          <p:cNvCxnSpPr/>
          <p:nvPr userDrawn="1"/>
        </p:nvCxnSpPr>
        <p:spPr>
          <a:xfrm>
            <a:off x="-8469" y="6388790"/>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Title Placeholder 1"/>
          <p:cNvSpPr>
            <a:spLocks noGrp="1"/>
          </p:cNvSpPr>
          <p:nvPr>
            <p:ph type="title"/>
          </p:nvPr>
        </p:nvSpPr>
        <p:spPr>
          <a:xfrm>
            <a:off x="457200" y="12169"/>
            <a:ext cx="8229600" cy="868365"/>
          </a:xfrm>
          <a:prstGeom prst="rect">
            <a:avLst/>
          </a:prstGeom>
        </p:spPr>
        <p:txBody>
          <a:bodyPr vert="horz" lIns="0" tIns="0" rIns="0" bIns="0" rtlCol="0" anchor="ctr">
            <a:noAutofit/>
          </a:bodyPr>
          <a:lstStyle/>
          <a:p>
            <a:pPr lvl="0" algn="l"/>
            <a:r>
              <a:rPr lang="en-US" smtClean="0"/>
              <a:t>Click to edit Master title style</a:t>
            </a:r>
            <a:endParaRPr lang="en-AU" dirty="0"/>
          </a:p>
        </p:txBody>
      </p:sp>
      <p:sp>
        <p:nvSpPr>
          <p:cNvPr id="26"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sp>
        <p:nvSpPr>
          <p:cNvPr id="22"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2605030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ftr" sz="quarter" idx="10"/>
          </p:nvPr>
        </p:nvSpPr>
        <p:spPr>
          <a:ln/>
        </p:spPr>
        <p:txBody>
          <a:bodyPr/>
          <a:lstStyle>
            <a:lvl1pPr>
              <a:defRPr/>
            </a:lvl1pPr>
          </a:lstStyle>
          <a:p>
            <a:pPr>
              <a:defRPr/>
            </a:pPr>
            <a:r>
              <a:rPr lang="en-US" altLang="ja-JP"/>
              <a:t>Asian Development Partners Carbon Fund</a:t>
            </a:r>
          </a:p>
        </p:txBody>
      </p:sp>
    </p:spTree>
    <p:extLst>
      <p:ext uri="{BB962C8B-B14F-4D97-AF65-F5344CB8AC3E}">
        <p14:creationId xmlns:p14="http://schemas.microsoft.com/office/powerpoint/2010/main" val="2739123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1 Austrade Logo">
    <p:spTree>
      <p:nvGrpSpPr>
        <p:cNvPr id="1" name=""/>
        <p:cNvGrpSpPr/>
        <p:nvPr/>
      </p:nvGrpSpPr>
      <p:grpSpPr>
        <a:xfrm>
          <a:off x="0" y="0"/>
          <a:ext cx="0" cy="0"/>
          <a:chOff x="0" y="0"/>
          <a:chExt cx="0" cy="0"/>
        </a:xfrm>
      </p:grpSpPr>
      <p:sp>
        <p:nvSpPr>
          <p:cNvPr id="2049" name="Freeform 12"/>
          <p:cNvSpPr>
            <a:spLocks/>
          </p:cNvSpPr>
          <p:nvPr userDrawn="1"/>
        </p:nvSpPr>
        <p:spPr bwMode="auto">
          <a:xfrm>
            <a:off x="-3175" y="-3175"/>
            <a:ext cx="9147175" cy="5132260"/>
          </a:xfrm>
          <a:custGeom>
            <a:avLst/>
            <a:gdLst>
              <a:gd name="T0" fmla="*/ 0 w 2880"/>
              <a:gd name="T1" fmla="*/ 1616 h 1616"/>
              <a:gd name="T2" fmla="*/ 1394 w 2880"/>
              <a:gd name="T3" fmla="*/ 1616 h 1616"/>
              <a:gd name="T4" fmla="*/ 1648 w 2880"/>
              <a:gd name="T5" fmla="*/ 1513 h 1616"/>
              <a:gd name="T6" fmla="*/ 2880 w 2880"/>
              <a:gd name="T7" fmla="*/ 347 h 1616"/>
              <a:gd name="T8" fmla="*/ 2880 w 2880"/>
              <a:gd name="T9" fmla="*/ 0 h 1616"/>
              <a:gd name="T10" fmla="*/ 0 w 2880"/>
              <a:gd name="T11" fmla="*/ 0 h 1616"/>
              <a:gd name="T12" fmla="*/ 0 w 2880"/>
              <a:gd name="T13" fmla="*/ 1616 h 1616"/>
            </a:gdLst>
            <a:ahLst/>
            <a:cxnLst>
              <a:cxn ang="0">
                <a:pos x="T0" y="T1"/>
              </a:cxn>
              <a:cxn ang="0">
                <a:pos x="T2" y="T3"/>
              </a:cxn>
              <a:cxn ang="0">
                <a:pos x="T4" y="T5"/>
              </a:cxn>
              <a:cxn ang="0">
                <a:pos x="T6" y="T7"/>
              </a:cxn>
              <a:cxn ang="0">
                <a:pos x="T8" y="T9"/>
              </a:cxn>
              <a:cxn ang="0">
                <a:pos x="T10" y="T11"/>
              </a:cxn>
              <a:cxn ang="0">
                <a:pos x="T12" y="T13"/>
              </a:cxn>
            </a:cxnLst>
            <a:rect l="0" t="0" r="r" b="b"/>
            <a:pathLst>
              <a:path w="2880" h="1616">
                <a:moveTo>
                  <a:pt x="0" y="1616"/>
                </a:moveTo>
                <a:cubicBezTo>
                  <a:pt x="1394" y="1616"/>
                  <a:pt x="1394" y="1616"/>
                  <a:pt x="1394" y="1616"/>
                </a:cubicBezTo>
                <a:cubicBezTo>
                  <a:pt x="1539" y="1616"/>
                  <a:pt x="1648" y="1513"/>
                  <a:pt x="1648" y="1513"/>
                </a:cubicBezTo>
                <a:cubicBezTo>
                  <a:pt x="2803" y="420"/>
                  <a:pt x="2880" y="347"/>
                  <a:pt x="2880" y="347"/>
                </a:cubicBezTo>
                <a:cubicBezTo>
                  <a:pt x="2880" y="0"/>
                  <a:pt x="2880" y="0"/>
                  <a:pt x="2880" y="0"/>
                </a:cubicBezTo>
                <a:cubicBezTo>
                  <a:pt x="0" y="0"/>
                  <a:pt x="0" y="0"/>
                  <a:pt x="0" y="0"/>
                </a:cubicBezTo>
                <a:lnTo>
                  <a:pt x="0" y="1616"/>
                </a:lnTo>
                <a:close/>
              </a:path>
            </a:pathLst>
          </a:custGeom>
          <a:solidFill>
            <a:schemeClr val="accent1"/>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60110" tIns="30056" rIns="60110" bIns="30056" rtlCol="0" anchor="ctr"/>
          <a:lstStyle/>
          <a:p>
            <a:pPr lvl="0" algn="ctr"/>
            <a:endParaRPr lang="en-AU">
              <a:solidFill>
                <a:schemeClr val="lt1"/>
              </a:solidFill>
              <a:latin typeface="+mn-lt"/>
              <a:ea typeface="+mn-ea"/>
              <a:cs typeface="+mn-cs"/>
            </a:endParaRPr>
          </a:p>
        </p:txBody>
      </p:sp>
      <p:sp>
        <p:nvSpPr>
          <p:cNvPr id="2051" name="Freeform 13"/>
          <p:cNvSpPr>
            <a:spLocks/>
          </p:cNvSpPr>
          <p:nvPr userDrawn="1"/>
        </p:nvSpPr>
        <p:spPr bwMode="auto">
          <a:xfrm>
            <a:off x="-3175" y="1380400"/>
            <a:ext cx="9147175" cy="3932895"/>
          </a:xfrm>
          <a:custGeom>
            <a:avLst/>
            <a:gdLst>
              <a:gd name="T0" fmla="*/ 2880 w 2880"/>
              <a:gd name="T1" fmla="*/ 0 h 1238"/>
              <a:gd name="T2" fmla="*/ 1680 w 2880"/>
              <a:gd name="T3" fmla="*/ 1135 h 1238"/>
              <a:gd name="T4" fmla="*/ 1426 w 2880"/>
              <a:gd name="T5" fmla="*/ 1238 h 1238"/>
              <a:gd name="T6" fmla="*/ 0 w 2880"/>
              <a:gd name="T7" fmla="*/ 1238 h 1238"/>
            </a:gdLst>
            <a:ahLst/>
            <a:cxnLst>
              <a:cxn ang="0">
                <a:pos x="T0" y="T1"/>
              </a:cxn>
              <a:cxn ang="0">
                <a:pos x="T2" y="T3"/>
              </a:cxn>
              <a:cxn ang="0">
                <a:pos x="T4" y="T5"/>
              </a:cxn>
              <a:cxn ang="0">
                <a:pos x="T6" y="T7"/>
              </a:cxn>
            </a:cxnLst>
            <a:rect l="0" t="0" r="r" b="b"/>
            <a:pathLst>
              <a:path w="2880" h="1238">
                <a:moveTo>
                  <a:pt x="2880" y="0"/>
                </a:moveTo>
                <a:cubicBezTo>
                  <a:pt x="1680" y="1135"/>
                  <a:pt x="1680" y="1135"/>
                  <a:pt x="1680" y="1135"/>
                </a:cubicBezTo>
                <a:cubicBezTo>
                  <a:pt x="1680" y="1135"/>
                  <a:pt x="1572" y="1238"/>
                  <a:pt x="1426" y="1238"/>
                </a:cubicBezTo>
                <a:cubicBezTo>
                  <a:pt x="0" y="1238"/>
                  <a:pt x="0" y="1238"/>
                  <a:pt x="0" y="1238"/>
                </a:cubicBezTo>
              </a:path>
            </a:pathLst>
          </a:custGeom>
          <a:noFill/>
          <a:ln w="127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AU"/>
          </a:p>
        </p:txBody>
      </p:sp>
      <p:pic>
        <p:nvPicPr>
          <p:cNvPr id="15" name="Picture 3" descr="L:\IFS\Williams Lea\y_internal\Miscellaneous clients\127017520_Austrade templates\Assets\Austrade Lockup Brandmark\PNG files (for Microsoft Office use)\Full colour\Austrade-CoBrand-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36323" y="5587035"/>
            <a:ext cx="3221485" cy="8352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1"/>
          <p:cNvSpPr>
            <a:spLocks noGrp="1"/>
          </p:cNvSpPr>
          <p:nvPr>
            <p:ph type="ctrTitle" hasCustomPrompt="1"/>
          </p:nvPr>
        </p:nvSpPr>
        <p:spPr>
          <a:xfrm>
            <a:off x="618166" y="1666621"/>
            <a:ext cx="7772400" cy="1470025"/>
          </a:xfrm>
        </p:spPr>
        <p:txBody>
          <a:bodyPr anchor="b">
            <a:noAutofit/>
          </a:bodyPr>
          <a:lstStyle>
            <a:lvl1pPr algn="l">
              <a:spcAft>
                <a:spcPts val="395"/>
              </a:spcAft>
              <a:defRPr sz="3525" cap="none" baseline="0"/>
            </a:lvl1pPr>
          </a:lstStyle>
          <a:p>
            <a:r>
              <a:rPr lang="en-US" dirty="0" smtClean="0"/>
              <a:t>Click to add title</a:t>
            </a:r>
            <a:endParaRPr lang="en-AU" dirty="0"/>
          </a:p>
        </p:txBody>
      </p:sp>
      <p:sp>
        <p:nvSpPr>
          <p:cNvPr id="10" name="Subtitle 2"/>
          <p:cNvSpPr>
            <a:spLocks noGrp="1"/>
          </p:cNvSpPr>
          <p:nvPr>
            <p:ph type="subTitle" idx="1" hasCustomPrompt="1"/>
          </p:nvPr>
        </p:nvSpPr>
        <p:spPr>
          <a:xfrm>
            <a:off x="618166" y="3153580"/>
            <a:ext cx="6400800" cy="1599393"/>
          </a:xfrm>
        </p:spPr>
        <p:txBody>
          <a:bodyPr>
            <a:noAutofit/>
          </a:bodyPr>
          <a:lstStyle>
            <a:lvl1pPr marL="0" indent="0" algn="l">
              <a:spcBef>
                <a:spcPts val="0"/>
              </a:spcBef>
              <a:spcAft>
                <a:spcPts val="395"/>
              </a:spcAft>
              <a:buNone/>
              <a:defRPr sz="2175">
                <a:solidFill>
                  <a:schemeClr val="bg1"/>
                </a:solidFill>
              </a:defRPr>
            </a:lvl1pPr>
            <a:lvl2pPr marL="327271" indent="0" algn="ctr">
              <a:buNone/>
              <a:defRPr>
                <a:solidFill>
                  <a:schemeClr val="tx1">
                    <a:tint val="75000"/>
                  </a:schemeClr>
                </a:solidFill>
              </a:defRPr>
            </a:lvl2pPr>
            <a:lvl3pPr marL="654542" indent="0" algn="ctr">
              <a:buNone/>
              <a:defRPr>
                <a:solidFill>
                  <a:schemeClr val="tx1">
                    <a:tint val="75000"/>
                  </a:schemeClr>
                </a:solidFill>
              </a:defRPr>
            </a:lvl3pPr>
            <a:lvl4pPr marL="981812" indent="0" algn="ctr">
              <a:buNone/>
              <a:defRPr>
                <a:solidFill>
                  <a:schemeClr val="tx1">
                    <a:tint val="75000"/>
                  </a:schemeClr>
                </a:solidFill>
              </a:defRPr>
            </a:lvl4pPr>
            <a:lvl5pPr marL="1309084" indent="0" algn="ctr">
              <a:buNone/>
              <a:defRPr>
                <a:solidFill>
                  <a:schemeClr val="tx1">
                    <a:tint val="75000"/>
                  </a:schemeClr>
                </a:solidFill>
              </a:defRPr>
            </a:lvl5pPr>
            <a:lvl6pPr marL="1636355" indent="0" algn="ctr">
              <a:buNone/>
              <a:defRPr>
                <a:solidFill>
                  <a:schemeClr val="tx1">
                    <a:tint val="75000"/>
                  </a:schemeClr>
                </a:solidFill>
              </a:defRPr>
            </a:lvl6pPr>
            <a:lvl7pPr marL="1963625" indent="0" algn="ctr">
              <a:buNone/>
              <a:defRPr>
                <a:solidFill>
                  <a:schemeClr val="tx1">
                    <a:tint val="75000"/>
                  </a:schemeClr>
                </a:solidFill>
              </a:defRPr>
            </a:lvl7pPr>
            <a:lvl8pPr marL="2290897" indent="0" algn="ctr">
              <a:buNone/>
              <a:defRPr>
                <a:solidFill>
                  <a:schemeClr val="tx1">
                    <a:tint val="75000"/>
                  </a:schemeClr>
                </a:solidFill>
              </a:defRPr>
            </a:lvl8pPr>
            <a:lvl9pPr marL="2618168" indent="0" algn="ctr">
              <a:buNone/>
              <a:defRPr>
                <a:solidFill>
                  <a:schemeClr val="tx1">
                    <a:tint val="75000"/>
                  </a:schemeClr>
                </a:solidFill>
              </a:defRPr>
            </a:lvl9pPr>
          </a:lstStyle>
          <a:p>
            <a:r>
              <a:rPr lang="en-US" dirty="0" smtClean="0"/>
              <a:t>Click to add subtitle</a:t>
            </a:r>
            <a:endParaRPr lang="en-AU" dirty="0"/>
          </a:p>
        </p:txBody>
      </p:sp>
    </p:spTree>
    <p:extLst>
      <p:ext uri="{BB962C8B-B14F-4D97-AF65-F5344CB8AC3E}">
        <p14:creationId xmlns:p14="http://schemas.microsoft.com/office/powerpoint/2010/main" val="1072364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Cover 2 ATIC Logo">
    <p:bg>
      <p:bgPr>
        <a:solidFill>
          <a:schemeClr val="accent1"/>
        </a:solidFill>
        <a:effectLst/>
      </p:bgPr>
    </p:bg>
    <p:spTree>
      <p:nvGrpSpPr>
        <p:cNvPr id="1" name=""/>
        <p:cNvGrpSpPr/>
        <p:nvPr/>
      </p:nvGrpSpPr>
      <p:grpSpPr>
        <a:xfrm>
          <a:off x="0" y="0"/>
          <a:ext cx="0" cy="0"/>
          <a:chOff x="0" y="0"/>
          <a:chExt cx="0" cy="0"/>
        </a:xfrm>
      </p:grpSpPr>
      <p:grpSp>
        <p:nvGrpSpPr>
          <p:cNvPr id="19" name="Group 18"/>
          <p:cNvGrpSpPr/>
          <p:nvPr userDrawn="1"/>
        </p:nvGrpSpPr>
        <p:grpSpPr>
          <a:xfrm>
            <a:off x="-3175" y="-3175"/>
            <a:ext cx="9147175" cy="5316468"/>
            <a:chOff x="-3175" y="-3175"/>
            <a:chExt cx="10799763" cy="6276976"/>
          </a:xfrm>
        </p:grpSpPr>
        <p:sp>
          <p:nvSpPr>
            <p:cNvPr id="20" name="Freeform 12"/>
            <p:cNvSpPr>
              <a:spLocks/>
            </p:cNvSpPr>
            <p:nvPr userDrawn="1"/>
          </p:nvSpPr>
          <p:spPr bwMode="auto">
            <a:xfrm>
              <a:off x="-3175" y="-3175"/>
              <a:ext cx="10799763" cy="6059488"/>
            </a:xfrm>
            <a:custGeom>
              <a:avLst/>
              <a:gdLst>
                <a:gd name="T0" fmla="*/ 0 w 2880"/>
                <a:gd name="T1" fmla="*/ 1616 h 1616"/>
                <a:gd name="T2" fmla="*/ 1394 w 2880"/>
                <a:gd name="T3" fmla="*/ 1616 h 1616"/>
                <a:gd name="T4" fmla="*/ 1648 w 2880"/>
                <a:gd name="T5" fmla="*/ 1513 h 1616"/>
                <a:gd name="T6" fmla="*/ 2880 w 2880"/>
                <a:gd name="T7" fmla="*/ 347 h 1616"/>
                <a:gd name="T8" fmla="*/ 2880 w 2880"/>
                <a:gd name="T9" fmla="*/ 0 h 1616"/>
                <a:gd name="T10" fmla="*/ 0 w 2880"/>
                <a:gd name="T11" fmla="*/ 0 h 1616"/>
                <a:gd name="T12" fmla="*/ 0 w 2880"/>
                <a:gd name="T13" fmla="*/ 1616 h 1616"/>
              </a:gdLst>
              <a:ahLst/>
              <a:cxnLst>
                <a:cxn ang="0">
                  <a:pos x="T0" y="T1"/>
                </a:cxn>
                <a:cxn ang="0">
                  <a:pos x="T2" y="T3"/>
                </a:cxn>
                <a:cxn ang="0">
                  <a:pos x="T4" y="T5"/>
                </a:cxn>
                <a:cxn ang="0">
                  <a:pos x="T6" y="T7"/>
                </a:cxn>
                <a:cxn ang="0">
                  <a:pos x="T8" y="T9"/>
                </a:cxn>
                <a:cxn ang="0">
                  <a:pos x="T10" y="T11"/>
                </a:cxn>
                <a:cxn ang="0">
                  <a:pos x="T12" y="T13"/>
                </a:cxn>
              </a:cxnLst>
              <a:rect l="0" t="0" r="r" b="b"/>
              <a:pathLst>
                <a:path w="2880" h="1616">
                  <a:moveTo>
                    <a:pt x="0" y="1616"/>
                  </a:moveTo>
                  <a:cubicBezTo>
                    <a:pt x="1394" y="1616"/>
                    <a:pt x="1394" y="1616"/>
                    <a:pt x="1394" y="1616"/>
                  </a:cubicBezTo>
                  <a:cubicBezTo>
                    <a:pt x="1539" y="1616"/>
                    <a:pt x="1648" y="1513"/>
                    <a:pt x="1648" y="1513"/>
                  </a:cubicBezTo>
                  <a:cubicBezTo>
                    <a:pt x="2803" y="420"/>
                    <a:pt x="2880" y="347"/>
                    <a:pt x="2880" y="347"/>
                  </a:cubicBezTo>
                  <a:cubicBezTo>
                    <a:pt x="2880" y="0"/>
                    <a:pt x="2880" y="0"/>
                    <a:pt x="2880" y="0"/>
                  </a:cubicBezTo>
                  <a:cubicBezTo>
                    <a:pt x="0" y="0"/>
                    <a:pt x="0" y="0"/>
                    <a:pt x="0" y="0"/>
                  </a:cubicBezTo>
                  <a:lnTo>
                    <a:pt x="0" y="16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5" name="Freeform 13"/>
            <p:cNvSpPr>
              <a:spLocks/>
            </p:cNvSpPr>
            <p:nvPr userDrawn="1"/>
          </p:nvSpPr>
          <p:spPr bwMode="auto">
            <a:xfrm>
              <a:off x="-3175" y="1630363"/>
              <a:ext cx="10799763" cy="4643438"/>
            </a:xfrm>
            <a:custGeom>
              <a:avLst/>
              <a:gdLst>
                <a:gd name="T0" fmla="*/ 2880 w 2880"/>
                <a:gd name="T1" fmla="*/ 0 h 1238"/>
                <a:gd name="T2" fmla="*/ 1680 w 2880"/>
                <a:gd name="T3" fmla="*/ 1135 h 1238"/>
                <a:gd name="T4" fmla="*/ 1426 w 2880"/>
                <a:gd name="T5" fmla="*/ 1238 h 1238"/>
                <a:gd name="T6" fmla="*/ 0 w 2880"/>
                <a:gd name="T7" fmla="*/ 1238 h 1238"/>
              </a:gdLst>
              <a:ahLst/>
              <a:cxnLst>
                <a:cxn ang="0">
                  <a:pos x="T0" y="T1"/>
                </a:cxn>
                <a:cxn ang="0">
                  <a:pos x="T2" y="T3"/>
                </a:cxn>
                <a:cxn ang="0">
                  <a:pos x="T4" y="T5"/>
                </a:cxn>
                <a:cxn ang="0">
                  <a:pos x="T6" y="T7"/>
                </a:cxn>
              </a:cxnLst>
              <a:rect l="0" t="0" r="r" b="b"/>
              <a:pathLst>
                <a:path w="2880" h="1238">
                  <a:moveTo>
                    <a:pt x="2880" y="0"/>
                  </a:moveTo>
                  <a:cubicBezTo>
                    <a:pt x="1680" y="1135"/>
                    <a:pt x="1680" y="1135"/>
                    <a:pt x="1680" y="1135"/>
                  </a:cubicBezTo>
                  <a:cubicBezTo>
                    <a:pt x="1680" y="1135"/>
                    <a:pt x="1572" y="1238"/>
                    <a:pt x="1426" y="1238"/>
                  </a:cubicBezTo>
                  <a:cubicBezTo>
                    <a:pt x="0" y="1238"/>
                    <a:pt x="0" y="1238"/>
                    <a:pt x="0" y="1238"/>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
        <p:nvSpPr>
          <p:cNvPr id="2" name="Title 1"/>
          <p:cNvSpPr>
            <a:spLocks noGrp="1"/>
          </p:cNvSpPr>
          <p:nvPr>
            <p:ph type="ctrTitle" hasCustomPrompt="1"/>
          </p:nvPr>
        </p:nvSpPr>
        <p:spPr>
          <a:xfrm>
            <a:off x="618166" y="1666621"/>
            <a:ext cx="7772400" cy="1470025"/>
          </a:xfrm>
        </p:spPr>
        <p:txBody>
          <a:bodyPr anchor="b">
            <a:noAutofit/>
          </a:bodyPr>
          <a:lstStyle>
            <a:lvl1pPr algn="l">
              <a:spcAft>
                <a:spcPts val="395"/>
              </a:spcAft>
              <a:defRPr sz="3525" cap="none" baseline="0">
                <a:solidFill>
                  <a:schemeClr val="tx1"/>
                </a:solidFill>
              </a:defRPr>
            </a:lvl1pPr>
          </a:lstStyle>
          <a:p>
            <a:r>
              <a:rPr lang="en-US" dirty="0" smtClean="0"/>
              <a:t>Click to add title</a:t>
            </a:r>
            <a:endParaRPr lang="en-AU" dirty="0"/>
          </a:p>
        </p:txBody>
      </p:sp>
      <p:sp>
        <p:nvSpPr>
          <p:cNvPr id="3" name="Subtitle 2"/>
          <p:cNvSpPr>
            <a:spLocks noGrp="1"/>
          </p:cNvSpPr>
          <p:nvPr>
            <p:ph type="subTitle" idx="1" hasCustomPrompt="1"/>
          </p:nvPr>
        </p:nvSpPr>
        <p:spPr>
          <a:xfrm>
            <a:off x="618166" y="3153580"/>
            <a:ext cx="6400800" cy="1685605"/>
          </a:xfrm>
        </p:spPr>
        <p:txBody>
          <a:bodyPr>
            <a:noAutofit/>
          </a:bodyPr>
          <a:lstStyle>
            <a:lvl1pPr marL="0" indent="0" algn="l">
              <a:spcBef>
                <a:spcPts val="0"/>
              </a:spcBef>
              <a:spcAft>
                <a:spcPts val="395"/>
              </a:spcAft>
              <a:buNone/>
              <a:defRPr sz="2175">
                <a:solidFill>
                  <a:schemeClr val="tx1"/>
                </a:solidFill>
              </a:defRPr>
            </a:lvl1pPr>
            <a:lvl2pPr marL="327271" indent="0" algn="ctr">
              <a:buNone/>
              <a:defRPr>
                <a:solidFill>
                  <a:schemeClr val="tx1">
                    <a:tint val="75000"/>
                  </a:schemeClr>
                </a:solidFill>
              </a:defRPr>
            </a:lvl2pPr>
            <a:lvl3pPr marL="654542" indent="0" algn="ctr">
              <a:buNone/>
              <a:defRPr>
                <a:solidFill>
                  <a:schemeClr val="tx1">
                    <a:tint val="75000"/>
                  </a:schemeClr>
                </a:solidFill>
              </a:defRPr>
            </a:lvl3pPr>
            <a:lvl4pPr marL="981812" indent="0" algn="ctr">
              <a:buNone/>
              <a:defRPr>
                <a:solidFill>
                  <a:schemeClr val="tx1">
                    <a:tint val="75000"/>
                  </a:schemeClr>
                </a:solidFill>
              </a:defRPr>
            </a:lvl4pPr>
            <a:lvl5pPr marL="1309084" indent="0" algn="ctr">
              <a:buNone/>
              <a:defRPr>
                <a:solidFill>
                  <a:schemeClr val="tx1">
                    <a:tint val="75000"/>
                  </a:schemeClr>
                </a:solidFill>
              </a:defRPr>
            </a:lvl5pPr>
            <a:lvl6pPr marL="1636355" indent="0" algn="ctr">
              <a:buNone/>
              <a:defRPr>
                <a:solidFill>
                  <a:schemeClr val="tx1">
                    <a:tint val="75000"/>
                  </a:schemeClr>
                </a:solidFill>
              </a:defRPr>
            </a:lvl6pPr>
            <a:lvl7pPr marL="1963625" indent="0" algn="ctr">
              <a:buNone/>
              <a:defRPr>
                <a:solidFill>
                  <a:schemeClr val="tx1">
                    <a:tint val="75000"/>
                  </a:schemeClr>
                </a:solidFill>
              </a:defRPr>
            </a:lvl7pPr>
            <a:lvl8pPr marL="2290897" indent="0" algn="ctr">
              <a:buNone/>
              <a:defRPr>
                <a:solidFill>
                  <a:schemeClr val="tx1">
                    <a:tint val="75000"/>
                  </a:schemeClr>
                </a:solidFill>
              </a:defRPr>
            </a:lvl8pPr>
            <a:lvl9pPr marL="2618168" indent="0" algn="ctr">
              <a:buNone/>
              <a:defRPr>
                <a:solidFill>
                  <a:schemeClr val="tx1">
                    <a:tint val="75000"/>
                  </a:schemeClr>
                </a:solidFill>
              </a:defRPr>
            </a:lvl9pPr>
          </a:lstStyle>
          <a:p>
            <a:r>
              <a:rPr lang="en-US" dirty="0" smtClean="0"/>
              <a:t>Click to add subtitle</a:t>
            </a:r>
            <a:endParaRPr lang="en-AU" dirty="0"/>
          </a:p>
        </p:txBody>
      </p:sp>
      <p:pic>
        <p:nvPicPr>
          <p:cNvPr id="9"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594213" y="5587035"/>
            <a:ext cx="4169439" cy="8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9461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2 Austrade Logo">
    <p:bg>
      <p:bgPr>
        <a:solidFill>
          <a:schemeClr val="accent1"/>
        </a:solidFill>
        <a:effectLst/>
      </p:bgPr>
    </p:bg>
    <p:spTree>
      <p:nvGrpSpPr>
        <p:cNvPr id="1" name=""/>
        <p:cNvGrpSpPr/>
        <p:nvPr/>
      </p:nvGrpSpPr>
      <p:grpSpPr>
        <a:xfrm>
          <a:off x="0" y="0"/>
          <a:ext cx="0" cy="0"/>
          <a:chOff x="0" y="0"/>
          <a:chExt cx="0" cy="0"/>
        </a:xfrm>
      </p:grpSpPr>
      <p:grpSp>
        <p:nvGrpSpPr>
          <p:cNvPr id="19" name="Group 18"/>
          <p:cNvGrpSpPr/>
          <p:nvPr userDrawn="1"/>
        </p:nvGrpSpPr>
        <p:grpSpPr>
          <a:xfrm>
            <a:off x="-3175" y="-3175"/>
            <a:ext cx="9147175" cy="5316468"/>
            <a:chOff x="-3175" y="-3175"/>
            <a:chExt cx="10799763" cy="6276976"/>
          </a:xfrm>
        </p:grpSpPr>
        <p:sp>
          <p:nvSpPr>
            <p:cNvPr id="20" name="Freeform 12"/>
            <p:cNvSpPr>
              <a:spLocks/>
            </p:cNvSpPr>
            <p:nvPr userDrawn="1"/>
          </p:nvSpPr>
          <p:spPr bwMode="auto">
            <a:xfrm>
              <a:off x="-3175" y="-3175"/>
              <a:ext cx="10799763" cy="6059488"/>
            </a:xfrm>
            <a:custGeom>
              <a:avLst/>
              <a:gdLst>
                <a:gd name="T0" fmla="*/ 0 w 2880"/>
                <a:gd name="T1" fmla="*/ 1616 h 1616"/>
                <a:gd name="T2" fmla="*/ 1394 w 2880"/>
                <a:gd name="T3" fmla="*/ 1616 h 1616"/>
                <a:gd name="T4" fmla="*/ 1648 w 2880"/>
                <a:gd name="T5" fmla="*/ 1513 h 1616"/>
                <a:gd name="T6" fmla="*/ 2880 w 2880"/>
                <a:gd name="T7" fmla="*/ 347 h 1616"/>
                <a:gd name="T8" fmla="*/ 2880 w 2880"/>
                <a:gd name="T9" fmla="*/ 0 h 1616"/>
                <a:gd name="T10" fmla="*/ 0 w 2880"/>
                <a:gd name="T11" fmla="*/ 0 h 1616"/>
                <a:gd name="T12" fmla="*/ 0 w 2880"/>
                <a:gd name="T13" fmla="*/ 1616 h 1616"/>
              </a:gdLst>
              <a:ahLst/>
              <a:cxnLst>
                <a:cxn ang="0">
                  <a:pos x="T0" y="T1"/>
                </a:cxn>
                <a:cxn ang="0">
                  <a:pos x="T2" y="T3"/>
                </a:cxn>
                <a:cxn ang="0">
                  <a:pos x="T4" y="T5"/>
                </a:cxn>
                <a:cxn ang="0">
                  <a:pos x="T6" y="T7"/>
                </a:cxn>
                <a:cxn ang="0">
                  <a:pos x="T8" y="T9"/>
                </a:cxn>
                <a:cxn ang="0">
                  <a:pos x="T10" y="T11"/>
                </a:cxn>
                <a:cxn ang="0">
                  <a:pos x="T12" y="T13"/>
                </a:cxn>
              </a:cxnLst>
              <a:rect l="0" t="0" r="r" b="b"/>
              <a:pathLst>
                <a:path w="2880" h="1616">
                  <a:moveTo>
                    <a:pt x="0" y="1616"/>
                  </a:moveTo>
                  <a:cubicBezTo>
                    <a:pt x="1394" y="1616"/>
                    <a:pt x="1394" y="1616"/>
                    <a:pt x="1394" y="1616"/>
                  </a:cubicBezTo>
                  <a:cubicBezTo>
                    <a:pt x="1539" y="1616"/>
                    <a:pt x="1648" y="1513"/>
                    <a:pt x="1648" y="1513"/>
                  </a:cubicBezTo>
                  <a:cubicBezTo>
                    <a:pt x="2803" y="420"/>
                    <a:pt x="2880" y="347"/>
                    <a:pt x="2880" y="347"/>
                  </a:cubicBezTo>
                  <a:cubicBezTo>
                    <a:pt x="2880" y="0"/>
                    <a:pt x="2880" y="0"/>
                    <a:pt x="2880" y="0"/>
                  </a:cubicBezTo>
                  <a:cubicBezTo>
                    <a:pt x="0" y="0"/>
                    <a:pt x="0" y="0"/>
                    <a:pt x="0" y="0"/>
                  </a:cubicBezTo>
                  <a:lnTo>
                    <a:pt x="0" y="16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5" name="Freeform 13"/>
            <p:cNvSpPr>
              <a:spLocks/>
            </p:cNvSpPr>
            <p:nvPr userDrawn="1"/>
          </p:nvSpPr>
          <p:spPr bwMode="auto">
            <a:xfrm>
              <a:off x="-3175" y="1630363"/>
              <a:ext cx="10799763" cy="4643438"/>
            </a:xfrm>
            <a:custGeom>
              <a:avLst/>
              <a:gdLst>
                <a:gd name="T0" fmla="*/ 2880 w 2880"/>
                <a:gd name="T1" fmla="*/ 0 h 1238"/>
                <a:gd name="T2" fmla="*/ 1680 w 2880"/>
                <a:gd name="T3" fmla="*/ 1135 h 1238"/>
                <a:gd name="T4" fmla="*/ 1426 w 2880"/>
                <a:gd name="T5" fmla="*/ 1238 h 1238"/>
                <a:gd name="T6" fmla="*/ 0 w 2880"/>
                <a:gd name="T7" fmla="*/ 1238 h 1238"/>
              </a:gdLst>
              <a:ahLst/>
              <a:cxnLst>
                <a:cxn ang="0">
                  <a:pos x="T0" y="T1"/>
                </a:cxn>
                <a:cxn ang="0">
                  <a:pos x="T2" y="T3"/>
                </a:cxn>
                <a:cxn ang="0">
                  <a:pos x="T4" y="T5"/>
                </a:cxn>
                <a:cxn ang="0">
                  <a:pos x="T6" y="T7"/>
                </a:cxn>
              </a:cxnLst>
              <a:rect l="0" t="0" r="r" b="b"/>
              <a:pathLst>
                <a:path w="2880" h="1238">
                  <a:moveTo>
                    <a:pt x="2880" y="0"/>
                  </a:moveTo>
                  <a:cubicBezTo>
                    <a:pt x="1680" y="1135"/>
                    <a:pt x="1680" y="1135"/>
                    <a:pt x="1680" y="1135"/>
                  </a:cubicBezTo>
                  <a:cubicBezTo>
                    <a:pt x="1680" y="1135"/>
                    <a:pt x="1572" y="1238"/>
                    <a:pt x="1426" y="1238"/>
                  </a:cubicBezTo>
                  <a:cubicBezTo>
                    <a:pt x="0" y="1238"/>
                    <a:pt x="0" y="1238"/>
                    <a:pt x="0" y="1238"/>
                  </a:cubicBezTo>
                </a:path>
              </a:pathLst>
            </a:custGeom>
            <a:noFill/>
            <a:ln w="12700"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pic>
        <p:nvPicPr>
          <p:cNvPr id="14" name="Picture 2" descr="L:\IFS\Williams Lea\y_internal\Miscellaneous clients\127017520_Austrade templates\Assets\Austrade Lockup Brandmark\PNG files (for Microsoft Office use)\Mono\Austrade-CoBrand-WHITE.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42166" y="5587035"/>
            <a:ext cx="3221486" cy="835200"/>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p:cNvSpPr>
          <p:nvPr>
            <p:ph type="ctrTitle" hasCustomPrompt="1"/>
          </p:nvPr>
        </p:nvSpPr>
        <p:spPr>
          <a:xfrm>
            <a:off x="618166" y="1666621"/>
            <a:ext cx="7772400" cy="1470025"/>
          </a:xfrm>
        </p:spPr>
        <p:txBody>
          <a:bodyPr anchor="b">
            <a:noAutofit/>
          </a:bodyPr>
          <a:lstStyle>
            <a:lvl1pPr algn="l">
              <a:spcAft>
                <a:spcPts val="395"/>
              </a:spcAft>
              <a:defRPr sz="3525" cap="none" baseline="0">
                <a:solidFill>
                  <a:schemeClr val="tx1"/>
                </a:solidFill>
              </a:defRPr>
            </a:lvl1pPr>
          </a:lstStyle>
          <a:p>
            <a:r>
              <a:rPr lang="en-US" dirty="0" smtClean="0"/>
              <a:t>Click to add title</a:t>
            </a:r>
            <a:endParaRPr lang="en-AU" dirty="0"/>
          </a:p>
        </p:txBody>
      </p:sp>
      <p:sp>
        <p:nvSpPr>
          <p:cNvPr id="9" name="Subtitle 2"/>
          <p:cNvSpPr>
            <a:spLocks noGrp="1"/>
          </p:cNvSpPr>
          <p:nvPr>
            <p:ph type="subTitle" idx="1" hasCustomPrompt="1"/>
          </p:nvPr>
        </p:nvSpPr>
        <p:spPr>
          <a:xfrm>
            <a:off x="618166" y="3153580"/>
            <a:ext cx="6400800" cy="1685605"/>
          </a:xfrm>
        </p:spPr>
        <p:txBody>
          <a:bodyPr>
            <a:noAutofit/>
          </a:bodyPr>
          <a:lstStyle>
            <a:lvl1pPr marL="0" indent="0" algn="l">
              <a:spcBef>
                <a:spcPts val="0"/>
              </a:spcBef>
              <a:spcAft>
                <a:spcPts val="395"/>
              </a:spcAft>
              <a:buNone/>
              <a:defRPr sz="2175">
                <a:solidFill>
                  <a:schemeClr val="tx1"/>
                </a:solidFill>
              </a:defRPr>
            </a:lvl1pPr>
            <a:lvl2pPr marL="327271" indent="0" algn="ctr">
              <a:buNone/>
              <a:defRPr>
                <a:solidFill>
                  <a:schemeClr val="tx1">
                    <a:tint val="75000"/>
                  </a:schemeClr>
                </a:solidFill>
              </a:defRPr>
            </a:lvl2pPr>
            <a:lvl3pPr marL="654542" indent="0" algn="ctr">
              <a:buNone/>
              <a:defRPr>
                <a:solidFill>
                  <a:schemeClr val="tx1">
                    <a:tint val="75000"/>
                  </a:schemeClr>
                </a:solidFill>
              </a:defRPr>
            </a:lvl3pPr>
            <a:lvl4pPr marL="981812" indent="0" algn="ctr">
              <a:buNone/>
              <a:defRPr>
                <a:solidFill>
                  <a:schemeClr val="tx1">
                    <a:tint val="75000"/>
                  </a:schemeClr>
                </a:solidFill>
              </a:defRPr>
            </a:lvl4pPr>
            <a:lvl5pPr marL="1309084" indent="0" algn="ctr">
              <a:buNone/>
              <a:defRPr>
                <a:solidFill>
                  <a:schemeClr val="tx1">
                    <a:tint val="75000"/>
                  </a:schemeClr>
                </a:solidFill>
              </a:defRPr>
            </a:lvl5pPr>
            <a:lvl6pPr marL="1636355" indent="0" algn="ctr">
              <a:buNone/>
              <a:defRPr>
                <a:solidFill>
                  <a:schemeClr val="tx1">
                    <a:tint val="75000"/>
                  </a:schemeClr>
                </a:solidFill>
              </a:defRPr>
            </a:lvl6pPr>
            <a:lvl7pPr marL="1963625" indent="0" algn="ctr">
              <a:buNone/>
              <a:defRPr>
                <a:solidFill>
                  <a:schemeClr val="tx1">
                    <a:tint val="75000"/>
                  </a:schemeClr>
                </a:solidFill>
              </a:defRPr>
            </a:lvl7pPr>
            <a:lvl8pPr marL="2290897" indent="0" algn="ctr">
              <a:buNone/>
              <a:defRPr>
                <a:solidFill>
                  <a:schemeClr val="tx1">
                    <a:tint val="75000"/>
                  </a:schemeClr>
                </a:solidFill>
              </a:defRPr>
            </a:lvl8pPr>
            <a:lvl9pPr marL="2618168" indent="0" algn="ctr">
              <a:buNone/>
              <a:defRPr>
                <a:solidFill>
                  <a:schemeClr val="tx1">
                    <a:tint val="75000"/>
                  </a:schemeClr>
                </a:solidFill>
              </a:defRPr>
            </a:lvl9pPr>
          </a:lstStyle>
          <a:p>
            <a:r>
              <a:rPr lang="en-US" dirty="0" smtClean="0"/>
              <a:t>Click to add subtitle</a:t>
            </a:r>
            <a:endParaRPr lang="en-AU" dirty="0"/>
          </a:p>
        </p:txBody>
      </p:sp>
    </p:spTree>
    <p:extLst>
      <p:ext uri="{BB962C8B-B14F-4D97-AF65-F5344CB8AC3E}">
        <p14:creationId xmlns:p14="http://schemas.microsoft.com/office/powerpoint/2010/main" val="35214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3 ATIC Log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332656"/>
            <a:ext cx="9144000" cy="4824534"/>
          </a:xfrm>
          <a:solidFill>
            <a:schemeClr val="bg1">
              <a:lumMod val="85000"/>
            </a:schemeClr>
          </a:solidFill>
        </p:spPr>
        <p:txBody>
          <a:bodyPr vert="horz" lIns="0" tIns="0" rIns="0" bIns="0" spcCol="189324" rtlCol="0">
            <a:noAutofit/>
          </a:bodyPr>
          <a:lstStyle>
            <a:lvl1pPr marL="174279" indent="-174279">
              <a:buNone/>
              <a:defRPr lang="en-AU" sz="1200" dirty="0"/>
            </a:lvl1pPr>
          </a:lstStyle>
          <a:p>
            <a:pPr marL="0" lvl="0" indent="0">
              <a:spcBef>
                <a:spcPts val="0"/>
              </a:spcBef>
              <a:spcAft>
                <a:spcPts val="225"/>
              </a:spcAft>
            </a:pPr>
            <a:r>
              <a:rPr lang="en-US" smtClean="0"/>
              <a:t>Click icon to add picture</a:t>
            </a:r>
            <a:endParaRPr lang="en-AU" dirty="0"/>
          </a:p>
        </p:txBody>
      </p:sp>
      <p:sp>
        <p:nvSpPr>
          <p:cNvPr id="2" name="Title 1"/>
          <p:cNvSpPr>
            <a:spLocks noGrp="1"/>
          </p:cNvSpPr>
          <p:nvPr>
            <p:ph type="ctrTitle" hasCustomPrompt="1"/>
          </p:nvPr>
        </p:nvSpPr>
        <p:spPr>
          <a:xfrm>
            <a:off x="1935453" y="1058675"/>
            <a:ext cx="7208548" cy="701767"/>
          </a:xfrm>
          <a:solidFill>
            <a:srgbClr val="FFFFFF">
              <a:alpha val="50196"/>
            </a:srgbClr>
          </a:solidFill>
        </p:spPr>
        <p:txBody>
          <a:bodyPr lIns="252432" tIns="157770" rIns="473310" anchor="b">
            <a:spAutoFit/>
          </a:bodyPr>
          <a:lstStyle>
            <a:lvl1pPr algn="l">
              <a:spcAft>
                <a:spcPts val="395"/>
              </a:spcAft>
              <a:defRPr sz="3525" cap="none" baseline="0">
                <a:solidFill>
                  <a:schemeClr val="tx1"/>
                </a:solidFill>
              </a:defRPr>
            </a:lvl1pPr>
          </a:lstStyle>
          <a:p>
            <a:r>
              <a:rPr lang="en-US" dirty="0" smtClean="0"/>
              <a:t>Click to add title</a:t>
            </a:r>
            <a:endParaRPr lang="en-AU" dirty="0"/>
          </a:p>
        </p:txBody>
      </p:sp>
      <p:sp>
        <p:nvSpPr>
          <p:cNvPr id="3" name="Subtitle 2"/>
          <p:cNvSpPr>
            <a:spLocks noGrp="1"/>
          </p:cNvSpPr>
          <p:nvPr>
            <p:ph type="subTitle" idx="1" hasCustomPrompt="1"/>
          </p:nvPr>
        </p:nvSpPr>
        <p:spPr>
          <a:xfrm>
            <a:off x="1935453" y="1760443"/>
            <a:ext cx="7208548" cy="494018"/>
          </a:xfrm>
          <a:solidFill>
            <a:srgbClr val="FFFFFF">
              <a:alpha val="50196"/>
            </a:srgbClr>
          </a:solidFill>
        </p:spPr>
        <p:txBody>
          <a:bodyPr lIns="252432" rIns="473310" bIns="157770">
            <a:spAutoFit/>
          </a:bodyPr>
          <a:lstStyle>
            <a:lvl1pPr marL="0" indent="0" algn="l">
              <a:spcBef>
                <a:spcPts val="0"/>
              </a:spcBef>
              <a:spcAft>
                <a:spcPts val="395"/>
              </a:spcAft>
              <a:buNone/>
              <a:defRPr sz="2175">
                <a:solidFill>
                  <a:schemeClr val="tx1"/>
                </a:solidFill>
              </a:defRPr>
            </a:lvl1pPr>
            <a:lvl2pPr marL="327271" indent="0" algn="ctr">
              <a:buNone/>
              <a:defRPr>
                <a:solidFill>
                  <a:schemeClr val="tx1">
                    <a:tint val="75000"/>
                  </a:schemeClr>
                </a:solidFill>
              </a:defRPr>
            </a:lvl2pPr>
            <a:lvl3pPr marL="654542" indent="0" algn="ctr">
              <a:buNone/>
              <a:defRPr>
                <a:solidFill>
                  <a:schemeClr val="tx1">
                    <a:tint val="75000"/>
                  </a:schemeClr>
                </a:solidFill>
              </a:defRPr>
            </a:lvl3pPr>
            <a:lvl4pPr marL="981812" indent="0" algn="ctr">
              <a:buNone/>
              <a:defRPr>
                <a:solidFill>
                  <a:schemeClr val="tx1">
                    <a:tint val="75000"/>
                  </a:schemeClr>
                </a:solidFill>
              </a:defRPr>
            </a:lvl4pPr>
            <a:lvl5pPr marL="1309084" indent="0" algn="ctr">
              <a:buNone/>
              <a:defRPr>
                <a:solidFill>
                  <a:schemeClr val="tx1">
                    <a:tint val="75000"/>
                  </a:schemeClr>
                </a:solidFill>
              </a:defRPr>
            </a:lvl5pPr>
            <a:lvl6pPr marL="1636355" indent="0" algn="ctr">
              <a:buNone/>
              <a:defRPr>
                <a:solidFill>
                  <a:schemeClr val="tx1">
                    <a:tint val="75000"/>
                  </a:schemeClr>
                </a:solidFill>
              </a:defRPr>
            </a:lvl6pPr>
            <a:lvl7pPr marL="1963625" indent="0" algn="ctr">
              <a:buNone/>
              <a:defRPr>
                <a:solidFill>
                  <a:schemeClr val="tx1">
                    <a:tint val="75000"/>
                  </a:schemeClr>
                </a:solidFill>
              </a:defRPr>
            </a:lvl7pPr>
            <a:lvl8pPr marL="2290897" indent="0" algn="ctr">
              <a:buNone/>
              <a:defRPr>
                <a:solidFill>
                  <a:schemeClr val="tx1">
                    <a:tint val="75000"/>
                  </a:schemeClr>
                </a:solidFill>
              </a:defRPr>
            </a:lvl8pPr>
            <a:lvl9pPr marL="2618168" indent="0" algn="ctr">
              <a:buNone/>
              <a:defRPr>
                <a:solidFill>
                  <a:schemeClr val="tx1">
                    <a:tint val="75000"/>
                  </a:schemeClr>
                </a:solidFill>
              </a:defRPr>
            </a:lvl9pPr>
          </a:lstStyle>
          <a:p>
            <a:r>
              <a:rPr lang="en-US" dirty="0" smtClean="0"/>
              <a:t>Click to add subtitle</a:t>
            </a:r>
            <a:endParaRPr lang="en-AU"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4592585" y="5587851"/>
            <a:ext cx="4165223" cy="833569"/>
          </a:xfrm>
          <a:prstGeom prst="rect">
            <a:avLst/>
          </a:prstGeom>
          <a:noFill/>
          <a:ln w="3175">
            <a:noFill/>
          </a:ln>
          <a:extLst/>
        </p:spPr>
      </p:pic>
    </p:spTree>
    <p:extLst>
      <p:ext uri="{BB962C8B-B14F-4D97-AF65-F5344CB8AC3E}">
        <p14:creationId xmlns:p14="http://schemas.microsoft.com/office/powerpoint/2010/main" val="259422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3 Austrade Logo">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332656"/>
            <a:ext cx="9144000" cy="4824534"/>
          </a:xfrm>
          <a:solidFill>
            <a:schemeClr val="bg1">
              <a:lumMod val="85000"/>
            </a:schemeClr>
          </a:solidFill>
        </p:spPr>
        <p:txBody>
          <a:bodyPr vert="horz" lIns="0" tIns="0" rIns="0" bIns="0" spcCol="189324" rtlCol="0">
            <a:noAutofit/>
          </a:bodyPr>
          <a:lstStyle>
            <a:lvl1pPr>
              <a:defRPr lang="en-AU" sz="1200" dirty="0"/>
            </a:lvl1pPr>
          </a:lstStyle>
          <a:p>
            <a:pPr marL="0" lvl="0" indent="0">
              <a:spcBef>
                <a:spcPts val="0"/>
              </a:spcBef>
              <a:spcAft>
                <a:spcPts val="225"/>
              </a:spcAft>
              <a:buNone/>
            </a:pPr>
            <a:r>
              <a:rPr lang="en-US" smtClean="0"/>
              <a:t>Click icon to add picture</a:t>
            </a:r>
            <a:endParaRPr lang="en-AU" dirty="0"/>
          </a:p>
        </p:txBody>
      </p:sp>
      <p:sp>
        <p:nvSpPr>
          <p:cNvPr id="2" name="Title 1"/>
          <p:cNvSpPr>
            <a:spLocks noGrp="1"/>
          </p:cNvSpPr>
          <p:nvPr>
            <p:ph type="ctrTitle" hasCustomPrompt="1"/>
          </p:nvPr>
        </p:nvSpPr>
        <p:spPr>
          <a:xfrm>
            <a:off x="1935453" y="1058675"/>
            <a:ext cx="7208548" cy="701767"/>
          </a:xfrm>
          <a:solidFill>
            <a:srgbClr val="FFFFFF">
              <a:alpha val="50196"/>
            </a:srgbClr>
          </a:solidFill>
        </p:spPr>
        <p:txBody>
          <a:bodyPr lIns="252432" tIns="157770" rIns="473310" anchor="b">
            <a:spAutoFit/>
          </a:bodyPr>
          <a:lstStyle>
            <a:lvl1pPr algn="l">
              <a:spcAft>
                <a:spcPts val="395"/>
              </a:spcAft>
              <a:defRPr sz="3525" cap="none" baseline="0">
                <a:solidFill>
                  <a:schemeClr val="tx1"/>
                </a:solidFill>
              </a:defRPr>
            </a:lvl1pPr>
          </a:lstStyle>
          <a:p>
            <a:r>
              <a:rPr lang="en-US" dirty="0" smtClean="0"/>
              <a:t>Click to add title</a:t>
            </a:r>
            <a:endParaRPr lang="en-AU" dirty="0"/>
          </a:p>
        </p:txBody>
      </p:sp>
      <p:sp>
        <p:nvSpPr>
          <p:cNvPr id="3" name="Subtitle 2"/>
          <p:cNvSpPr>
            <a:spLocks noGrp="1"/>
          </p:cNvSpPr>
          <p:nvPr>
            <p:ph type="subTitle" idx="1" hasCustomPrompt="1"/>
          </p:nvPr>
        </p:nvSpPr>
        <p:spPr>
          <a:xfrm>
            <a:off x="1935453" y="1760443"/>
            <a:ext cx="7208548" cy="494018"/>
          </a:xfrm>
          <a:solidFill>
            <a:srgbClr val="FFFFFF">
              <a:alpha val="50196"/>
            </a:srgbClr>
          </a:solidFill>
        </p:spPr>
        <p:txBody>
          <a:bodyPr lIns="252432" rIns="473310" bIns="157770">
            <a:spAutoFit/>
          </a:bodyPr>
          <a:lstStyle>
            <a:lvl1pPr marL="0" indent="0" algn="l">
              <a:spcBef>
                <a:spcPts val="0"/>
              </a:spcBef>
              <a:spcAft>
                <a:spcPts val="395"/>
              </a:spcAft>
              <a:buNone/>
              <a:defRPr sz="2175">
                <a:solidFill>
                  <a:schemeClr val="tx1"/>
                </a:solidFill>
              </a:defRPr>
            </a:lvl1pPr>
            <a:lvl2pPr marL="327271" indent="0" algn="ctr">
              <a:buNone/>
              <a:defRPr>
                <a:solidFill>
                  <a:schemeClr val="tx1">
                    <a:tint val="75000"/>
                  </a:schemeClr>
                </a:solidFill>
              </a:defRPr>
            </a:lvl2pPr>
            <a:lvl3pPr marL="654542" indent="0" algn="ctr">
              <a:buNone/>
              <a:defRPr>
                <a:solidFill>
                  <a:schemeClr val="tx1">
                    <a:tint val="75000"/>
                  </a:schemeClr>
                </a:solidFill>
              </a:defRPr>
            </a:lvl3pPr>
            <a:lvl4pPr marL="981812" indent="0" algn="ctr">
              <a:buNone/>
              <a:defRPr>
                <a:solidFill>
                  <a:schemeClr val="tx1">
                    <a:tint val="75000"/>
                  </a:schemeClr>
                </a:solidFill>
              </a:defRPr>
            </a:lvl4pPr>
            <a:lvl5pPr marL="1309084" indent="0" algn="ctr">
              <a:buNone/>
              <a:defRPr>
                <a:solidFill>
                  <a:schemeClr val="tx1">
                    <a:tint val="75000"/>
                  </a:schemeClr>
                </a:solidFill>
              </a:defRPr>
            </a:lvl5pPr>
            <a:lvl6pPr marL="1636355" indent="0" algn="ctr">
              <a:buNone/>
              <a:defRPr>
                <a:solidFill>
                  <a:schemeClr val="tx1">
                    <a:tint val="75000"/>
                  </a:schemeClr>
                </a:solidFill>
              </a:defRPr>
            </a:lvl6pPr>
            <a:lvl7pPr marL="1963625" indent="0" algn="ctr">
              <a:buNone/>
              <a:defRPr>
                <a:solidFill>
                  <a:schemeClr val="tx1">
                    <a:tint val="75000"/>
                  </a:schemeClr>
                </a:solidFill>
              </a:defRPr>
            </a:lvl7pPr>
            <a:lvl8pPr marL="2290897" indent="0" algn="ctr">
              <a:buNone/>
              <a:defRPr>
                <a:solidFill>
                  <a:schemeClr val="tx1">
                    <a:tint val="75000"/>
                  </a:schemeClr>
                </a:solidFill>
              </a:defRPr>
            </a:lvl8pPr>
            <a:lvl9pPr marL="2618168" indent="0" algn="ctr">
              <a:buNone/>
              <a:defRPr>
                <a:solidFill>
                  <a:schemeClr val="tx1">
                    <a:tint val="75000"/>
                  </a:schemeClr>
                </a:solidFill>
              </a:defRPr>
            </a:lvl9pPr>
          </a:lstStyle>
          <a:p>
            <a:r>
              <a:rPr lang="en-US" dirty="0" smtClean="0"/>
              <a:t>Click to add subtitle</a:t>
            </a:r>
            <a:endParaRPr lang="en-AU" dirty="0"/>
          </a:p>
        </p:txBody>
      </p:sp>
      <p:pic>
        <p:nvPicPr>
          <p:cNvPr id="10" name="Picture 3" descr="L:\IFS\Williams Lea\y_internal\Miscellaneous clients\127017520_Austrade templates\Assets\Austrade Lockup Brandmark\PNG files (for Microsoft Office use)\Full colour\Austrade-CoBrand-RG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39727" y="5587851"/>
            <a:ext cx="3221485" cy="8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7065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Section Divide 1">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1229" y="3334330"/>
            <a:ext cx="5541093" cy="2022410"/>
          </a:xfrm>
        </p:spPr>
        <p:txBody>
          <a:bodyPr anchor="t">
            <a:noAutofit/>
          </a:bodyPr>
          <a:lstStyle>
            <a:lvl1pPr algn="l">
              <a:defRPr sz="1425" b="0" cap="all" baseline="0"/>
            </a:lvl1pPr>
          </a:lstStyle>
          <a:p>
            <a:r>
              <a:rPr lang="en-US" dirty="0" smtClean="0"/>
              <a:t>Click to add TEXT</a:t>
            </a:r>
            <a:endParaRPr lang="en-AU" dirty="0"/>
          </a:p>
        </p:txBody>
      </p:sp>
      <p:sp>
        <p:nvSpPr>
          <p:cNvPr id="3" name="Text Placeholder 2"/>
          <p:cNvSpPr>
            <a:spLocks noGrp="1"/>
          </p:cNvSpPr>
          <p:nvPr>
            <p:ph type="body" idx="1" hasCustomPrompt="1"/>
          </p:nvPr>
        </p:nvSpPr>
        <p:spPr>
          <a:xfrm>
            <a:off x="631229" y="1800572"/>
            <a:ext cx="5541093" cy="1524165"/>
          </a:xfrm>
        </p:spPr>
        <p:txBody>
          <a:bodyPr vert="horz" wrap="square" lIns="0" tIns="0" rIns="0" bIns="0" rtlCol="0" anchor="b">
            <a:noAutofit/>
          </a:bodyPr>
          <a:lstStyle>
            <a:lvl1pPr marL="0" indent="0">
              <a:buNone/>
              <a:defRPr lang="en-US" sz="3300" b="1" cap="all" baseline="0" smtClean="0">
                <a:solidFill>
                  <a:schemeClr val="bg1"/>
                </a:solidFill>
                <a:latin typeface="+mj-lt"/>
                <a:ea typeface="+mj-ea"/>
                <a:cs typeface="+mj-cs"/>
              </a:defRPr>
            </a:lvl1pPr>
          </a:lstStyle>
          <a:p>
            <a:pPr lvl="0" fontAlgn="auto">
              <a:lnSpc>
                <a:spcPct val="90000"/>
              </a:lnSpc>
              <a:spcBef>
                <a:spcPct val="0"/>
              </a:spcBef>
              <a:spcAft>
                <a:spcPts val="0"/>
              </a:spcAft>
            </a:pPr>
            <a:r>
              <a:rPr lang="en-US" dirty="0" smtClean="0"/>
              <a:t>Click to add text</a:t>
            </a:r>
          </a:p>
        </p:txBody>
      </p:sp>
    </p:spTree>
    <p:extLst>
      <p:ext uri="{BB962C8B-B14F-4D97-AF65-F5344CB8AC3E}">
        <p14:creationId xmlns:p14="http://schemas.microsoft.com/office/powerpoint/2010/main" val="1112136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Divide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31229" y="3022597"/>
            <a:ext cx="5541093" cy="1897905"/>
          </a:xfrm>
        </p:spPr>
        <p:txBody>
          <a:bodyPr anchor="t">
            <a:noAutofit/>
          </a:bodyPr>
          <a:lstStyle>
            <a:lvl1pPr algn="l">
              <a:defRPr sz="1425" b="0" cap="all">
                <a:solidFill>
                  <a:schemeClr val="tx1"/>
                </a:solidFill>
              </a:defRPr>
            </a:lvl1pPr>
          </a:lstStyle>
          <a:p>
            <a:r>
              <a:rPr lang="en-US" dirty="0" smtClean="0"/>
              <a:t>Click to add TEXT</a:t>
            </a:r>
            <a:endParaRPr lang="en-AU" dirty="0"/>
          </a:p>
        </p:txBody>
      </p:sp>
      <p:sp>
        <p:nvSpPr>
          <p:cNvPr id="3" name="Text Placeholder 2"/>
          <p:cNvSpPr>
            <a:spLocks noGrp="1"/>
          </p:cNvSpPr>
          <p:nvPr>
            <p:ph type="body" idx="1" hasCustomPrompt="1"/>
          </p:nvPr>
        </p:nvSpPr>
        <p:spPr>
          <a:xfrm>
            <a:off x="631229" y="1482873"/>
            <a:ext cx="5541093" cy="1524165"/>
          </a:xfrm>
        </p:spPr>
        <p:txBody>
          <a:bodyPr vert="horz" wrap="square" lIns="0" tIns="0" rIns="0" bIns="0" rtlCol="0" anchor="b">
            <a:noAutofit/>
          </a:bodyPr>
          <a:lstStyle>
            <a:lvl1pPr marL="0" indent="0">
              <a:buNone/>
              <a:defRPr lang="en-US" sz="3300" b="1" cap="all" baseline="0" smtClean="0">
                <a:solidFill>
                  <a:schemeClr val="tx1"/>
                </a:solidFill>
                <a:latin typeface="+mj-lt"/>
                <a:ea typeface="+mj-ea"/>
                <a:cs typeface="+mj-cs"/>
              </a:defRPr>
            </a:lvl1pPr>
          </a:lstStyle>
          <a:p>
            <a:pPr lvl="0" fontAlgn="auto">
              <a:lnSpc>
                <a:spcPct val="90000"/>
              </a:lnSpc>
              <a:spcBef>
                <a:spcPct val="0"/>
              </a:spcBef>
              <a:spcAft>
                <a:spcPts val="0"/>
              </a:spcAft>
            </a:pPr>
            <a:r>
              <a:rPr lang="en-US" dirty="0" smtClean="0"/>
              <a:t>Click to add text</a:t>
            </a:r>
          </a:p>
        </p:txBody>
      </p:sp>
      <p:grpSp>
        <p:nvGrpSpPr>
          <p:cNvPr id="9" name="Group 8"/>
          <p:cNvGrpSpPr/>
          <p:nvPr userDrawn="1"/>
        </p:nvGrpSpPr>
        <p:grpSpPr>
          <a:xfrm>
            <a:off x="1813533" y="0"/>
            <a:ext cx="7330468" cy="6858000"/>
            <a:chOff x="2614613" y="3175"/>
            <a:chExt cx="8078787" cy="7558088"/>
          </a:xfrm>
        </p:grpSpPr>
        <p:sp>
          <p:nvSpPr>
            <p:cNvPr id="10" name="Freeform 7"/>
            <p:cNvSpPr>
              <a:spLocks/>
            </p:cNvSpPr>
            <p:nvPr/>
          </p:nvSpPr>
          <p:spPr bwMode="auto">
            <a:xfrm>
              <a:off x="9282113" y="3175"/>
              <a:ext cx="1411287" cy="4619625"/>
            </a:xfrm>
            <a:custGeom>
              <a:avLst/>
              <a:gdLst>
                <a:gd name="T0" fmla="*/ 68 w 445"/>
                <a:gd name="T1" fmla="*/ 0 h 1457"/>
                <a:gd name="T2" fmla="*/ 10 w 445"/>
                <a:gd name="T3" fmla="*/ 871 h 1457"/>
                <a:gd name="T4" fmla="*/ 150 w 445"/>
                <a:gd name="T5" fmla="*/ 1271 h 1457"/>
                <a:gd name="T6" fmla="*/ 445 w 445"/>
                <a:gd name="T7" fmla="*/ 1457 h 1457"/>
              </a:gdLst>
              <a:ahLst/>
              <a:cxnLst>
                <a:cxn ang="0">
                  <a:pos x="T0" y="T1"/>
                </a:cxn>
                <a:cxn ang="0">
                  <a:pos x="T2" y="T3"/>
                </a:cxn>
                <a:cxn ang="0">
                  <a:pos x="T4" y="T5"/>
                </a:cxn>
                <a:cxn ang="0">
                  <a:pos x="T6" y="T7"/>
                </a:cxn>
              </a:cxnLst>
              <a:rect l="0" t="0" r="r" b="b"/>
              <a:pathLst>
                <a:path w="445" h="1457">
                  <a:moveTo>
                    <a:pt x="68" y="0"/>
                  </a:moveTo>
                  <a:cubicBezTo>
                    <a:pt x="39" y="433"/>
                    <a:pt x="14" y="808"/>
                    <a:pt x="10" y="871"/>
                  </a:cubicBezTo>
                  <a:cubicBezTo>
                    <a:pt x="0" y="1048"/>
                    <a:pt x="57" y="1206"/>
                    <a:pt x="150" y="1271"/>
                  </a:cubicBezTo>
                  <a:cubicBezTo>
                    <a:pt x="216" y="1318"/>
                    <a:pt x="375" y="1414"/>
                    <a:pt x="445" y="1457"/>
                  </a:cubicBezTo>
                </a:path>
              </a:pathLst>
            </a:cu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1" name="Freeform 8"/>
            <p:cNvSpPr>
              <a:spLocks/>
            </p:cNvSpPr>
            <p:nvPr/>
          </p:nvSpPr>
          <p:spPr bwMode="auto">
            <a:xfrm>
              <a:off x="3419475" y="4394200"/>
              <a:ext cx="7273925" cy="3167063"/>
            </a:xfrm>
            <a:custGeom>
              <a:avLst/>
              <a:gdLst>
                <a:gd name="T0" fmla="*/ 2294 w 2294"/>
                <a:gd name="T1" fmla="*/ 322 h 999"/>
                <a:gd name="T2" fmla="*/ 1874 w 2294"/>
                <a:gd name="T3" fmla="*/ 72 h 999"/>
                <a:gd name="T4" fmla="*/ 1512 w 2294"/>
                <a:gd name="T5" fmla="*/ 85 h 999"/>
                <a:gd name="T6" fmla="*/ 0 w 2294"/>
                <a:gd name="T7" fmla="*/ 999 h 999"/>
              </a:gdLst>
              <a:ahLst/>
              <a:cxnLst>
                <a:cxn ang="0">
                  <a:pos x="T0" y="T1"/>
                </a:cxn>
                <a:cxn ang="0">
                  <a:pos x="T2" y="T3"/>
                </a:cxn>
                <a:cxn ang="0">
                  <a:pos x="T4" y="T5"/>
                </a:cxn>
                <a:cxn ang="0">
                  <a:pos x="T6" y="T7"/>
                </a:cxn>
              </a:cxnLst>
              <a:rect l="0" t="0" r="r" b="b"/>
              <a:pathLst>
                <a:path w="2294" h="999">
                  <a:moveTo>
                    <a:pt x="2294" y="322"/>
                  </a:moveTo>
                  <a:cubicBezTo>
                    <a:pt x="2204" y="266"/>
                    <a:pt x="1983" y="128"/>
                    <a:pt x="1874" y="72"/>
                  </a:cubicBezTo>
                  <a:cubicBezTo>
                    <a:pt x="1736" y="0"/>
                    <a:pt x="1583" y="40"/>
                    <a:pt x="1512" y="85"/>
                  </a:cubicBezTo>
                  <a:cubicBezTo>
                    <a:pt x="1467" y="113"/>
                    <a:pt x="626" y="620"/>
                    <a:pt x="0" y="999"/>
                  </a:cubicBezTo>
                </a:path>
              </a:pathLst>
            </a:custGeom>
            <a:noFill/>
            <a:ln w="12700"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2" name="Freeform 9"/>
            <p:cNvSpPr>
              <a:spLocks/>
            </p:cNvSpPr>
            <p:nvPr/>
          </p:nvSpPr>
          <p:spPr bwMode="auto">
            <a:xfrm>
              <a:off x="2614613" y="4505325"/>
              <a:ext cx="8078787" cy="3055938"/>
            </a:xfrm>
            <a:custGeom>
              <a:avLst/>
              <a:gdLst>
                <a:gd name="T0" fmla="*/ 2548 w 2548"/>
                <a:gd name="T1" fmla="*/ 448 h 964"/>
                <a:gd name="T2" fmla="*/ 1936 w 2548"/>
                <a:gd name="T3" fmla="*/ 75 h 964"/>
                <a:gd name="T4" fmla="*/ 1695 w 2548"/>
                <a:gd name="T5" fmla="*/ 0 h 964"/>
                <a:gd name="T6" fmla="*/ 1458 w 2548"/>
                <a:gd name="T7" fmla="*/ 77 h 964"/>
                <a:gd name="T8" fmla="*/ 0 w 2548"/>
                <a:gd name="T9" fmla="*/ 964 h 964"/>
              </a:gdLst>
              <a:ahLst/>
              <a:cxnLst>
                <a:cxn ang="0">
                  <a:pos x="T0" y="T1"/>
                </a:cxn>
                <a:cxn ang="0">
                  <a:pos x="T2" y="T3"/>
                </a:cxn>
                <a:cxn ang="0">
                  <a:pos x="T4" y="T5"/>
                </a:cxn>
                <a:cxn ang="0">
                  <a:pos x="T6" y="T7"/>
                </a:cxn>
                <a:cxn ang="0">
                  <a:pos x="T8" y="T9"/>
                </a:cxn>
              </a:cxnLst>
              <a:rect l="0" t="0" r="r" b="b"/>
              <a:pathLst>
                <a:path w="2548" h="964">
                  <a:moveTo>
                    <a:pt x="2548" y="448"/>
                  </a:moveTo>
                  <a:cubicBezTo>
                    <a:pt x="1936" y="75"/>
                    <a:pt x="1936" y="75"/>
                    <a:pt x="1936" y="75"/>
                  </a:cubicBezTo>
                  <a:cubicBezTo>
                    <a:pt x="1893" y="51"/>
                    <a:pt x="1801" y="0"/>
                    <a:pt x="1695" y="0"/>
                  </a:cubicBezTo>
                  <a:cubicBezTo>
                    <a:pt x="1590" y="0"/>
                    <a:pt x="1511" y="46"/>
                    <a:pt x="1458" y="77"/>
                  </a:cubicBezTo>
                  <a:cubicBezTo>
                    <a:pt x="888" y="424"/>
                    <a:pt x="407" y="716"/>
                    <a:pt x="0" y="964"/>
                  </a:cubicBezTo>
                </a:path>
              </a:pathLst>
            </a:custGeom>
            <a:noFill/>
            <a:ln w="12700"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
          <p:nvSpPr>
            <p:cNvPr id="13" name="Freeform 10"/>
            <p:cNvSpPr>
              <a:spLocks/>
            </p:cNvSpPr>
            <p:nvPr/>
          </p:nvSpPr>
          <p:spPr bwMode="auto">
            <a:xfrm>
              <a:off x="3138488" y="4824413"/>
              <a:ext cx="7554912" cy="2736850"/>
            </a:xfrm>
            <a:custGeom>
              <a:avLst/>
              <a:gdLst>
                <a:gd name="T0" fmla="*/ 2383 w 2383"/>
                <a:gd name="T1" fmla="*/ 447 h 863"/>
                <a:gd name="T2" fmla="*/ 1771 w 2383"/>
                <a:gd name="T3" fmla="*/ 74 h 863"/>
                <a:gd name="T4" fmla="*/ 1530 w 2383"/>
                <a:gd name="T5" fmla="*/ 0 h 863"/>
                <a:gd name="T6" fmla="*/ 1293 w 2383"/>
                <a:gd name="T7" fmla="*/ 76 h 863"/>
                <a:gd name="T8" fmla="*/ 0 w 2383"/>
                <a:gd name="T9" fmla="*/ 863 h 863"/>
              </a:gdLst>
              <a:ahLst/>
              <a:cxnLst>
                <a:cxn ang="0">
                  <a:pos x="T0" y="T1"/>
                </a:cxn>
                <a:cxn ang="0">
                  <a:pos x="T2" y="T3"/>
                </a:cxn>
                <a:cxn ang="0">
                  <a:pos x="T4" y="T5"/>
                </a:cxn>
                <a:cxn ang="0">
                  <a:pos x="T6" y="T7"/>
                </a:cxn>
                <a:cxn ang="0">
                  <a:pos x="T8" y="T9"/>
                </a:cxn>
              </a:cxnLst>
              <a:rect l="0" t="0" r="r" b="b"/>
              <a:pathLst>
                <a:path w="2383" h="863">
                  <a:moveTo>
                    <a:pt x="2383" y="447"/>
                  </a:moveTo>
                  <a:cubicBezTo>
                    <a:pt x="1771" y="74"/>
                    <a:pt x="1771" y="74"/>
                    <a:pt x="1771" y="74"/>
                  </a:cubicBezTo>
                  <a:cubicBezTo>
                    <a:pt x="1728" y="50"/>
                    <a:pt x="1636" y="0"/>
                    <a:pt x="1530" y="0"/>
                  </a:cubicBezTo>
                  <a:cubicBezTo>
                    <a:pt x="1425" y="0"/>
                    <a:pt x="1346" y="46"/>
                    <a:pt x="1293" y="76"/>
                  </a:cubicBezTo>
                  <a:cubicBezTo>
                    <a:pt x="798" y="377"/>
                    <a:pt x="370" y="637"/>
                    <a:pt x="0" y="863"/>
                  </a:cubicBezTo>
                </a:path>
              </a:pathLst>
            </a:custGeom>
            <a:noFill/>
            <a:ln w="12700" cap="flat">
              <a:solidFill>
                <a:schemeClr val="accent1">
                  <a:lumMod val="40000"/>
                  <a:lumOff val="6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grpSp>
    </p:spTree>
    <p:extLst>
      <p:ext uri="{BB962C8B-B14F-4D97-AF65-F5344CB8AC3E}">
        <p14:creationId xmlns:p14="http://schemas.microsoft.com/office/powerpoint/2010/main" val="2894139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One Colum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204678"/>
            <a:ext cx="8229600" cy="466787"/>
          </a:xfrm>
        </p:spPr>
        <p:txBody>
          <a:bodyPr/>
          <a:lstStyle>
            <a:lvl1pPr marL="0" indent="0">
              <a:buNone/>
              <a:defRPr sz="2000" b="1" cap="all" baseline="0">
                <a:solidFill>
                  <a:schemeClr val="accent2"/>
                </a:solidFill>
              </a:defRPr>
            </a:lvl1pPr>
            <a:lvl5pPr>
              <a:buAutoNum type="arabicPeriod"/>
              <a:defRPr baseline="0"/>
            </a:lvl5pPr>
            <a:lvl6pPr>
              <a:buAutoNum type="alphaLcPeriod"/>
              <a:defRPr/>
            </a:lvl6pPr>
            <a:lvl7pPr>
              <a:buAutoNum type="romanLcPeriod"/>
              <a:defRPr/>
            </a:lvl7pPr>
          </a:lstStyle>
          <a:p>
            <a:pPr lvl="0"/>
            <a:r>
              <a:rPr lang="en-US" dirty="0" smtClean="0"/>
              <a:t>Click to add text</a:t>
            </a:r>
            <a:endParaRPr lang="en-AU" dirty="0"/>
          </a:p>
        </p:txBody>
      </p:sp>
      <p:sp>
        <p:nvSpPr>
          <p:cNvPr id="10" name="Content Placeholder 2"/>
          <p:cNvSpPr>
            <a:spLocks noGrp="1"/>
          </p:cNvSpPr>
          <p:nvPr>
            <p:ph idx="13" hasCustomPrompt="1"/>
          </p:nvPr>
        </p:nvSpPr>
        <p:spPr>
          <a:xfrm>
            <a:off x="457200" y="1743473"/>
            <a:ext cx="8229600" cy="4469085"/>
          </a:xfrm>
        </p:spPr>
        <p:txBody>
          <a:bodyPr/>
          <a:lstStyle>
            <a:lvl1pPr>
              <a:defRPr sz="2000"/>
            </a:lvl1pPr>
            <a:lvl2pPr>
              <a:defRPr sz="2000"/>
            </a:lvl2pPr>
            <a:lvl3pPr>
              <a:defRPr sz="2000"/>
            </a:lvl3pPr>
            <a:lvl4pPr>
              <a:defRPr sz="2000"/>
            </a:lvl4pPr>
            <a:lvl5pPr>
              <a:buAutoNum type="arabicPeriod"/>
              <a:defRPr sz="2000" baseline="0"/>
            </a:lvl5pPr>
            <a:lvl6pPr>
              <a:buAutoNum type="alphaLcPeriod"/>
              <a:defRPr sz="2000"/>
            </a:lvl6pPr>
            <a:lvl7pPr>
              <a:buNone/>
              <a:defRPr sz="2000"/>
            </a:lvl7pPr>
            <a:lvl8pPr>
              <a:defRPr sz="2000"/>
            </a:lvl8pPr>
            <a:lvl9pPr>
              <a:defRPr sz="20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AU" dirty="0"/>
          </a:p>
        </p:txBody>
      </p:sp>
      <p:cxnSp>
        <p:nvCxnSpPr>
          <p:cNvPr id="13" name="Straight Connector 12"/>
          <p:cNvCxnSpPr/>
          <p:nvPr userDrawn="1"/>
        </p:nvCxnSpPr>
        <p:spPr>
          <a:xfrm>
            <a:off x="-8469" y="6388790"/>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Title Placeholder 1"/>
          <p:cNvSpPr>
            <a:spLocks noGrp="1"/>
          </p:cNvSpPr>
          <p:nvPr>
            <p:ph type="title"/>
          </p:nvPr>
        </p:nvSpPr>
        <p:spPr>
          <a:xfrm>
            <a:off x="457200" y="12169"/>
            <a:ext cx="8229600" cy="868365"/>
          </a:xfrm>
          <a:prstGeom prst="rect">
            <a:avLst/>
          </a:prstGeom>
        </p:spPr>
        <p:txBody>
          <a:bodyPr vert="horz" lIns="0" tIns="0" rIns="0" bIns="0" rtlCol="0" anchor="ctr">
            <a:noAutofit/>
          </a:bodyPr>
          <a:lstStyle>
            <a:lvl1pPr algn="l">
              <a:defRPr/>
            </a:lvl1pPr>
          </a:lstStyle>
          <a:p>
            <a:pPr lvl="0" algn="l"/>
            <a:r>
              <a:rPr lang="en-US" smtClean="0"/>
              <a:t>Click to edit Master title style</a:t>
            </a:r>
            <a:endParaRPr lang="en-AU" dirty="0"/>
          </a:p>
        </p:txBody>
      </p:sp>
      <p:sp>
        <p:nvSpPr>
          <p:cNvPr id="16"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sp>
        <p:nvSpPr>
          <p:cNvPr id="9"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1332164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0" y="4"/>
            <a:ext cx="9144000" cy="88053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0110" tIns="30056" rIns="60110" bIns="30056" rtlCol="0" anchor="ctr"/>
          <a:lstStyle/>
          <a:p>
            <a:pPr algn="ctr"/>
            <a:endParaRPr lang="en-AU"/>
          </a:p>
        </p:txBody>
      </p:sp>
      <p:sp>
        <p:nvSpPr>
          <p:cNvPr id="2" name="Title Placeholder 1"/>
          <p:cNvSpPr>
            <a:spLocks noGrp="1"/>
          </p:cNvSpPr>
          <p:nvPr>
            <p:ph type="title"/>
          </p:nvPr>
        </p:nvSpPr>
        <p:spPr>
          <a:xfrm>
            <a:off x="457200" y="12169"/>
            <a:ext cx="8229600" cy="868365"/>
          </a:xfrm>
          <a:prstGeom prst="rect">
            <a:avLst/>
          </a:prstGeom>
        </p:spPr>
        <p:txBody>
          <a:bodyPr vert="horz" lIns="0" tIns="0" rIns="0" bIns="0" rtlCol="0" anchor="ctr">
            <a:noAutofit/>
          </a:bodyPr>
          <a:lstStyle/>
          <a:p>
            <a:pPr lvl="0" algn="l"/>
            <a:r>
              <a:rPr lang="en-US" dirty="0" smtClean="0"/>
              <a:t>Click to add title</a:t>
            </a:r>
            <a:endParaRPr lang="en-AU" dirty="0"/>
          </a:p>
        </p:txBody>
      </p:sp>
      <p:sp>
        <p:nvSpPr>
          <p:cNvPr id="3" name="Text Placeholder 2"/>
          <p:cNvSpPr>
            <a:spLocks noGrp="1"/>
          </p:cNvSpPr>
          <p:nvPr>
            <p:ph type="body" idx="1"/>
          </p:nvPr>
        </p:nvSpPr>
        <p:spPr>
          <a:xfrm>
            <a:off x="457200" y="1303866"/>
            <a:ext cx="8229600" cy="4766733"/>
          </a:xfrm>
          <a:prstGeom prst="rect">
            <a:avLst/>
          </a:prstGeom>
        </p:spPr>
        <p:txBody>
          <a:bodyPr vert="horz" lIns="0" tIns="0" rIns="0" bIns="0" spcCol="189324" rtlCol="0">
            <a:no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p>
        </p:txBody>
      </p:sp>
      <p:sp>
        <p:nvSpPr>
          <p:cNvPr id="9" name="Slide Number Placeholder 5"/>
          <p:cNvSpPr>
            <a:spLocks noGrp="1"/>
          </p:cNvSpPr>
          <p:nvPr>
            <p:ph type="sldNum" sz="quarter" idx="4"/>
          </p:nvPr>
        </p:nvSpPr>
        <p:spPr>
          <a:xfrm>
            <a:off x="8339667" y="6531155"/>
            <a:ext cx="347133" cy="155505"/>
          </a:xfrm>
          <a:prstGeom prst="rect">
            <a:avLst/>
          </a:prstGeom>
        </p:spPr>
        <p:txBody>
          <a:bodyPr lIns="0" tIns="0" rIns="0" bIns="0" anchor="b"/>
          <a:lstStyle>
            <a:lvl1pPr algn="r">
              <a:tabLst/>
              <a:defRPr lang="en-AU" sz="675" smtClean="0">
                <a:solidFill>
                  <a:schemeClr val="tx1"/>
                </a:solidFill>
              </a:defRPr>
            </a:lvl1pPr>
          </a:lstStyle>
          <a:p>
            <a:fld id="{E62C0964-E47C-4B64-ADFB-B3428541B7E6}" type="slidenum">
              <a:rPr lang="en-AU" smtClean="0"/>
              <a:pPr/>
              <a:t>‹#›</a:t>
            </a:fld>
            <a:endParaRPr lang="en-AU" dirty="0"/>
          </a:p>
        </p:txBody>
      </p:sp>
      <p:cxnSp>
        <p:nvCxnSpPr>
          <p:cNvPr id="6" name="Straight Connector 5"/>
          <p:cNvCxnSpPr/>
          <p:nvPr/>
        </p:nvCxnSpPr>
        <p:spPr>
          <a:xfrm>
            <a:off x="-8469" y="6388790"/>
            <a:ext cx="9144000" cy="0"/>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465365" y="6515099"/>
            <a:ext cx="5894614" cy="199377"/>
          </a:xfrm>
          <a:prstGeom prst="rect">
            <a:avLst/>
          </a:prstGeom>
        </p:spPr>
        <p:txBody>
          <a:bodyPr vert="horz" lIns="91440" tIns="45720" rIns="91440" bIns="45720" rtlCol="0" anchor="ctr"/>
          <a:lstStyle>
            <a:lvl1pPr algn="l">
              <a:defRPr sz="700">
                <a:solidFill>
                  <a:schemeClr val="tx1"/>
                </a:solidFill>
              </a:defRPr>
            </a:lvl1pPr>
          </a:lstStyle>
          <a:p>
            <a:r>
              <a:rPr lang="en-AU" dirty="0" smtClean="0"/>
              <a:t>Presentation Title</a:t>
            </a:r>
            <a:endParaRPr lang="en-AU" dirty="0"/>
          </a:p>
        </p:txBody>
      </p:sp>
    </p:spTree>
    <p:extLst>
      <p:ext uri="{BB962C8B-B14F-4D97-AF65-F5344CB8AC3E}">
        <p14:creationId xmlns:p14="http://schemas.microsoft.com/office/powerpoint/2010/main" val="178127581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Lst>
  <p:hf hdr="0" dt="0"/>
  <p:txStyles>
    <p:titleStyle>
      <a:lvl1pPr algn="ctr" defTabSz="654542" rtl="0" eaLnBrk="1" latinLnBrk="0" hangingPunct="1">
        <a:spcBef>
          <a:spcPct val="0"/>
        </a:spcBef>
        <a:buNone/>
        <a:defRPr lang="en-AU" sz="2100" b="1" kern="1200" cap="all" baseline="0" dirty="0">
          <a:solidFill>
            <a:schemeClr val="bg1"/>
          </a:solidFill>
          <a:latin typeface="+mj-lt"/>
          <a:ea typeface="+mj-ea"/>
          <a:cs typeface="+mj-cs"/>
        </a:defRPr>
      </a:lvl1pPr>
    </p:titleStyle>
    <p:bodyStyle>
      <a:lvl1pPr marL="174279" indent="-174279" algn="l" defTabSz="654542" rtl="0" eaLnBrk="1" latinLnBrk="0" hangingPunct="1">
        <a:spcBef>
          <a:spcPts val="197"/>
        </a:spcBef>
        <a:spcAft>
          <a:spcPts val="450"/>
        </a:spcAft>
        <a:buClr>
          <a:schemeClr val="accent2"/>
        </a:buClr>
        <a:buFont typeface="Arial" pitchFamily="34" charset="0"/>
        <a:buChar char="•"/>
        <a:defRPr lang="en-US" sz="2000" kern="1200" dirty="0" smtClean="0">
          <a:solidFill>
            <a:schemeClr val="tx1"/>
          </a:solidFill>
          <a:latin typeface="+mn-lt"/>
          <a:ea typeface="+mn-ea"/>
          <a:cs typeface="+mn-cs"/>
        </a:defRPr>
      </a:lvl1pPr>
      <a:lvl2pPr marL="355862" indent="-181583" algn="l" defTabSz="654542" rtl="0" eaLnBrk="1" latinLnBrk="0" hangingPunct="1">
        <a:spcBef>
          <a:spcPts val="197"/>
        </a:spcBef>
        <a:spcAft>
          <a:spcPts val="450"/>
        </a:spcAft>
        <a:buClr>
          <a:schemeClr val="accent2"/>
        </a:buClr>
        <a:buFont typeface="Arial" pitchFamily="34" charset="0"/>
        <a:buChar char="›"/>
        <a:defRPr sz="2000" kern="1200">
          <a:solidFill>
            <a:schemeClr val="tx1"/>
          </a:solidFill>
          <a:latin typeface="+mn-lt"/>
          <a:ea typeface="+mn-ea"/>
          <a:cs typeface="+mn-cs"/>
        </a:defRPr>
      </a:lvl2pPr>
      <a:lvl3pPr marL="530140" indent="-174279" algn="l" defTabSz="654542" rtl="0" eaLnBrk="1" latinLnBrk="0" hangingPunct="1">
        <a:spcBef>
          <a:spcPts val="197"/>
        </a:spcBef>
        <a:spcAft>
          <a:spcPts val="450"/>
        </a:spcAft>
        <a:buClr>
          <a:schemeClr val="accent2"/>
        </a:buClr>
        <a:buFont typeface="Arial" panose="020B0604020202020204" pitchFamily="34" charset="0"/>
        <a:buChar char="–"/>
        <a:defRPr sz="2000" kern="1200">
          <a:solidFill>
            <a:schemeClr val="tx1"/>
          </a:solidFill>
          <a:latin typeface="+mn-lt"/>
          <a:ea typeface="+mn-ea"/>
          <a:cs typeface="+mn-cs"/>
        </a:defRPr>
      </a:lvl3pPr>
      <a:lvl4pPr marL="225414" indent="-225414" algn="l" defTabSz="654542" rtl="0" eaLnBrk="1" latinLnBrk="0" hangingPunct="1">
        <a:spcBef>
          <a:spcPts val="197"/>
        </a:spcBef>
        <a:spcAft>
          <a:spcPts val="450"/>
        </a:spcAft>
        <a:buClr>
          <a:schemeClr val="accent2"/>
        </a:buClr>
        <a:buFont typeface="+mj-lt"/>
        <a:buAutoNum type="arabicPeriod"/>
        <a:defRPr sz="2000" kern="1200">
          <a:solidFill>
            <a:schemeClr val="tx1"/>
          </a:solidFill>
          <a:latin typeface="+mn-lt"/>
          <a:ea typeface="+mn-ea"/>
          <a:cs typeface="+mn-cs"/>
        </a:defRPr>
      </a:lvl4pPr>
      <a:lvl5pPr marL="355862" indent="-174279" algn="l" defTabSz="654542" rtl="0" eaLnBrk="1" latinLnBrk="0" hangingPunct="1">
        <a:spcBef>
          <a:spcPts val="197"/>
        </a:spcBef>
        <a:spcAft>
          <a:spcPts val="450"/>
        </a:spcAft>
        <a:buClr>
          <a:schemeClr val="accent2"/>
        </a:buClr>
        <a:buFont typeface="+mj-lt"/>
        <a:buAutoNum type="alphaLcPeriod"/>
        <a:defRPr sz="2000" kern="1200">
          <a:solidFill>
            <a:schemeClr val="tx1"/>
          </a:solidFill>
          <a:latin typeface="+mn-lt"/>
          <a:ea typeface="+mn-ea"/>
          <a:cs typeface="+mn-cs"/>
        </a:defRPr>
      </a:lvl5pPr>
      <a:lvl6pPr marL="530140" indent="-173235" algn="l" defTabSz="654542" rtl="0" eaLnBrk="1" latinLnBrk="0" hangingPunct="1">
        <a:spcBef>
          <a:spcPts val="197"/>
        </a:spcBef>
        <a:spcAft>
          <a:spcPts val="450"/>
        </a:spcAft>
        <a:buClr>
          <a:schemeClr val="accent2"/>
        </a:buClr>
        <a:buFont typeface="+mj-lt"/>
        <a:buAutoNum type="romanLcPeriod"/>
        <a:defRPr sz="2000" kern="1200">
          <a:solidFill>
            <a:schemeClr val="tx1"/>
          </a:solidFill>
          <a:latin typeface="+mn-lt"/>
          <a:ea typeface="+mn-ea"/>
          <a:cs typeface="+mn-cs"/>
        </a:defRPr>
      </a:lvl6pPr>
      <a:lvl7pPr marL="0" indent="0" algn="l" defTabSz="654542" rtl="0" eaLnBrk="1" latinLnBrk="0" hangingPunct="1">
        <a:spcBef>
          <a:spcPts val="197"/>
        </a:spcBef>
        <a:spcAft>
          <a:spcPts val="450"/>
        </a:spcAft>
        <a:buFont typeface="Arial" pitchFamily="34" charset="0"/>
        <a:buNone/>
        <a:defRPr sz="2000" kern="1200">
          <a:solidFill>
            <a:schemeClr val="tx1"/>
          </a:solidFill>
          <a:latin typeface="+mn-lt"/>
          <a:ea typeface="+mn-ea"/>
          <a:cs typeface="+mn-cs"/>
        </a:defRPr>
      </a:lvl7pPr>
      <a:lvl8pPr marL="0" indent="0" algn="l" defTabSz="654542" rtl="0" eaLnBrk="1" latinLnBrk="0" hangingPunct="1">
        <a:spcBef>
          <a:spcPts val="789"/>
        </a:spcBef>
        <a:spcAft>
          <a:spcPts val="450"/>
        </a:spcAft>
        <a:buClr>
          <a:schemeClr val="accent1"/>
        </a:buClr>
        <a:buFont typeface="+mj-lt"/>
        <a:buNone/>
        <a:defRPr sz="2000" b="1" kern="1200" cap="all" baseline="0">
          <a:solidFill>
            <a:schemeClr val="accent2"/>
          </a:solidFill>
          <a:latin typeface="+mn-lt"/>
          <a:ea typeface="+mn-ea"/>
          <a:cs typeface="+mn-cs"/>
        </a:defRPr>
      </a:lvl8pPr>
      <a:lvl9pPr marL="1044" indent="0" algn="l" defTabSz="654542" rtl="0" eaLnBrk="1" latinLnBrk="0" hangingPunct="1">
        <a:spcBef>
          <a:spcPts val="197"/>
        </a:spcBef>
        <a:spcAft>
          <a:spcPts val="450"/>
        </a:spcAft>
        <a:buClr>
          <a:schemeClr val="accent1"/>
        </a:buClr>
        <a:buFont typeface="+mj-lt"/>
        <a:buNone/>
        <a:defRPr sz="2000" b="1" i="0" kern="1200" baseline="0">
          <a:solidFill>
            <a:schemeClr val="accent1"/>
          </a:solidFill>
          <a:latin typeface="+mn-lt"/>
          <a:ea typeface="+mn-ea"/>
          <a:cs typeface="+mn-cs"/>
        </a:defRPr>
      </a:lvl9pPr>
    </p:bodyStyle>
    <p:otherStyle>
      <a:defPPr>
        <a:defRPr lang="en-US"/>
      </a:defPPr>
      <a:lvl1pPr marL="0" indent="0" algn="l" defTabSz="654542" rtl="0" eaLnBrk="1" latinLnBrk="0" hangingPunct="1">
        <a:spcBef>
          <a:spcPts val="197"/>
        </a:spcBef>
        <a:spcAft>
          <a:spcPts val="197"/>
        </a:spcAft>
        <a:buFont typeface="Arial" pitchFamily="34" charset="0"/>
        <a:buNone/>
        <a:defRPr sz="1050" kern="1200">
          <a:solidFill>
            <a:schemeClr val="tx1"/>
          </a:solidFill>
          <a:latin typeface="+mn-lt"/>
          <a:ea typeface="+mn-ea"/>
          <a:cs typeface="+mn-cs"/>
        </a:defRPr>
      </a:lvl1pPr>
      <a:lvl2pPr marL="174279" indent="-174279" algn="l" defTabSz="654542" rtl="0" eaLnBrk="1" latinLnBrk="0" hangingPunct="1">
        <a:spcBef>
          <a:spcPts val="197"/>
        </a:spcBef>
        <a:spcAft>
          <a:spcPts val="197"/>
        </a:spcAft>
        <a:buClr>
          <a:schemeClr val="accent1"/>
        </a:buClr>
        <a:buFont typeface="Arial" pitchFamily="34" charset="0"/>
        <a:buChar char="•"/>
        <a:defRPr lang="en-US" sz="1050" kern="1200" dirty="0" smtClean="0">
          <a:solidFill>
            <a:schemeClr val="tx1"/>
          </a:solidFill>
          <a:latin typeface="+mn-lt"/>
          <a:ea typeface="+mn-ea"/>
          <a:cs typeface="+mn-cs"/>
        </a:defRPr>
      </a:lvl2pPr>
      <a:lvl3pPr marL="355862" indent="-181583" algn="l" defTabSz="654542" rtl="0" eaLnBrk="1" latinLnBrk="0" hangingPunct="1">
        <a:spcBef>
          <a:spcPts val="197"/>
        </a:spcBef>
        <a:spcAft>
          <a:spcPts val="197"/>
        </a:spcAft>
        <a:buClr>
          <a:schemeClr val="accent1"/>
        </a:buClr>
        <a:buFont typeface="Arial" pitchFamily="34" charset="0"/>
        <a:buChar char="›"/>
        <a:defRPr sz="1050" kern="1200">
          <a:solidFill>
            <a:schemeClr val="tx1"/>
          </a:solidFill>
          <a:latin typeface="+mn-lt"/>
          <a:ea typeface="+mn-ea"/>
          <a:cs typeface="+mn-cs"/>
        </a:defRPr>
      </a:lvl3pPr>
      <a:lvl4pPr marL="530140" indent="-174279" algn="l" defTabSz="654542" rtl="0" eaLnBrk="1" latinLnBrk="0" hangingPunct="1">
        <a:spcBef>
          <a:spcPts val="197"/>
        </a:spcBef>
        <a:spcAft>
          <a:spcPts val="197"/>
        </a:spcAft>
        <a:buClr>
          <a:schemeClr val="accent1"/>
        </a:buClr>
        <a:buFont typeface="Arial" panose="020B0604020202020204" pitchFamily="34" charset="0"/>
        <a:buChar char="–"/>
        <a:defRPr sz="1050" kern="1200">
          <a:solidFill>
            <a:schemeClr val="tx1"/>
          </a:solidFill>
          <a:latin typeface="+mn-lt"/>
          <a:ea typeface="+mn-ea"/>
          <a:cs typeface="+mn-cs"/>
        </a:defRPr>
      </a:lvl4pPr>
      <a:lvl5pPr marL="225414" indent="-225414" algn="l" defTabSz="654542" rtl="0" eaLnBrk="1" latinLnBrk="0" hangingPunct="1">
        <a:spcBef>
          <a:spcPts val="197"/>
        </a:spcBef>
        <a:spcAft>
          <a:spcPts val="197"/>
        </a:spcAft>
        <a:buClr>
          <a:schemeClr val="accent1"/>
        </a:buClr>
        <a:buFont typeface="+mj-lt"/>
        <a:buAutoNum type="arabicPeriod"/>
        <a:defRPr sz="1050" kern="1200">
          <a:solidFill>
            <a:schemeClr val="tx1"/>
          </a:solidFill>
          <a:latin typeface="+mn-lt"/>
          <a:ea typeface="+mn-ea"/>
          <a:cs typeface="+mn-cs"/>
        </a:defRPr>
      </a:lvl5pPr>
      <a:lvl6pPr marL="355862" indent="-174279" algn="l" defTabSz="654542" rtl="0" eaLnBrk="1" latinLnBrk="0" hangingPunct="1">
        <a:spcBef>
          <a:spcPts val="197"/>
        </a:spcBef>
        <a:spcAft>
          <a:spcPts val="197"/>
        </a:spcAft>
        <a:buClr>
          <a:schemeClr val="accent1"/>
        </a:buClr>
        <a:buFont typeface="+mj-lt"/>
        <a:buAutoNum type="alphaLcPeriod"/>
        <a:defRPr sz="1050" kern="1200">
          <a:solidFill>
            <a:schemeClr val="tx1"/>
          </a:solidFill>
          <a:latin typeface="+mn-lt"/>
          <a:ea typeface="+mn-ea"/>
          <a:cs typeface="+mn-cs"/>
        </a:defRPr>
      </a:lvl6pPr>
      <a:lvl7pPr marL="530140" indent="-173235" algn="l" defTabSz="654542" rtl="0" eaLnBrk="1" latinLnBrk="0" hangingPunct="1">
        <a:spcBef>
          <a:spcPts val="197"/>
        </a:spcBef>
        <a:spcAft>
          <a:spcPts val="197"/>
        </a:spcAft>
        <a:buClr>
          <a:schemeClr val="accent1"/>
        </a:buClr>
        <a:buFont typeface="+mj-lt"/>
        <a:buAutoNum type="romanLcPeriod"/>
        <a:defRPr sz="1050" kern="1200">
          <a:solidFill>
            <a:schemeClr val="tx1"/>
          </a:solidFill>
          <a:latin typeface="+mn-lt"/>
          <a:ea typeface="+mn-ea"/>
          <a:cs typeface="+mn-cs"/>
        </a:defRPr>
      </a:lvl7pPr>
      <a:lvl8pPr marL="0" indent="0" algn="l" defTabSz="654542" rtl="0" eaLnBrk="1" latinLnBrk="0" hangingPunct="1">
        <a:spcBef>
          <a:spcPts val="789"/>
        </a:spcBef>
        <a:spcAft>
          <a:spcPts val="197"/>
        </a:spcAft>
        <a:buClr>
          <a:schemeClr val="accent1"/>
        </a:buClr>
        <a:buFont typeface="+mj-lt"/>
        <a:buNone/>
        <a:defRPr sz="1050" kern="1200" cap="all" baseline="0">
          <a:solidFill>
            <a:schemeClr val="tx2"/>
          </a:solidFill>
          <a:latin typeface="+mn-lt"/>
          <a:ea typeface="+mn-ea"/>
          <a:cs typeface="+mn-cs"/>
        </a:defRPr>
      </a:lvl8pPr>
      <a:lvl9pPr marL="1044" indent="0" algn="l" defTabSz="654542" rtl="0" eaLnBrk="1" latinLnBrk="0" hangingPunct="1">
        <a:spcBef>
          <a:spcPts val="197"/>
        </a:spcBef>
        <a:spcAft>
          <a:spcPts val="197"/>
        </a:spcAft>
        <a:buClr>
          <a:schemeClr val="accent1"/>
        </a:buClr>
        <a:buFont typeface="+mj-lt"/>
        <a:buNone/>
        <a:defRPr sz="1050" b="1" i="0" kern="1200" baseline="0">
          <a:solidFill>
            <a:schemeClr val="accent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mailto:dfay@adb.org" TargetMode="External"/><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8" Type="http://schemas.openxmlformats.org/officeDocument/2006/relationships/hyperlink" Target="https://www.facebook.com/adbpacificenergy/" TargetMode="External"/><Relationship Id="rId3" Type="http://schemas.openxmlformats.org/officeDocument/2006/relationships/hyperlink" Target="https://www.greenclimate.fund/home" TargetMode="External"/><Relationship Id="rId7" Type="http://schemas.openxmlformats.org/officeDocument/2006/relationships/hyperlink" Target="http://www.adb.org/documents/pacific-energy-update-2016" TargetMode="External"/><Relationship Id="rId2" Type="http://schemas.openxmlformats.org/officeDocument/2006/relationships/notesSlide" Target="../notesSlides/notesSlide14.xml"/><Relationship Id="rId1" Type="http://schemas.openxmlformats.org/officeDocument/2006/relationships/slideLayout" Target="../slideLayouts/slideLayout15.xml"/><Relationship Id="rId6" Type="http://schemas.openxmlformats.org/officeDocument/2006/relationships/hyperlink" Target="http://www.theprif.org/" TargetMode="External"/><Relationship Id="rId5" Type="http://schemas.openxmlformats.org/officeDocument/2006/relationships/hyperlink" Target="http://www.ppa.org.fj/" TargetMode="External"/><Relationship Id="rId4" Type="http://schemas.openxmlformats.org/officeDocument/2006/relationships/hyperlink" Target="http://www.greenclimate.fund/documents/20182/239759/GCF_Concept_Note_User_s_Guide.pdf/64866eea-3437-4007-a0e4-01b60e6e463b"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1966" y="2194338"/>
            <a:ext cx="7772400" cy="1470025"/>
          </a:xfrm>
        </p:spPr>
        <p:txBody>
          <a:bodyPr/>
          <a:lstStyle/>
          <a:p>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sz="2400" dirty="0" smtClean="0"/>
              <a:t>Financing renewable energy in small island developing states (SIDS)</a:t>
            </a:r>
            <a:r>
              <a:rPr lang="en-AU" dirty="0" smtClean="0"/>
              <a:t/>
            </a:r>
            <a:br>
              <a:rPr lang="en-AU" dirty="0" smtClean="0"/>
            </a:br>
            <a:r>
              <a:rPr lang="en-AU" dirty="0" smtClean="0"/>
              <a:t/>
            </a:r>
            <a:br>
              <a:rPr lang="en-AU" dirty="0" smtClean="0"/>
            </a:br>
            <a:r>
              <a:rPr lang="en-AU" sz="2400" dirty="0" smtClean="0"/>
              <a:t>Early stage project development </a:t>
            </a:r>
            <a:br>
              <a:rPr lang="en-AU" sz="2400" dirty="0" smtClean="0"/>
            </a:br>
            <a:r>
              <a:rPr lang="en-AU" sz="2400" dirty="0" smtClean="0"/>
              <a:t>to access public funding </a:t>
            </a:r>
            <a:br>
              <a:rPr lang="en-AU" sz="2400" dirty="0" smtClean="0"/>
            </a:br>
            <a:r>
              <a:rPr lang="en-AU" sz="2400" dirty="0" smtClean="0"/>
              <a:t/>
            </a:r>
            <a:br>
              <a:rPr lang="en-AU" sz="2400" dirty="0" smtClean="0"/>
            </a:br>
            <a:endParaRPr lang="en-AU" sz="2400" dirty="0"/>
          </a:p>
        </p:txBody>
      </p:sp>
      <p:sp>
        <p:nvSpPr>
          <p:cNvPr id="3" name="Subtitle 2"/>
          <p:cNvSpPr>
            <a:spLocks noGrp="1"/>
          </p:cNvSpPr>
          <p:nvPr>
            <p:ph type="subTitle" idx="1"/>
          </p:nvPr>
        </p:nvSpPr>
        <p:spPr>
          <a:xfrm>
            <a:off x="618166" y="3660675"/>
            <a:ext cx="6400800" cy="1091849"/>
          </a:xfrm>
        </p:spPr>
        <p:txBody>
          <a:bodyPr/>
          <a:lstStyle/>
          <a:p>
            <a:r>
              <a:rPr lang="en-AU" sz="1200" dirty="0" smtClean="0"/>
              <a:t>David Fay</a:t>
            </a:r>
          </a:p>
          <a:p>
            <a:r>
              <a:rPr lang="en-AU" sz="1200" dirty="0" smtClean="0"/>
              <a:t>Head, Project Administration Unit</a:t>
            </a:r>
          </a:p>
          <a:p>
            <a:r>
              <a:rPr lang="en-AU" sz="1200" dirty="0" smtClean="0"/>
              <a:t>Pacific Subregional Office, Suva</a:t>
            </a:r>
          </a:p>
          <a:p>
            <a:r>
              <a:rPr lang="en-AU" sz="1200" dirty="0" smtClean="0"/>
              <a:t>Asian Development Bank</a:t>
            </a:r>
            <a:endParaRPr lang="en-AU" sz="1200" dirty="0"/>
          </a:p>
        </p:txBody>
      </p:sp>
      <p:sp>
        <p:nvSpPr>
          <p:cNvPr id="6" name="Rectangle 5"/>
          <p:cNvSpPr/>
          <p:nvPr/>
        </p:nvSpPr>
        <p:spPr>
          <a:xfrm>
            <a:off x="4349262" y="5427785"/>
            <a:ext cx="4454769" cy="1219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3289" y="4829048"/>
            <a:ext cx="2637327" cy="1208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803289" y="6160422"/>
            <a:ext cx="3000742" cy="369332"/>
          </a:xfrm>
          <a:prstGeom prst="rect">
            <a:avLst/>
          </a:prstGeom>
          <a:noFill/>
        </p:spPr>
        <p:txBody>
          <a:bodyPr wrap="square" rtlCol="0">
            <a:spAutoFit/>
          </a:bodyPr>
          <a:lstStyle/>
          <a:p>
            <a:pPr algn="ctr"/>
            <a:r>
              <a:rPr lang="en-US" dirty="0" smtClean="0">
                <a:solidFill>
                  <a:srgbClr val="002060"/>
                </a:solidFill>
              </a:rPr>
              <a:t>Pacific Subregional Office</a:t>
            </a:r>
            <a:endParaRPr lang="en-US" dirty="0">
              <a:solidFill>
                <a:srgbClr val="002060"/>
              </a:solidFill>
            </a:endParaRPr>
          </a:p>
        </p:txBody>
      </p:sp>
    </p:spTree>
    <p:extLst>
      <p:ext uri="{BB962C8B-B14F-4D97-AF65-F5344CB8AC3E}">
        <p14:creationId xmlns:p14="http://schemas.microsoft.com/office/powerpoint/2010/main" val="3358838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0290" name="Rectangle 2"/>
          <p:cNvSpPr>
            <a:spLocks noGrp="1" noChangeArrowheads="1"/>
          </p:cNvSpPr>
          <p:nvPr>
            <p:ph type="title"/>
          </p:nvPr>
        </p:nvSpPr>
        <p:spPr>
          <a:xfrm>
            <a:off x="4763" y="260350"/>
            <a:ext cx="8763000" cy="588963"/>
          </a:xfrm>
        </p:spPr>
        <p:txBody>
          <a:bodyPr/>
          <a:lstStyle/>
          <a:p>
            <a:pPr>
              <a:defRPr/>
            </a:pPr>
            <a:r>
              <a:rPr lang="en-US" altLang="ja-JP" dirty="0" smtClean="0">
                <a:latin typeface="+mn-lt"/>
              </a:rPr>
              <a:t>APPLICATION </a:t>
            </a:r>
            <a:r>
              <a:rPr lang="en-US" altLang="ja-JP" dirty="0" smtClean="0">
                <a:latin typeface="+mn-lt"/>
              </a:rPr>
              <a:t>STRATEGY, STEPS AND </a:t>
            </a:r>
            <a:r>
              <a:rPr lang="en-US" altLang="ja-JP" dirty="0" smtClean="0">
                <a:latin typeface="+mn-lt"/>
              </a:rPr>
              <a:t>PROCESS</a:t>
            </a:r>
            <a:endParaRPr lang="en-US" altLang="ja-JP" dirty="0">
              <a:latin typeface="+mn-lt"/>
            </a:endParaRPr>
          </a:p>
        </p:txBody>
      </p:sp>
      <p:sp>
        <p:nvSpPr>
          <p:cNvPr id="6147" name="Rectangle 3"/>
          <p:cNvSpPr>
            <a:spLocks noGrp="1" noChangeArrowheads="1"/>
          </p:cNvSpPr>
          <p:nvPr>
            <p:ph idx="1"/>
          </p:nvPr>
        </p:nvSpPr>
        <p:spPr>
          <a:xfrm>
            <a:off x="250825" y="1052513"/>
            <a:ext cx="8737600" cy="5400675"/>
          </a:xfrm>
        </p:spPr>
        <p:txBody>
          <a:bodyPr/>
          <a:lstStyle/>
          <a:p>
            <a:pPr>
              <a:spcBef>
                <a:spcPts val="600"/>
              </a:spcBef>
              <a:spcAft>
                <a:spcPts val="600"/>
              </a:spcAft>
            </a:pPr>
            <a:r>
              <a:rPr lang="en-US" altLang="en-US" dirty="0" smtClean="0"/>
              <a:t>Do you have a national power </a:t>
            </a:r>
            <a:r>
              <a:rPr lang="en-US" altLang="en-US" dirty="0"/>
              <a:t>s</a:t>
            </a:r>
            <a:r>
              <a:rPr lang="en-US" altLang="en-US" dirty="0" smtClean="0"/>
              <a:t>ector </a:t>
            </a:r>
            <a:r>
              <a:rPr lang="en-US" altLang="en-US" dirty="0"/>
              <a:t>d</a:t>
            </a:r>
            <a:r>
              <a:rPr lang="en-US" altLang="en-US" dirty="0" smtClean="0"/>
              <a:t>evelopment strategy? </a:t>
            </a:r>
          </a:p>
          <a:p>
            <a:pPr>
              <a:spcBef>
                <a:spcPts val="600"/>
              </a:spcBef>
              <a:spcAft>
                <a:spcPts val="600"/>
              </a:spcAft>
            </a:pPr>
            <a:r>
              <a:rPr lang="en-US" altLang="en-US" dirty="0" smtClean="0"/>
              <a:t>Approach to GCF – “direct” or “international” </a:t>
            </a:r>
          </a:p>
          <a:p>
            <a:pPr>
              <a:spcBef>
                <a:spcPts val="600"/>
              </a:spcBef>
              <a:spcAft>
                <a:spcPts val="600"/>
              </a:spcAft>
            </a:pPr>
            <a:r>
              <a:rPr lang="en-US" altLang="en-US" dirty="0" smtClean="0"/>
              <a:t>Important considerations / questions:</a:t>
            </a:r>
          </a:p>
          <a:p>
            <a:pPr lvl="1">
              <a:spcBef>
                <a:spcPts val="600"/>
              </a:spcBef>
              <a:spcAft>
                <a:spcPts val="600"/>
              </a:spcAft>
              <a:buFont typeface="Wingdings" panose="05000000000000000000" pitchFamily="2" charset="2"/>
              <a:buChar char="Ø"/>
            </a:pPr>
            <a:r>
              <a:rPr lang="en-US" altLang="en-US" dirty="0" smtClean="0"/>
              <a:t>what are the “results areas”?</a:t>
            </a:r>
          </a:p>
          <a:p>
            <a:pPr lvl="1">
              <a:spcBef>
                <a:spcPts val="600"/>
              </a:spcBef>
              <a:spcAft>
                <a:spcPts val="600"/>
              </a:spcAft>
              <a:buFont typeface="Wingdings" panose="05000000000000000000" pitchFamily="2" charset="2"/>
              <a:buChar char="Ø"/>
            </a:pPr>
            <a:r>
              <a:rPr lang="en-US" altLang="en-US" dirty="0"/>
              <a:t>project contribution to mitigation or adaptation goals</a:t>
            </a:r>
            <a:r>
              <a:rPr lang="en-US" altLang="en-US" dirty="0" smtClean="0"/>
              <a:t>?</a:t>
            </a:r>
          </a:p>
          <a:p>
            <a:pPr lvl="1">
              <a:spcBef>
                <a:spcPts val="600"/>
              </a:spcBef>
              <a:spcAft>
                <a:spcPts val="600"/>
              </a:spcAft>
              <a:buFont typeface="Wingdings" panose="05000000000000000000" pitchFamily="2" charset="2"/>
              <a:buChar char="Ø"/>
            </a:pPr>
            <a:r>
              <a:rPr lang="en-US" altLang="en-US" dirty="0" smtClean="0"/>
              <a:t> fit with </a:t>
            </a:r>
            <a:r>
              <a:rPr lang="en-US" altLang="en-US" b="1" u="sng" dirty="0" smtClean="0"/>
              <a:t>Investment Criteria</a:t>
            </a:r>
          </a:p>
          <a:p>
            <a:pPr lvl="1">
              <a:spcBef>
                <a:spcPts val="600"/>
              </a:spcBef>
              <a:spcAft>
                <a:spcPts val="600"/>
              </a:spcAft>
              <a:buFont typeface="Wingdings" panose="05000000000000000000" pitchFamily="2" charset="2"/>
              <a:buChar char="Ø"/>
            </a:pPr>
            <a:r>
              <a:rPr lang="en-US" altLang="en-US" dirty="0" smtClean="0"/>
              <a:t>why is a GCF contribution critical for the project?</a:t>
            </a:r>
          </a:p>
          <a:p>
            <a:pPr>
              <a:spcBef>
                <a:spcPts val="600"/>
              </a:spcBef>
              <a:spcAft>
                <a:spcPts val="600"/>
              </a:spcAft>
            </a:pPr>
            <a:r>
              <a:rPr lang="en-US" altLang="en-US" dirty="0" smtClean="0"/>
              <a:t>Concept Note submission and GCF response process</a:t>
            </a:r>
          </a:p>
          <a:p>
            <a:pPr>
              <a:spcBef>
                <a:spcPts val="600"/>
              </a:spcBef>
              <a:spcAft>
                <a:spcPts val="600"/>
              </a:spcAft>
            </a:pPr>
            <a:r>
              <a:rPr lang="en-US" altLang="en-US" dirty="0" smtClean="0"/>
              <a:t>Consider a “readiness support” application to GCF to assist with your due diligence. </a:t>
            </a:r>
          </a:p>
          <a:p>
            <a:pPr>
              <a:spcBef>
                <a:spcPts val="600"/>
              </a:spcBef>
              <a:spcAft>
                <a:spcPts val="600"/>
              </a:spcAft>
            </a:pPr>
            <a:r>
              <a:rPr lang="en-US" altLang="en-US" dirty="0" smtClean="0"/>
              <a:t>Due diligence</a:t>
            </a:r>
          </a:p>
          <a:p>
            <a:pPr>
              <a:spcBef>
                <a:spcPts val="600"/>
              </a:spcBef>
              <a:spcAft>
                <a:spcPts val="600"/>
              </a:spcAft>
            </a:pPr>
            <a:endParaRPr lang="en-US" altLang="en-US" sz="2800" dirty="0" smtClean="0"/>
          </a:p>
        </p:txBody>
      </p:sp>
    </p:spTree>
    <p:extLst>
      <p:ext uri="{BB962C8B-B14F-4D97-AF65-F5344CB8AC3E}">
        <p14:creationId xmlns:p14="http://schemas.microsoft.com/office/powerpoint/2010/main" val="2941322497"/>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CRITERIA</a:t>
            </a:r>
            <a:endParaRPr lang="en-US" dirty="0"/>
          </a:p>
        </p:txBody>
      </p:sp>
      <p:sp>
        <p:nvSpPr>
          <p:cNvPr id="3" name="Content Placeholder 2"/>
          <p:cNvSpPr>
            <a:spLocks noGrp="1"/>
          </p:cNvSpPr>
          <p:nvPr>
            <p:ph idx="1"/>
          </p:nvPr>
        </p:nvSpPr>
        <p:spPr/>
        <p:txBody>
          <a:bodyPr/>
          <a:lstStyle/>
          <a:p>
            <a:endParaRPr lang="en-US" dirty="0" smtClean="0"/>
          </a:p>
          <a:p>
            <a:r>
              <a:rPr lang="en-US" dirty="0" smtClean="0"/>
              <a:t>       </a:t>
            </a:r>
            <a:endParaRPr lang="en-US" dirty="0"/>
          </a:p>
        </p:txBody>
      </p:sp>
      <p:sp>
        <p:nvSpPr>
          <p:cNvPr id="4" name="Footer Placeholder 3"/>
          <p:cNvSpPr>
            <a:spLocks noGrp="1"/>
          </p:cNvSpPr>
          <p:nvPr>
            <p:ph type="ftr" sz="quarter" idx="10"/>
          </p:nvPr>
        </p:nvSpPr>
        <p:spPr/>
        <p:txBody>
          <a:bodyPr/>
          <a:lstStyle/>
          <a:p>
            <a:pPr>
              <a:defRPr/>
            </a:pPr>
            <a:endParaRPr lang="en-US" altLang="ja-JP"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4987" y="779502"/>
            <a:ext cx="4611566" cy="5934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67288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a:t>
            </a:r>
            <a:r>
              <a:rPr lang="en-US" dirty="0" err="1" smtClean="0"/>
              <a:t>criterIA</a:t>
            </a:r>
            <a:endParaRPr lang="en-US" dirty="0"/>
          </a:p>
        </p:txBody>
      </p:sp>
      <p:sp>
        <p:nvSpPr>
          <p:cNvPr id="3" name="Content Placeholder 2"/>
          <p:cNvSpPr>
            <a:spLocks noGrp="1"/>
          </p:cNvSpPr>
          <p:nvPr>
            <p:ph idx="1"/>
          </p:nvPr>
        </p:nvSpPr>
        <p:spPr/>
        <p:txBody>
          <a:bodyPr/>
          <a:lstStyle/>
          <a:p>
            <a:r>
              <a:rPr lang="en-US" dirty="0" smtClean="0"/>
              <a:t>Impact potential</a:t>
            </a:r>
          </a:p>
          <a:p>
            <a:r>
              <a:rPr lang="en-US" dirty="0" smtClean="0"/>
              <a:t>Paradigm shift</a:t>
            </a:r>
          </a:p>
          <a:p>
            <a:r>
              <a:rPr lang="en-US" dirty="0" smtClean="0"/>
              <a:t>Sustainable development potential</a:t>
            </a:r>
          </a:p>
          <a:p>
            <a:r>
              <a:rPr lang="en-US" dirty="0" smtClean="0"/>
              <a:t>Needs of the recipient</a:t>
            </a:r>
          </a:p>
          <a:p>
            <a:r>
              <a:rPr lang="en-US" dirty="0" smtClean="0"/>
              <a:t>Country ownership</a:t>
            </a:r>
          </a:p>
          <a:p>
            <a:r>
              <a:rPr lang="en-US" dirty="0" smtClean="0"/>
              <a:t>Efficiency and effectiveness</a:t>
            </a:r>
          </a:p>
          <a:p>
            <a:endParaRPr lang="en-US" dirty="0"/>
          </a:p>
        </p:txBody>
      </p:sp>
      <p:sp>
        <p:nvSpPr>
          <p:cNvPr id="4" name="Footer Placeholder 3"/>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38153983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DILIGENCE REQUIREMENTS</a:t>
            </a:r>
            <a:endParaRPr lang="en-US" dirty="0"/>
          </a:p>
        </p:txBody>
      </p:sp>
      <p:sp>
        <p:nvSpPr>
          <p:cNvPr id="3" name="Content Placeholder 2"/>
          <p:cNvSpPr>
            <a:spLocks noGrp="1"/>
          </p:cNvSpPr>
          <p:nvPr>
            <p:ph idx="1"/>
          </p:nvPr>
        </p:nvSpPr>
        <p:spPr/>
        <p:txBody>
          <a:bodyPr/>
          <a:lstStyle/>
          <a:p>
            <a:r>
              <a:rPr lang="en-US" b="1" dirty="0"/>
              <a:t>Project due diligence</a:t>
            </a:r>
            <a:r>
              <a:rPr lang="en-US" dirty="0"/>
              <a:t>. The following due diligence will be carried out for every project financed under the investment facility.</a:t>
            </a:r>
          </a:p>
          <a:p>
            <a:r>
              <a:rPr lang="en-US" b="1" dirty="0"/>
              <a:t>Technical</a:t>
            </a:r>
            <a:r>
              <a:rPr lang="en-US" dirty="0"/>
              <a:t>. </a:t>
            </a:r>
          </a:p>
          <a:p>
            <a:r>
              <a:rPr lang="en-US" b="1" dirty="0"/>
              <a:t>Economic and </a:t>
            </a:r>
            <a:r>
              <a:rPr lang="en-US" b="1" dirty="0" smtClean="0"/>
              <a:t>financial</a:t>
            </a:r>
            <a:r>
              <a:rPr lang="en-US" dirty="0" smtClean="0"/>
              <a:t> </a:t>
            </a:r>
          </a:p>
          <a:p>
            <a:r>
              <a:rPr lang="en-US" b="1" dirty="0" smtClean="0"/>
              <a:t>Governance</a:t>
            </a:r>
            <a:endParaRPr lang="en-US" dirty="0"/>
          </a:p>
          <a:p>
            <a:r>
              <a:rPr lang="en-US" b="1" dirty="0"/>
              <a:t>Poverty, social, and </a:t>
            </a:r>
            <a:r>
              <a:rPr lang="en-US" b="1" dirty="0" smtClean="0"/>
              <a:t>gender</a:t>
            </a:r>
            <a:endParaRPr lang="en-US" dirty="0"/>
          </a:p>
          <a:p>
            <a:r>
              <a:rPr lang="en-US" b="1" dirty="0" smtClean="0"/>
              <a:t>Safeguards</a:t>
            </a:r>
            <a:endParaRPr lang="en-US" dirty="0"/>
          </a:p>
          <a:p>
            <a:r>
              <a:rPr lang="en-US" b="1" dirty="0" smtClean="0"/>
              <a:t>Procurement</a:t>
            </a:r>
            <a:endParaRPr lang="en-US" dirty="0"/>
          </a:p>
          <a:p>
            <a:endParaRPr lang="en-US" dirty="0" smtClean="0"/>
          </a:p>
          <a:p>
            <a:pPr marL="0" indent="0" algn="ctr">
              <a:buNone/>
            </a:pPr>
            <a:r>
              <a:rPr lang="en-US" b="1" dirty="0" smtClean="0"/>
              <a:t>TIME : 12 to 24 months on ADB administered projects</a:t>
            </a:r>
            <a:endParaRPr lang="en-US" b="1" dirty="0"/>
          </a:p>
        </p:txBody>
      </p:sp>
      <p:sp>
        <p:nvSpPr>
          <p:cNvPr id="4" name="Footer Placeholder 3"/>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2080205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READINESS SUPPORT STATE OF PLAY</a:t>
            </a:r>
            <a:endParaRPr lang="en-US" dirty="0"/>
          </a:p>
        </p:txBody>
      </p:sp>
      <p:pic>
        <p:nvPicPr>
          <p:cNvPr id="1027"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288677" y="936897"/>
            <a:ext cx="5157152" cy="53837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altLang="ja-JP" dirty="0"/>
              <a:t>Source : https://www.greenclimate.fund/funding/readiness-support#contact</a:t>
            </a:r>
          </a:p>
        </p:txBody>
      </p:sp>
    </p:spTree>
    <p:extLst>
      <p:ext uri="{BB962C8B-B14F-4D97-AF65-F5344CB8AC3E}">
        <p14:creationId xmlns:p14="http://schemas.microsoft.com/office/powerpoint/2010/main" val="1732484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pPr marL="0" indent="0">
              <a:buNone/>
            </a:pPr>
            <a:r>
              <a:rPr lang="en-US" dirty="0" smtClean="0"/>
              <a:t>Lets start with the opportunities</a:t>
            </a:r>
            <a:endParaRPr lang="en-US" dirty="0"/>
          </a:p>
          <a:p>
            <a:pPr lvl="1">
              <a:buFont typeface="Wingdings" panose="05000000000000000000" pitchFamily="2" charset="2"/>
              <a:buChar char="Ø"/>
            </a:pPr>
            <a:r>
              <a:rPr lang="en-US" dirty="0"/>
              <a:t>international political will to act</a:t>
            </a:r>
          </a:p>
          <a:p>
            <a:pPr lvl="1">
              <a:buFont typeface="Wingdings" panose="05000000000000000000" pitchFamily="2" charset="2"/>
              <a:buChar char="Ø"/>
            </a:pPr>
            <a:r>
              <a:rPr lang="en-US" dirty="0"/>
              <a:t>technological advances - renewable energy investments are becoming increasingly viable </a:t>
            </a:r>
          </a:p>
          <a:p>
            <a:pPr lvl="1">
              <a:buFont typeface="Wingdings" panose="05000000000000000000" pitchFamily="2" charset="2"/>
              <a:buChar char="Ø"/>
            </a:pPr>
            <a:r>
              <a:rPr lang="en-US" dirty="0"/>
              <a:t>significant (more than can be absorbed) financing availability</a:t>
            </a:r>
          </a:p>
          <a:p>
            <a:pPr lvl="1">
              <a:buFont typeface="Wingdings" panose="05000000000000000000" pitchFamily="2" charset="2"/>
              <a:buChar char="Ø"/>
            </a:pPr>
            <a:r>
              <a:rPr lang="en-US" dirty="0"/>
              <a:t>significant project preparation assistance is </a:t>
            </a:r>
            <a:r>
              <a:rPr lang="en-US" dirty="0" smtClean="0"/>
              <a:t>available.</a:t>
            </a:r>
            <a:endParaRPr lang="en-US" dirty="0"/>
          </a:p>
          <a:p>
            <a:pPr marL="0" indent="0">
              <a:buNone/>
            </a:pPr>
            <a:r>
              <a:rPr lang="en-US" dirty="0" smtClean="0"/>
              <a:t>Challenges </a:t>
            </a:r>
          </a:p>
          <a:p>
            <a:pPr lvl="1">
              <a:buFont typeface="Wingdings" panose="05000000000000000000" pitchFamily="2" charset="2"/>
              <a:buChar char="Ø"/>
            </a:pPr>
            <a:r>
              <a:rPr lang="en-US" dirty="0" smtClean="0"/>
              <a:t>fiscal </a:t>
            </a:r>
          </a:p>
          <a:p>
            <a:pPr lvl="1">
              <a:buFont typeface="Wingdings" panose="05000000000000000000" pitchFamily="2" charset="2"/>
              <a:buChar char="Ø"/>
            </a:pPr>
            <a:r>
              <a:rPr lang="en-US" dirty="0" smtClean="0"/>
              <a:t>capacity – policy making and coordination of donors is managed by small units with limited ability to absorb donor support </a:t>
            </a:r>
            <a:endParaRPr lang="en-US" dirty="0"/>
          </a:p>
          <a:p>
            <a:pPr lvl="1">
              <a:buFont typeface="Wingdings" panose="05000000000000000000" pitchFamily="2" charset="2"/>
              <a:buChar char="Ø"/>
            </a:pPr>
            <a:r>
              <a:rPr lang="en-US" dirty="0" smtClean="0"/>
              <a:t>Utilities find it difficult to retain staff</a:t>
            </a:r>
          </a:p>
          <a:p>
            <a:pPr lvl="1">
              <a:buFont typeface="Wingdings" panose="05000000000000000000" pitchFamily="2" charset="2"/>
              <a:buChar char="Ø"/>
            </a:pPr>
            <a:r>
              <a:rPr lang="en-US" dirty="0" smtClean="0"/>
              <a:t>Utilities have “generalist” technical staff with little design and implementation experience</a:t>
            </a:r>
          </a:p>
          <a:p>
            <a:pPr lvl="1">
              <a:buFont typeface="Wingdings" panose="05000000000000000000" pitchFamily="2" charset="2"/>
              <a:buChar char="Ø"/>
            </a:pPr>
            <a:endParaRPr lang="en-US" dirty="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altLang="ja-JP" smtClean="0"/>
              <a:t>Asian Development Partners Carbon Fund</a:t>
            </a:r>
            <a:endParaRPr lang="en-US" altLang="ja-JP"/>
          </a:p>
        </p:txBody>
      </p:sp>
    </p:spTree>
    <p:extLst>
      <p:ext uri="{BB962C8B-B14F-4D97-AF65-F5344CB8AC3E}">
        <p14:creationId xmlns:p14="http://schemas.microsoft.com/office/powerpoint/2010/main" val="1007072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Objective of the presentation was to discuss steps, requirements and challenges in developing renewable energy projects</a:t>
            </a:r>
          </a:p>
          <a:p>
            <a:r>
              <a:rPr lang="en-US" dirty="0" smtClean="0"/>
              <a:t>Conclusion : we have momentum on our side. The Next GCF meeting is in Samoa and the </a:t>
            </a:r>
            <a:r>
              <a:rPr lang="en-US" dirty="0"/>
              <a:t>P</a:t>
            </a:r>
            <a:r>
              <a:rPr lang="en-US" dirty="0" smtClean="0"/>
              <a:t>acific’s needs are going to  receive great attention. Please continue to engage closely together with ADB and development partners so that we together can make a difference.  </a:t>
            </a:r>
          </a:p>
          <a:p>
            <a:r>
              <a:rPr lang="en-US" dirty="0" smtClean="0"/>
              <a:t>Contact : </a:t>
            </a:r>
            <a:r>
              <a:rPr lang="en-US" dirty="0" smtClean="0">
                <a:hlinkClick r:id="rId3"/>
              </a:rPr>
              <a:t>dfay@adb.org</a:t>
            </a:r>
            <a:r>
              <a:rPr lang="en-US" dirty="0" smtClean="0"/>
              <a:t> or phone: 331 8101 (+679) 999 6533 </a:t>
            </a:r>
          </a:p>
          <a:p>
            <a:pPr marL="0" indent="0" algn="ctr">
              <a:buNone/>
            </a:pPr>
            <a:endParaRPr lang="en-US" dirty="0" smtClean="0"/>
          </a:p>
          <a:p>
            <a:pPr marL="0" indent="0" algn="ctr">
              <a:buNone/>
            </a:pPr>
            <a:r>
              <a:rPr lang="en-US" dirty="0" smtClean="0"/>
              <a:t>THANK YOU VERY MUCH FOR YOUR TIME</a:t>
            </a:r>
            <a:endParaRPr lang="en-US" dirty="0"/>
          </a:p>
        </p:txBody>
      </p:sp>
      <p:sp>
        <p:nvSpPr>
          <p:cNvPr id="4" name="Footer Placeholder 3"/>
          <p:cNvSpPr>
            <a:spLocks noGrp="1"/>
          </p:cNvSpPr>
          <p:nvPr>
            <p:ph type="ftr" sz="quarter" idx="10"/>
          </p:nvPr>
        </p:nvSpPr>
        <p:spPr/>
        <p:txBody>
          <a:bodyPr/>
          <a:lstStyle/>
          <a:p>
            <a:pPr>
              <a:defRPr/>
            </a:pPr>
            <a:r>
              <a:rPr lang="en-US" altLang="ja-JP" smtClean="0"/>
              <a:t>Asian Development Partners Carbon Fund</a:t>
            </a:r>
            <a:endParaRPr lang="en-US" altLang="ja-JP"/>
          </a:p>
        </p:txBody>
      </p:sp>
    </p:spTree>
    <p:extLst>
      <p:ext uri="{BB962C8B-B14F-4D97-AF65-F5344CB8AC3E}">
        <p14:creationId xmlns:p14="http://schemas.microsoft.com/office/powerpoint/2010/main" val="2946807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3"/>
          <p:cNvSpPr>
            <a:spLocks noGrp="1" noChangeArrowheads="1"/>
          </p:cNvSpPr>
          <p:nvPr>
            <p:ph idx="1"/>
          </p:nvPr>
        </p:nvSpPr>
        <p:spPr>
          <a:xfrm>
            <a:off x="936596" y="232286"/>
            <a:ext cx="6494462" cy="699368"/>
          </a:xfrm>
        </p:spPr>
        <p:txBody>
          <a:bodyPr/>
          <a:lstStyle/>
          <a:p>
            <a:pPr marL="0" indent="0" algn="ctr">
              <a:spcBef>
                <a:spcPct val="0"/>
              </a:spcBef>
              <a:spcAft>
                <a:spcPts val="600"/>
              </a:spcAft>
              <a:buNone/>
            </a:pPr>
            <a:r>
              <a:rPr lang="en-US" altLang="en-US" b="1" cap="all" dirty="0" smtClean="0">
                <a:solidFill>
                  <a:schemeClr val="bg1"/>
                </a:solidFill>
                <a:ea typeface="+mj-ea"/>
                <a:cs typeface="+mj-cs"/>
              </a:rPr>
              <a:t>IMPORTANT RESOURCES</a:t>
            </a:r>
            <a:endParaRPr lang="en-US" altLang="en-US" b="1" cap="all" dirty="0">
              <a:solidFill>
                <a:schemeClr val="bg1"/>
              </a:solidFill>
              <a:ea typeface="+mj-ea"/>
              <a:cs typeface="+mj-cs"/>
            </a:endParaRPr>
          </a:p>
        </p:txBody>
      </p:sp>
      <p:sp>
        <p:nvSpPr>
          <p:cNvPr id="5" name="Rectangle 3"/>
          <p:cNvSpPr txBox="1">
            <a:spLocks noChangeArrowheads="1"/>
          </p:cNvSpPr>
          <p:nvPr/>
        </p:nvSpPr>
        <p:spPr>
          <a:xfrm>
            <a:off x="250824" y="1052513"/>
            <a:ext cx="8893175" cy="5400675"/>
          </a:xfrm>
          <a:prstGeom prst="rect">
            <a:avLst/>
          </a:prstGeom>
        </p:spPr>
        <p:txBody>
          <a:bodyPr vert="horz" lIns="0" tIns="0" rIns="0" bIns="0" spcCol="189324" rtlCol="0">
            <a:noAutofit/>
          </a:bodyPr>
          <a:lstStyle>
            <a:lvl1pPr marL="174279" indent="-174279" algn="l" defTabSz="654542" rtl="0" eaLnBrk="1" latinLnBrk="0" hangingPunct="1">
              <a:spcBef>
                <a:spcPts val="197"/>
              </a:spcBef>
              <a:spcAft>
                <a:spcPts val="450"/>
              </a:spcAft>
              <a:buClr>
                <a:schemeClr val="accent2"/>
              </a:buClr>
              <a:buFont typeface="Arial" pitchFamily="34" charset="0"/>
              <a:buChar char="•"/>
              <a:defRPr lang="en-US" sz="2000" kern="1200" dirty="0" smtClean="0">
                <a:solidFill>
                  <a:schemeClr val="tx1"/>
                </a:solidFill>
                <a:latin typeface="+mn-lt"/>
                <a:ea typeface="+mn-ea"/>
                <a:cs typeface="+mn-cs"/>
              </a:defRPr>
            </a:lvl1pPr>
            <a:lvl2pPr marL="355862" indent="-181583" algn="l" defTabSz="654542" rtl="0" eaLnBrk="1" latinLnBrk="0" hangingPunct="1">
              <a:spcBef>
                <a:spcPts val="197"/>
              </a:spcBef>
              <a:spcAft>
                <a:spcPts val="450"/>
              </a:spcAft>
              <a:buClr>
                <a:schemeClr val="accent2"/>
              </a:buClr>
              <a:buFont typeface="Arial" pitchFamily="34" charset="0"/>
              <a:buChar char="›"/>
              <a:defRPr sz="2000" kern="1200">
                <a:solidFill>
                  <a:schemeClr val="tx1"/>
                </a:solidFill>
                <a:latin typeface="+mn-lt"/>
                <a:ea typeface="+mn-ea"/>
                <a:cs typeface="+mn-cs"/>
              </a:defRPr>
            </a:lvl2pPr>
            <a:lvl3pPr marL="530140" indent="-174279" algn="l" defTabSz="654542" rtl="0" eaLnBrk="1" latinLnBrk="0" hangingPunct="1">
              <a:spcBef>
                <a:spcPts val="197"/>
              </a:spcBef>
              <a:spcAft>
                <a:spcPts val="450"/>
              </a:spcAft>
              <a:buClr>
                <a:schemeClr val="accent2"/>
              </a:buClr>
              <a:buFont typeface="Arial" panose="020B0604020202020204" pitchFamily="34" charset="0"/>
              <a:buChar char="–"/>
              <a:defRPr sz="2000" kern="1200">
                <a:solidFill>
                  <a:schemeClr val="tx1"/>
                </a:solidFill>
                <a:latin typeface="+mn-lt"/>
                <a:ea typeface="+mn-ea"/>
                <a:cs typeface="+mn-cs"/>
              </a:defRPr>
            </a:lvl3pPr>
            <a:lvl4pPr marL="225414" indent="-225414" algn="l" defTabSz="654542" rtl="0" eaLnBrk="1" latinLnBrk="0" hangingPunct="1">
              <a:spcBef>
                <a:spcPts val="197"/>
              </a:spcBef>
              <a:spcAft>
                <a:spcPts val="450"/>
              </a:spcAft>
              <a:buClr>
                <a:schemeClr val="accent2"/>
              </a:buClr>
              <a:buFont typeface="+mj-lt"/>
              <a:buAutoNum type="arabicPeriod"/>
              <a:defRPr sz="2000" kern="1200">
                <a:solidFill>
                  <a:schemeClr val="tx1"/>
                </a:solidFill>
                <a:latin typeface="+mn-lt"/>
                <a:ea typeface="+mn-ea"/>
                <a:cs typeface="+mn-cs"/>
              </a:defRPr>
            </a:lvl4pPr>
            <a:lvl5pPr marL="355862" indent="-174279" algn="l" defTabSz="654542" rtl="0" eaLnBrk="1" latinLnBrk="0" hangingPunct="1">
              <a:spcBef>
                <a:spcPts val="197"/>
              </a:spcBef>
              <a:spcAft>
                <a:spcPts val="450"/>
              </a:spcAft>
              <a:buClr>
                <a:schemeClr val="accent2"/>
              </a:buClr>
              <a:buFont typeface="+mj-lt"/>
              <a:buAutoNum type="alphaLcPeriod"/>
              <a:defRPr sz="2000" kern="1200">
                <a:solidFill>
                  <a:schemeClr val="tx1"/>
                </a:solidFill>
                <a:latin typeface="+mn-lt"/>
                <a:ea typeface="+mn-ea"/>
                <a:cs typeface="+mn-cs"/>
              </a:defRPr>
            </a:lvl5pPr>
            <a:lvl6pPr marL="530140" indent="-173235" algn="l" defTabSz="654542" rtl="0" eaLnBrk="1" latinLnBrk="0" hangingPunct="1">
              <a:spcBef>
                <a:spcPts val="197"/>
              </a:spcBef>
              <a:spcAft>
                <a:spcPts val="450"/>
              </a:spcAft>
              <a:buClr>
                <a:schemeClr val="accent2"/>
              </a:buClr>
              <a:buFont typeface="+mj-lt"/>
              <a:buAutoNum type="romanLcPeriod"/>
              <a:defRPr sz="2000" kern="1200">
                <a:solidFill>
                  <a:schemeClr val="tx1"/>
                </a:solidFill>
                <a:latin typeface="+mn-lt"/>
                <a:ea typeface="+mn-ea"/>
                <a:cs typeface="+mn-cs"/>
              </a:defRPr>
            </a:lvl6pPr>
            <a:lvl7pPr marL="0" indent="0" algn="l" defTabSz="654542" rtl="0" eaLnBrk="1" latinLnBrk="0" hangingPunct="1">
              <a:spcBef>
                <a:spcPts val="197"/>
              </a:spcBef>
              <a:spcAft>
                <a:spcPts val="450"/>
              </a:spcAft>
              <a:buFont typeface="Arial" pitchFamily="34" charset="0"/>
              <a:buNone/>
              <a:defRPr sz="2000" kern="1200">
                <a:solidFill>
                  <a:schemeClr val="tx1"/>
                </a:solidFill>
                <a:latin typeface="+mn-lt"/>
                <a:ea typeface="+mn-ea"/>
                <a:cs typeface="+mn-cs"/>
              </a:defRPr>
            </a:lvl7pPr>
            <a:lvl8pPr marL="0" indent="0" algn="l" defTabSz="654542" rtl="0" eaLnBrk="1" latinLnBrk="0" hangingPunct="1">
              <a:spcBef>
                <a:spcPts val="789"/>
              </a:spcBef>
              <a:spcAft>
                <a:spcPts val="450"/>
              </a:spcAft>
              <a:buClr>
                <a:schemeClr val="accent1"/>
              </a:buClr>
              <a:buFont typeface="+mj-lt"/>
              <a:buNone/>
              <a:defRPr sz="2000" b="1" kern="1200" cap="all" baseline="0">
                <a:solidFill>
                  <a:schemeClr val="accent2"/>
                </a:solidFill>
                <a:latin typeface="+mn-lt"/>
                <a:ea typeface="+mn-ea"/>
                <a:cs typeface="+mn-cs"/>
              </a:defRPr>
            </a:lvl8pPr>
            <a:lvl9pPr marL="1044" indent="0" algn="l" defTabSz="654542" rtl="0" eaLnBrk="1" latinLnBrk="0" hangingPunct="1">
              <a:spcBef>
                <a:spcPts val="197"/>
              </a:spcBef>
              <a:spcAft>
                <a:spcPts val="450"/>
              </a:spcAft>
              <a:buClr>
                <a:schemeClr val="accent1"/>
              </a:buClr>
              <a:buFont typeface="+mj-lt"/>
              <a:buNone/>
              <a:defRPr sz="2000" b="1" i="0" kern="1200" baseline="0">
                <a:solidFill>
                  <a:schemeClr val="accent1"/>
                </a:solidFill>
                <a:latin typeface="+mn-lt"/>
                <a:ea typeface="+mn-ea"/>
                <a:cs typeface="+mn-cs"/>
              </a:defRPr>
            </a:lvl9pPr>
          </a:lstStyle>
          <a:p>
            <a:pPr fontAlgn="auto">
              <a:spcBef>
                <a:spcPts val="600"/>
              </a:spcBef>
              <a:spcAft>
                <a:spcPts val="600"/>
              </a:spcAft>
              <a:buFont typeface="Wingdings" panose="05000000000000000000" pitchFamily="2" charset="2"/>
              <a:buChar char="§"/>
            </a:pPr>
            <a:r>
              <a:rPr lang="en-US" altLang="en-US" sz="1400" b="1" dirty="0" smtClean="0"/>
              <a:t>Green Climate Fund</a:t>
            </a:r>
            <a:endParaRPr lang="en-US" altLang="en-US" sz="1400" b="1" dirty="0"/>
          </a:p>
          <a:p>
            <a:pPr marL="698761" lvl="5" indent="-342900" fontAlgn="auto">
              <a:spcBef>
                <a:spcPts val="600"/>
              </a:spcBef>
              <a:spcAft>
                <a:spcPts val="600"/>
              </a:spcAft>
              <a:buFont typeface="Courier New" panose="02070309020205020404" pitchFamily="49" charset="0"/>
              <a:buChar char="o"/>
            </a:pPr>
            <a:r>
              <a:rPr lang="en-US" altLang="en-US" sz="1400" dirty="0">
                <a:hlinkClick r:id="rId3"/>
              </a:rPr>
              <a:t>https://</a:t>
            </a:r>
            <a:r>
              <a:rPr lang="en-US" altLang="en-US" sz="1400" dirty="0" smtClean="0">
                <a:hlinkClick r:id="rId3"/>
              </a:rPr>
              <a:t>www.greenclimate.fund/home</a:t>
            </a:r>
            <a:endParaRPr lang="en-US" altLang="en-US" sz="1400" dirty="0" smtClean="0"/>
          </a:p>
          <a:p>
            <a:pPr marL="698761" lvl="5" indent="-342900" fontAlgn="auto">
              <a:spcBef>
                <a:spcPts val="600"/>
              </a:spcBef>
              <a:spcAft>
                <a:spcPts val="600"/>
              </a:spcAft>
              <a:buFont typeface="Courier New" panose="02070309020205020404" pitchFamily="49" charset="0"/>
              <a:buChar char="o"/>
            </a:pPr>
            <a:r>
              <a:rPr lang="en-US" altLang="en-US" sz="1400" dirty="0" smtClean="0"/>
              <a:t>Please refer to menu tab to gain an appreciation of the resources that are available to assist in the GCF application process</a:t>
            </a:r>
          </a:p>
          <a:p>
            <a:pPr marL="698761" lvl="5" indent="-342900" fontAlgn="auto">
              <a:spcBef>
                <a:spcPts val="600"/>
              </a:spcBef>
              <a:spcAft>
                <a:spcPts val="600"/>
              </a:spcAft>
              <a:buFont typeface="Courier New" panose="02070309020205020404" pitchFamily="49" charset="0"/>
              <a:buChar char="o"/>
            </a:pPr>
            <a:r>
              <a:rPr lang="en-US" altLang="en-US" sz="1400" dirty="0" smtClean="0"/>
              <a:t>Concept Note User’s Guide </a:t>
            </a:r>
            <a:r>
              <a:rPr lang="en-US" altLang="en-US" sz="1400" dirty="0"/>
              <a:t>is available at : </a:t>
            </a:r>
            <a:r>
              <a:rPr lang="en-US" altLang="en-US" sz="1400" dirty="0">
                <a:hlinkClick r:id="rId4"/>
              </a:rPr>
              <a:t>http://</a:t>
            </a:r>
            <a:r>
              <a:rPr lang="en-US" altLang="en-US" sz="1400" dirty="0" smtClean="0">
                <a:hlinkClick r:id="rId4"/>
              </a:rPr>
              <a:t>www.greenclimate.fund/documents/20182/239759/GCF_Concept_Note_User_s_Guide.pdf/64866eea-3437-4007-a0e4-01b60e6e463b</a:t>
            </a:r>
            <a:endParaRPr lang="en-US" altLang="en-US" sz="1400" dirty="0" smtClean="0"/>
          </a:p>
          <a:p>
            <a:pPr fontAlgn="auto">
              <a:spcBef>
                <a:spcPts val="600"/>
              </a:spcBef>
              <a:spcAft>
                <a:spcPts val="600"/>
              </a:spcAft>
              <a:buFont typeface="Wingdings" panose="05000000000000000000" pitchFamily="2" charset="2"/>
              <a:buChar char="§"/>
            </a:pPr>
            <a:r>
              <a:rPr lang="en-US" altLang="en-US" sz="1400" b="1" dirty="0" smtClean="0"/>
              <a:t>Pacific Power Association </a:t>
            </a:r>
            <a:r>
              <a:rPr lang="en-US" altLang="en-US" sz="1400" dirty="0" smtClean="0">
                <a:hlinkClick r:id="rId5"/>
              </a:rPr>
              <a:t>http</a:t>
            </a:r>
            <a:r>
              <a:rPr lang="en-US" altLang="en-US" sz="1400" dirty="0">
                <a:hlinkClick r:id="rId5"/>
              </a:rPr>
              <a:t>://www.ppa.org.fj</a:t>
            </a:r>
            <a:r>
              <a:rPr lang="en-US" altLang="en-US" sz="1400" dirty="0" smtClean="0">
                <a:hlinkClick r:id="rId5"/>
              </a:rPr>
              <a:t>/</a:t>
            </a:r>
            <a:endParaRPr lang="en-US" altLang="en-US" sz="1400" dirty="0" smtClean="0"/>
          </a:p>
          <a:p>
            <a:pPr marL="698761" lvl="5" indent="-342900">
              <a:spcBef>
                <a:spcPts val="600"/>
              </a:spcBef>
              <a:spcAft>
                <a:spcPts val="600"/>
              </a:spcAft>
              <a:buFont typeface="Courier New" panose="02070309020205020404" pitchFamily="49" charset="0"/>
              <a:buChar char="o"/>
            </a:pPr>
            <a:r>
              <a:rPr lang="en-US" altLang="en-US" sz="1400" dirty="0" smtClean="0"/>
              <a:t>Pacific Private Sector Investors Prospectus</a:t>
            </a:r>
          </a:p>
          <a:p>
            <a:pPr fontAlgn="auto">
              <a:spcBef>
                <a:spcPts val="600"/>
              </a:spcBef>
              <a:spcAft>
                <a:spcPts val="600"/>
              </a:spcAft>
              <a:buFont typeface="Wingdings" panose="05000000000000000000" pitchFamily="2" charset="2"/>
              <a:buChar char="§"/>
            </a:pPr>
            <a:r>
              <a:rPr lang="en-US" altLang="en-US" sz="1400" b="1" dirty="0" smtClean="0"/>
              <a:t>Pacific Region Infrastructure Facility </a:t>
            </a:r>
            <a:r>
              <a:rPr lang="en-US" altLang="en-US" sz="1400" dirty="0" smtClean="0">
                <a:hlinkClick r:id="rId6"/>
              </a:rPr>
              <a:t>http</a:t>
            </a:r>
            <a:r>
              <a:rPr lang="en-US" altLang="en-US" sz="1400" dirty="0">
                <a:hlinkClick r:id="rId6"/>
              </a:rPr>
              <a:t>://www.theprif.org</a:t>
            </a:r>
            <a:r>
              <a:rPr lang="en-US" altLang="en-US" sz="1400" dirty="0" smtClean="0">
                <a:hlinkClick r:id="rId6"/>
              </a:rPr>
              <a:t>/</a:t>
            </a:r>
            <a:endParaRPr lang="en-US" altLang="en-US" sz="1400" dirty="0" smtClean="0"/>
          </a:p>
          <a:p>
            <a:pPr marL="698761" lvl="5" indent="-342900" fontAlgn="auto">
              <a:spcBef>
                <a:spcPts val="600"/>
              </a:spcBef>
              <a:spcAft>
                <a:spcPts val="600"/>
              </a:spcAft>
              <a:buFont typeface="Courier New" panose="02070309020205020404" pitchFamily="49" charset="0"/>
              <a:buChar char="o"/>
            </a:pPr>
            <a:r>
              <a:rPr lang="en-US" altLang="en-US" sz="1400" dirty="0"/>
              <a:t>Power Benchmarking Report 2014</a:t>
            </a:r>
          </a:p>
          <a:p>
            <a:pPr fontAlgn="auto">
              <a:spcBef>
                <a:spcPts val="600"/>
              </a:spcBef>
              <a:spcAft>
                <a:spcPts val="600"/>
              </a:spcAft>
              <a:buFont typeface="Wingdings" panose="05000000000000000000" pitchFamily="2" charset="2"/>
              <a:buChar char="§"/>
            </a:pPr>
            <a:r>
              <a:rPr lang="en-US" altLang="en-US" sz="1400" b="1" dirty="0"/>
              <a:t>ADB</a:t>
            </a:r>
          </a:p>
          <a:p>
            <a:pPr marL="698761" lvl="5" indent="-342900" fontAlgn="auto">
              <a:spcBef>
                <a:spcPts val="600"/>
              </a:spcBef>
              <a:spcAft>
                <a:spcPts val="600"/>
              </a:spcAft>
              <a:buFont typeface="Courier New" panose="02070309020205020404" pitchFamily="49" charset="0"/>
              <a:buChar char="o"/>
            </a:pPr>
            <a:r>
              <a:rPr lang="en-US" altLang="en-US" sz="1400" dirty="0">
                <a:hlinkClick r:id="rId7"/>
              </a:rPr>
              <a:t>http://www.adb.org/documents/pacific-energy-update-2016</a:t>
            </a:r>
            <a:endParaRPr lang="en-US" altLang="en-US" sz="1400" dirty="0"/>
          </a:p>
          <a:p>
            <a:pPr fontAlgn="auto">
              <a:spcBef>
                <a:spcPts val="600"/>
              </a:spcBef>
              <a:spcAft>
                <a:spcPts val="600"/>
              </a:spcAft>
              <a:buFont typeface="Wingdings" panose="05000000000000000000" pitchFamily="2" charset="2"/>
              <a:buChar char="§"/>
            </a:pPr>
            <a:r>
              <a:rPr lang="en-US" altLang="en-US" sz="1400" b="1" dirty="0" smtClean="0"/>
              <a:t>ADB Pacific Facebook page </a:t>
            </a:r>
          </a:p>
          <a:p>
            <a:pPr marL="355861" lvl="2" indent="0" fontAlgn="auto">
              <a:spcBef>
                <a:spcPts val="600"/>
              </a:spcBef>
              <a:spcAft>
                <a:spcPts val="600"/>
              </a:spcAft>
              <a:buNone/>
            </a:pPr>
            <a:r>
              <a:rPr lang="en-US" altLang="en-US" sz="1400" dirty="0" smtClean="0">
                <a:hlinkClick r:id="rId8"/>
              </a:rPr>
              <a:t>https://</a:t>
            </a:r>
            <a:r>
              <a:rPr lang="en-US" altLang="en-US" sz="1400" dirty="0">
                <a:hlinkClick r:id="rId8"/>
              </a:rPr>
              <a:t>www.facebook.com/adbpacificenergy</a:t>
            </a:r>
            <a:r>
              <a:rPr lang="en-US" altLang="en-US" sz="1400" dirty="0" smtClean="0">
                <a:hlinkClick r:id="rId8"/>
              </a:rPr>
              <a:t>/</a:t>
            </a:r>
            <a:endParaRPr lang="en-US" altLang="en-US" sz="1400" dirty="0" smtClean="0"/>
          </a:p>
        </p:txBody>
      </p:sp>
    </p:spTree>
    <p:extLst>
      <p:ext uri="{BB962C8B-B14F-4D97-AF65-F5344CB8AC3E}">
        <p14:creationId xmlns:p14="http://schemas.microsoft.com/office/powerpoint/2010/main" val="4104288292"/>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0290" name="Rectangle 2"/>
          <p:cNvSpPr>
            <a:spLocks noGrp="1" noChangeArrowheads="1"/>
          </p:cNvSpPr>
          <p:nvPr>
            <p:ph type="title"/>
          </p:nvPr>
        </p:nvSpPr>
        <p:spPr>
          <a:xfrm>
            <a:off x="4763" y="260350"/>
            <a:ext cx="8763000" cy="588963"/>
          </a:xfrm>
        </p:spPr>
        <p:txBody>
          <a:bodyPr/>
          <a:lstStyle/>
          <a:p>
            <a:pPr>
              <a:defRPr/>
            </a:pPr>
            <a:r>
              <a:rPr lang="en-US" altLang="ja-JP" sz="2000" dirty="0">
                <a:latin typeface="+mn-lt"/>
              </a:rPr>
              <a:t>Asian development bank </a:t>
            </a:r>
            <a:r>
              <a:rPr lang="en-US" altLang="ja-JP" sz="2000" kern="1200" dirty="0" smtClean="0">
                <a:solidFill>
                  <a:srgbClr val="0033CC"/>
                </a:solidFill>
                <a:latin typeface="Calibri" pitchFamily="34" charset="0"/>
              </a:rPr>
              <a:t> </a:t>
            </a:r>
            <a:r>
              <a:rPr lang="en-US" altLang="ja-JP" sz="2000" kern="1200" dirty="0" smtClean="0">
                <a:solidFill>
                  <a:srgbClr val="FFC000"/>
                </a:solidFill>
                <a:latin typeface="Calibri" pitchFamily="34" charset="0"/>
              </a:rPr>
              <a:t> </a:t>
            </a:r>
            <a:endParaRPr lang="en-US" altLang="ja-JP" sz="2000" kern="1200" dirty="0">
              <a:solidFill>
                <a:srgbClr val="FFC000"/>
              </a:solidFill>
              <a:latin typeface="Calibri" pitchFamily="34" charset="0"/>
            </a:endParaRPr>
          </a:p>
        </p:txBody>
      </p:sp>
      <p:sp>
        <p:nvSpPr>
          <p:cNvPr id="6147" name="Rectangle 3"/>
          <p:cNvSpPr>
            <a:spLocks noGrp="1" noChangeArrowheads="1"/>
          </p:cNvSpPr>
          <p:nvPr>
            <p:ph idx="1"/>
          </p:nvPr>
        </p:nvSpPr>
        <p:spPr>
          <a:xfrm>
            <a:off x="250825" y="1052513"/>
            <a:ext cx="8737600" cy="5400675"/>
          </a:xfrm>
        </p:spPr>
        <p:txBody>
          <a:bodyPr/>
          <a:lstStyle/>
          <a:p>
            <a:pPr>
              <a:spcBef>
                <a:spcPts val="600"/>
              </a:spcBef>
              <a:spcAft>
                <a:spcPts val="600"/>
              </a:spcAft>
            </a:pPr>
            <a:r>
              <a:rPr lang="en-US" altLang="en-US" dirty="0">
                <a:latin typeface="Arial" charset="0"/>
                <a:ea typeface="ＭＳ Ｐゴシック" pitchFamily="34" charset="-128"/>
              </a:rPr>
              <a:t>M</a:t>
            </a:r>
            <a:r>
              <a:rPr lang="en-US" altLang="en-US" dirty="0" smtClean="0">
                <a:latin typeface="Arial" charset="0"/>
                <a:ea typeface="ＭＳ Ｐゴシック" pitchFamily="34" charset="-128"/>
              </a:rPr>
              <a:t>ultilateral </a:t>
            </a:r>
            <a:r>
              <a:rPr lang="en-US" altLang="en-US" dirty="0">
                <a:latin typeface="Arial" charset="0"/>
                <a:ea typeface="ＭＳ Ｐゴシック" pitchFamily="34" charset="-128"/>
              </a:rPr>
              <a:t>development bank est. 1966 </a:t>
            </a:r>
          </a:p>
          <a:p>
            <a:pPr>
              <a:spcBef>
                <a:spcPts val="600"/>
              </a:spcBef>
              <a:spcAft>
                <a:spcPts val="600"/>
              </a:spcAft>
            </a:pPr>
            <a:r>
              <a:rPr lang="en-US" altLang="en-US" dirty="0" smtClean="0">
                <a:latin typeface="Arial" charset="0"/>
                <a:ea typeface="ＭＳ Ｐゴシック" pitchFamily="34" charset="-128"/>
              </a:rPr>
              <a:t>Owned </a:t>
            </a:r>
            <a:r>
              <a:rPr lang="en-US" altLang="en-US" dirty="0">
                <a:latin typeface="Arial" charset="0"/>
                <a:ea typeface="ＭＳ Ｐゴシック" pitchFamily="34" charset="-128"/>
              </a:rPr>
              <a:t>by 67 </a:t>
            </a:r>
            <a:r>
              <a:rPr lang="en-US" altLang="en-US" dirty="0" smtClean="0">
                <a:latin typeface="Arial" charset="0"/>
                <a:ea typeface="ＭＳ Ｐゴシック" pitchFamily="34" charset="-128"/>
              </a:rPr>
              <a:t>members</a:t>
            </a:r>
          </a:p>
          <a:p>
            <a:pPr>
              <a:spcBef>
                <a:spcPts val="600"/>
              </a:spcBef>
              <a:spcAft>
                <a:spcPts val="600"/>
              </a:spcAft>
            </a:pPr>
            <a:r>
              <a:rPr lang="en-US" altLang="en-US" dirty="0" smtClean="0">
                <a:latin typeface="Arial" charset="0"/>
                <a:ea typeface="ＭＳ Ｐゴシック" pitchFamily="34" charset="-128"/>
              </a:rPr>
              <a:t>Mandate: reduce </a:t>
            </a:r>
            <a:r>
              <a:rPr lang="en-US" altLang="en-US" dirty="0">
                <a:latin typeface="Arial" charset="0"/>
                <a:ea typeface="ＭＳ Ｐゴシック" pitchFamily="34" charset="-128"/>
              </a:rPr>
              <a:t>poverty in the </a:t>
            </a:r>
            <a:r>
              <a:rPr lang="en-US" altLang="en-US" dirty="0" smtClean="0">
                <a:latin typeface="Arial" charset="0"/>
                <a:ea typeface="ＭＳ Ｐゴシック" pitchFamily="34" charset="-128"/>
              </a:rPr>
              <a:t>Asia-Pacific</a:t>
            </a:r>
          </a:p>
          <a:p>
            <a:pPr>
              <a:spcBef>
                <a:spcPts val="600"/>
              </a:spcBef>
              <a:spcAft>
                <a:spcPts val="600"/>
              </a:spcAft>
            </a:pPr>
            <a:r>
              <a:rPr lang="en-US" altLang="en-US" dirty="0" smtClean="0">
                <a:latin typeface="Arial" charset="0"/>
                <a:ea typeface="ＭＳ Ｐゴシック" pitchFamily="34" charset="-128"/>
              </a:rPr>
              <a:t>Provider of financial and technical assistance for infrastructure development</a:t>
            </a:r>
          </a:p>
          <a:p>
            <a:pPr>
              <a:spcBef>
                <a:spcPts val="600"/>
              </a:spcBef>
              <a:spcAft>
                <a:spcPts val="600"/>
              </a:spcAft>
            </a:pPr>
            <a:r>
              <a:rPr lang="en-US" altLang="en-US" dirty="0" smtClean="0">
                <a:latin typeface="Arial" charset="0"/>
                <a:ea typeface="ＭＳ Ｐゴシック" pitchFamily="34" charset="-128"/>
              </a:rPr>
              <a:t>Lends to sovereign and private sector </a:t>
            </a:r>
            <a:endParaRPr lang="en-US" altLang="en-US" dirty="0">
              <a:latin typeface="Arial" charset="0"/>
              <a:ea typeface="ＭＳ Ｐゴシック" pitchFamily="34" charset="-128"/>
            </a:endParaRPr>
          </a:p>
          <a:p>
            <a:pPr>
              <a:spcBef>
                <a:spcPts val="600"/>
              </a:spcBef>
              <a:spcAft>
                <a:spcPts val="600"/>
              </a:spcAft>
            </a:pPr>
            <a:r>
              <a:rPr lang="en-US" altLang="en-US" dirty="0" smtClean="0">
                <a:latin typeface="Arial" charset="0"/>
                <a:ea typeface="ＭＳ Ｐゴシック" pitchFamily="34" charset="-128"/>
              </a:rPr>
              <a:t>Bank-wide $</a:t>
            </a:r>
            <a:r>
              <a:rPr lang="en-US" dirty="0" smtClean="0"/>
              <a:t>27 </a:t>
            </a:r>
            <a:r>
              <a:rPr lang="en-US" dirty="0"/>
              <a:t>billion</a:t>
            </a:r>
            <a:r>
              <a:rPr lang="en-US" altLang="en-US" dirty="0" smtClean="0">
                <a:latin typeface="Arial" charset="0"/>
                <a:ea typeface="ＭＳ Ｐゴシック" pitchFamily="34" charset="-128"/>
              </a:rPr>
              <a:t> approved in 2015</a:t>
            </a:r>
          </a:p>
          <a:p>
            <a:pPr>
              <a:spcBef>
                <a:spcPts val="600"/>
              </a:spcBef>
              <a:spcAft>
                <a:spcPts val="600"/>
              </a:spcAft>
            </a:pPr>
            <a:r>
              <a:rPr lang="en-US" altLang="en-US" dirty="0" smtClean="0">
                <a:latin typeface="Arial" charset="0"/>
                <a:ea typeface="ＭＳ Ｐゴシック" pitchFamily="34" charset="-128"/>
              </a:rPr>
              <a:t>Bank-wide $2 billion </a:t>
            </a:r>
            <a:r>
              <a:rPr lang="en-US" altLang="en-US" dirty="0">
                <a:latin typeface="Arial" charset="0"/>
                <a:ea typeface="ＭＳ Ｐゴシック" pitchFamily="34" charset="-128"/>
              </a:rPr>
              <a:t>clean energy </a:t>
            </a:r>
            <a:r>
              <a:rPr lang="en-US" altLang="en-US" dirty="0" smtClean="0">
                <a:latin typeface="Arial" charset="0"/>
                <a:ea typeface="ＭＳ Ｐゴシック" pitchFamily="34" charset="-128"/>
              </a:rPr>
              <a:t>2015</a:t>
            </a:r>
          </a:p>
          <a:p>
            <a:pPr>
              <a:spcBef>
                <a:spcPts val="600"/>
              </a:spcBef>
              <a:spcAft>
                <a:spcPts val="600"/>
              </a:spcAft>
            </a:pPr>
            <a:endParaRPr lang="en-US" altLang="en-US" sz="2400" dirty="0" smtClean="0">
              <a:latin typeface="Arial" charset="0"/>
              <a:ea typeface="ＭＳ Ｐゴシック" pitchFamily="34" charset="-128"/>
            </a:endParaRPr>
          </a:p>
        </p:txBody>
      </p:sp>
    </p:spTree>
    <p:extLst>
      <p:ext uri="{BB962C8B-B14F-4D97-AF65-F5344CB8AC3E}">
        <p14:creationId xmlns:p14="http://schemas.microsoft.com/office/powerpoint/2010/main" val="3494269431"/>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ADB IN THE PACIFIC ENERGY SECTOR</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altLang="en-US" dirty="0">
                <a:latin typeface="Arial" charset="0"/>
                <a:ea typeface="ＭＳ Ｐゴシック" pitchFamily="34" charset="-128"/>
              </a:rPr>
              <a:t>Existing loan/grants in 8 Pacific countries </a:t>
            </a:r>
          </a:p>
          <a:p>
            <a:pPr>
              <a:spcBef>
                <a:spcPts val="600"/>
              </a:spcBef>
              <a:spcAft>
                <a:spcPts val="600"/>
              </a:spcAft>
            </a:pPr>
            <a:r>
              <a:rPr lang="en-US" altLang="en-US" dirty="0">
                <a:latin typeface="Arial" charset="0"/>
                <a:ea typeface="ＭＳ Ｐゴシック" pitchFamily="34" charset="-128"/>
              </a:rPr>
              <a:t>Existing portfolio </a:t>
            </a:r>
            <a:r>
              <a:rPr lang="en-US" altLang="en-US" dirty="0" smtClean="0">
                <a:latin typeface="Arial" charset="0"/>
                <a:ea typeface="ＭＳ Ｐゴシック" pitchFamily="34" charset="-128"/>
              </a:rPr>
              <a:t>of 20 projects of approx</a:t>
            </a:r>
            <a:r>
              <a:rPr lang="en-US" altLang="en-US" dirty="0">
                <a:latin typeface="Arial" charset="0"/>
                <a:ea typeface="ＭＳ Ｐゴシック" pitchFamily="34" charset="-128"/>
              </a:rPr>
              <a:t>. $350 million </a:t>
            </a:r>
          </a:p>
          <a:p>
            <a:pPr>
              <a:spcBef>
                <a:spcPts val="600"/>
              </a:spcBef>
              <a:spcAft>
                <a:spcPts val="600"/>
              </a:spcAft>
            </a:pPr>
            <a:r>
              <a:rPr lang="en-US" altLang="en-US" dirty="0">
                <a:latin typeface="Arial" charset="0"/>
                <a:ea typeface="ＭＳ Ｐゴシック" pitchFamily="34" charset="-128"/>
              </a:rPr>
              <a:t>8 technical assistance grants - $16 million </a:t>
            </a:r>
          </a:p>
          <a:p>
            <a:pPr>
              <a:spcBef>
                <a:spcPts val="600"/>
              </a:spcBef>
              <a:spcAft>
                <a:spcPts val="600"/>
              </a:spcAft>
            </a:pPr>
            <a:r>
              <a:rPr lang="en-US" altLang="en-US" dirty="0" smtClean="0">
                <a:latin typeface="Arial" charset="0"/>
                <a:ea typeface="ＭＳ Ｐゴシック" pitchFamily="34" charset="-128"/>
              </a:rPr>
              <a:t>Pipeline </a:t>
            </a:r>
            <a:r>
              <a:rPr lang="en-US" altLang="en-US" dirty="0">
                <a:latin typeface="Arial" charset="0"/>
                <a:ea typeface="ＭＳ Ｐゴシック" pitchFamily="34" charset="-128"/>
              </a:rPr>
              <a:t>14 projects in 9 countries proposed investment $305 million</a:t>
            </a:r>
          </a:p>
          <a:p>
            <a:pPr>
              <a:spcBef>
                <a:spcPts val="600"/>
              </a:spcBef>
              <a:spcAft>
                <a:spcPts val="600"/>
              </a:spcAft>
            </a:pPr>
            <a:r>
              <a:rPr lang="en-US" altLang="en-US" dirty="0">
                <a:latin typeface="Arial" charset="0"/>
                <a:ea typeface="ＭＳ Ｐゴシック" pitchFamily="34" charset="-128"/>
              </a:rPr>
              <a:t>Largest financier to energy sector in the Pacific </a:t>
            </a:r>
            <a:endParaRPr lang="en-US" altLang="en-US" dirty="0" smtClean="0">
              <a:latin typeface="Arial" charset="0"/>
              <a:ea typeface="ＭＳ Ｐゴシック" pitchFamily="34" charset="-128"/>
            </a:endParaRPr>
          </a:p>
          <a:p>
            <a:pPr>
              <a:spcBef>
                <a:spcPts val="600"/>
              </a:spcBef>
              <a:spcAft>
                <a:spcPts val="600"/>
              </a:spcAft>
            </a:pPr>
            <a:endParaRPr lang="en-US" altLang="en-US" dirty="0">
              <a:latin typeface="Arial" charset="0"/>
              <a:ea typeface="ＭＳ Ｐゴシック" pitchFamily="34" charset="-128"/>
            </a:endParaRPr>
          </a:p>
          <a:p>
            <a:endParaRPr lang="en-US" dirty="0"/>
          </a:p>
        </p:txBody>
      </p:sp>
      <p:sp>
        <p:nvSpPr>
          <p:cNvPr id="4" name="Footer Placeholder 3"/>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34071367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6866" y="0"/>
            <a:ext cx="7121964" cy="68128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pic>
    </p:spTree>
    <p:extLst>
      <p:ext uri="{BB962C8B-B14F-4D97-AF65-F5344CB8AC3E}">
        <p14:creationId xmlns:p14="http://schemas.microsoft.com/office/powerpoint/2010/main" val="1739134519"/>
      </p:ext>
    </p:extLst>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PACIFIC POWER SECTOR TRENDS / NEEDS ANALYSIS</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altLang="en-US" dirty="0"/>
              <a:t>Investment demand is expanding rapidly</a:t>
            </a:r>
          </a:p>
          <a:p>
            <a:pPr>
              <a:spcBef>
                <a:spcPts val="600"/>
              </a:spcBef>
              <a:spcAft>
                <a:spcPts val="600"/>
              </a:spcAft>
            </a:pPr>
            <a:r>
              <a:rPr lang="en-US" altLang="en-US" u="sng" dirty="0"/>
              <a:t>Renewable energy </a:t>
            </a:r>
            <a:r>
              <a:rPr lang="en-US" altLang="en-US" dirty="0"/>
              <a:t>is </a:t>
            </a:r>
            <a:r>
              <a:rPr lang="en-US" altLang="en-US" dirty="0" smtClean="0"/>
              <a:t>at the </a:t>
            </a:r>
            <a:r>
              <a:rPr lang="en-US" altLang="en-US" dirty="0"/>
              <a:t>core of investment </a:t>
            </a:r>
            <a:r>
              <a:rPr lang="en-US" altLang="en-US" dirty="0" smtClean="0"/>
              <a:t>demand. </a:t>
            </a:r>
            <a:endParaRPr lang="en-US" altLang="en-US" dirty="0"/>
          </a:p>
          <a:p>
            <a:pPr lvl="1">
              <a:spcBef>
                <a:spcPts val="600"/>
              </a:spcBef>
              <a:spcAft>
                <a:spcPts val="600"/>
              </a:spcAft>
              <a:buFont typeface="Wingdings" panose="05000000000000000000" pitchFamily="2" charset="2"/>
              <a:buChar char="Ø"/>
            </a:pPr>
            <a:r>
              <a:rPr lang="en-US" altLang="en-US" dirty="0"/>
              <a:t>75% of our </a:t>
            </a:r>
            <a:r>
              <a:rPr lang="en-US" altLang="en-US" dirty="0" smtClean="0"/>
              <a:t>investments</a:t>
            </a:r>
            <a:endParaRPr lang="en-US" altLang="en-US" dirty="0"/>
          </a:p>
          <a:p>
            <a:pPr lvl="1">
              <a:spcBef>
                <a:spcPts val="600"/>
              </a:spcBef>
              <a:spcAft>
                <a:spcPts val="600"/>
              </a:spcAft>
              <a:buFont typeface="Wingdings" panose="05000000000000000000" pitchFamily="2" charset="2"/>
              <a:buChar char="Ø"/>
            </a:pPr>
            <a:r>
              <a:rPr lang="en-US" altLang="en-US" dirty="0"/>
              <a:t>Hydropower has the largest investment need (5 projects, $194 million)</a:t>
            </a:r>
          </a:p>
          <a:p>
            <a:pPr lvl="1">
              <a:spcBef>
                <a:spcPts val="600"/>
              </a:spcBef>
              <a:spcAft>
                <a:spcPts val="600"/>
              </a:spcAft>
              <a:buFont typeface="Wingdings" panose="05000000000000000000" pitchFamily="2" charset="2"/>
              <a:buChar char="Ø"/>
            </a:pPr>
            <a:r>
              <a:rPr lang="en-US" altLang="en-US" dirty="0"/>
              <a:t>Solar is the fastest growing </a:t>
            </a:r>
            <a:r>
              <a:rPr lang="en-US" altLang="en-US" dirty="0" smtClean="0"/>
              <a:t>technology by number </a:t>
            </a:r>
            <a:r>
              <a:rPr lang="en-US" altLang="en-US" dirty="0"/>
              <a:t>of projects (7 projects) </a:t>
            </a:r>
          </a:p>
          <a:p>
            <a:pPr>
              <a:spcBef>
                <a:spcPts val="600"/>
              </a:spcBef>
              <a:spcAft>
                <a:spcPts val="600"/>
              </a:spcAft>
            </a:pPr>
            <a:r>
              <a:rPr lang="en-US" altLang="en-US" dirty="0"/>
              <a:t>Energy Access – major issue in </a:t>
            </a:r>
            <a:r>
              <a:rPr lang="en-US" altLang="en-US" dirty="0" smtClean="0"/>
              <a:t>Melanesia (primarily PNG)</a:t>
            </a:r>
          </a:p>
          <a:p>
            <a:pPr>
              <a:spcBef>
                <a:spcPts val="600"/>
              </a:spcBef>
              <a:spcAft>
                <a:spcPts val="600"/>
              </a:spcAft>
            </a:pPr>
            <a:r>
              <a:rPr lang="en-US" altLang="en-US" dirty="0" smtClean="0"/>
              <a:t>Increased private sector involvement - Independent Power Providers (IPPs)</a:t>
            </a:r>
          </a:p>
          <a:p>
            <a:pPr>
              <a:spcBef>
                <a:spcPts val="600"/>
              </a:spcBef>
              <a:spcAft>
                <a:spcPts val="600"/>
              </a:spcAft>
            </a:pPr>
            <a:r>
              <a:rPr lang="en-US" altLang="en-US" dirty="0" smtClean="0"/>
              <a:t>Appropriate regulations and legislation is being put in place to support reform</a:t>
            </a:r>
          </a:p>
          <a:p>
            <a:pPr marL="0" indent="0">
              <a:buNone/>
            </a:pPr>
            <a:endParaRPr lang="en-US" dirty="0"/>
          </a:p>
        </p:txBody>
      </p:sp>
      <p:sp>
        <p:nvSpPr>
          <p:cNvPr id="4" name="Footer Placeholder 3"/>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3965824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0290" name="Rectangle 2"/>
          <p:cNvSpPr>
            <a:spLocks noGrp="1" noChangeArrowheads="1"/>
          </p:cNvSpPr>
          <p:nvPr>
            <p:ph type="title"/>
          </p:nvPr>
        </p:nvSpPr>
        <p:spPr>
          <a:xfrm>
            <a:off x="4763" y="260350"/>
            <a:ext cx="8763000" cy="588963"/>
          </a:xfrm>
        </p:spPr>
        <p:txBody>
          <a:bodyPr/>
          <a:lstStyle/>
          <a:p>
            <a:pPr>
              <a:defRPr/>
            </a:pPr>
            <a:r>
              <a:rPr lang="en-US" altLang="ja-JP" sz="2000" dirty="0" smtClean="0">
                <a:latin typeface="+mn-lt"/>
              </a:rPr>
              <a:t>GREEN CLIMATE FUND - TIMELINE</a:t>
            </a:r>
            <a:endParaRPr lang="en-US" altLang="ja-JP" sz="2000" kern="1200" dirty="0">
              <a:solidFill>
                <a:srgbClr val="FFC000"/>
              </a:solidFill>
              <a:latin typeface="Calibri" pitchFamily="34" charset="0"/>
            </a:endParaRPr>
          </a:p>
        </p:txBody>
      </p:sp>
      <p:sp>
        <p:nvSpPr>
          <p:cNvPr id="6147" name="Rectangle 3"/>
          <p:cNvSpPr>
            <a:spLocks noGrp="1" noChangeArrowheads="1"/>
          </p:cNvSpPr>
          <p:nvPr>
            <p:ph idx="1"/>
          </p:nvPr>
        </p:nvSpPr>
        <p:spPr>
          <a:xfrm>
            <a:off x="250825" y="1052513"/>
            <a:ext cx="8737600" cy="5400675"/>
          </a:xfrm>
        </p:spPr>
        <p:txBody>
          <a:bodyPr/>
          <a:lstStyle/>
          <a:p>
            <a:pPr eaLnBrk="0" fontAlgn="base" hangingPunct="0"/>
            <a:endParaRPr lang="en-US" dirty="0" smtClean="0"/>
          </a:p>
          <a:p>
            <a:pPr eaLnBrk="0" fontAlgn="base" hangingPunct="0"/>
            <a:r>
              <a:rPr lang="en-US" dirty="0" smtClean="0"/>
              <a:t>2009 The </a:t>
            </a:r>
            <a:r>
              <a:rPr lang="en-US" dirty="0"/>
              <a:t>Green Climate Fund first proposed at </a:t>
            </a:r>
            <a:r>
              <a:rPr lang="en-US" dirty="0">
                <a:ea typeface="ＭＳ Ｐゴシック" pitchFamily="-105" charset="-128"/>
              </a:rPr>
              <a:t>Conference of the Parties to the Convention </a:t>
            </a:r>
            <a:r>
              <a:rPr lang="en-US" dirty="0" smtClean="0">
                <a:ea typeface="ＭＳ Ｐゴシック" pitchFamily="-105" charset="-128"/>
              </a:rPr>
              <a:t>(</a:t>
            </a:r>
            <a:r>
              <a:rPr lang="en-US" dirty="0" smtClean="0"/>
              <a:t>COP 15) </a:t>
            </a:r>
            <a:r>
              <a:rPr lang="en-US" dirty="0"/>
              <a:t>in Copenhagen, Denmark</a:t>
            </a:r>
          </a:p>
          <a:p>
            <a:pPr eaLnBrk="0" fontAlgn="base" hangingPunct="0"/>
            <a:r>
              <a:rPr lang="en-US" dirty="0" smtClean="0"/>
              <a:t>2010 GCF </a:t>
            </a:r>
            <a:r>
              <a:rPr lang="en-US" dirty="0"/>
              <a:t>established by the United Nations at COP 16 in Cancun, Mexico</a:t>
            </a:r>
          </a:p>
          <a:p>
            <a:pPr eaLnBrk="0" fontAlgn="base" hangingPunct="0"/>
            <a:r>
              <a:rPr lang="en-US" dirty="0" smtClean="0"/>
              <a:t>2011 Governing </a:t>
            </a:r>
            <a:r>
              <a:rPr lang="en-US" dirty="0"/>
              <a:t>Instrument adopted at COP 17 in Durban, South Africa</a:t>
            </a:r>
          </a:p>
          <a:p>
            <a:pPr eaLnBrk="0" fontAlgn="base" hangingPunct="0"/>
            <a:r>
              <a:rPr lang="en-US" dirty="0" smtClean="0"/>
              <a:t>2012 Board </a:t>
            </a:r>
            <a:r>
              <a:rPr lang="en-US" dirty="0"/>
              <a:t>meets for first time, with equally balanced country representation</a:t>
            </a:r>
          </a:p>
          <a:p>
            <a:pPr eaLnBrk="0" fontAlgn="base" hangingPunct="0"/>
            <a:r>
              <a:rPr lang="en-US" dirty="0" smtClean="0"/>
              <a:t>2013 Permanent </a:t>
            </a:r>
            <a:r>
              <a:rPr lang="en-US" dirty="0"/>
              <a:t>headquarters established in Songdo, Republic of Korea</a:t>
            </a:r>
          </a:p>
          <a:p>
            <a:pPr eaLnBrk="0" fontAlgn="base" hangingPunct="0"/>
            <a:r>
              <a:rPr lang="en-US" dirty="0" smtClean="0"/>
              <a:t>2014 Initial </a:t>
            </a:r>
            <a:r>
              <a:rPr lang="en-US" dirty="0"/>
              <a:t>resource mobilization raises over USD 10 billion equivalent</a:t>
            </a:r>
          </a:p>
          <a:p>
            <a:pPr eaLnBrk="0" fontAlgn="base" hangingPunct="0"/>
            <a:r>
              <a:rPr lang="en-US" dirty="0" smtClean="0"/>
              <a:t>2015 First </a:t>
            </a:r>
            <a:r>
              <a:rPr lang="en-US" dirty="0"/>
              <a:t>GCF funding </a:t>
            </a:r>
            <a:r>
              <a:rPr lang="en-US" dirty="0" smtClean="0"/>
              <a:t>decisions</a:t>
            </a:r>
            <a:endParaRPr lang="en-US" dirty="0"/>
          </a:p>
          <a:p>
            <a:pPr marL="0" indent="0">
              <a:spcBef>
                <a:spcPts val="600"/>
              </a:spcBef>
              <a:spcAft>
                <a:spcPts val="600"/>
              </a:spcAft>
              <a:buNone/>
            </a:pPr>
            <a:endParaRPr lang="en-US" altLang="en-US" sz="3200" dirty="0">
              <a:latin typeface="Arial" charset="0"/>
              <a:ea typeface="ＭＳ Ｐゴシック" pitchFamily="34" charset="-128"/>
            </a:endParaRPr>
          </a:p>
        </p:txBody>
      </p:sp>
    </p:spTree>
    <p:extLst>
      <p:ext uri="{BB962C8B-B14F-4D97-AF65-F5344CB8AC3E}">
        <p14:creationId xmlns:p14="http://schemas.microsoft.com/office/powerpoint/2010/main" val="2631702426"/>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gREEN</a:t>
            </a:r>
            <a:r>
              <a:rPr lang="en-US" dirty="0" smtClean="0"/>
              <a:t> CLIMATE FUND - MANDATE</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altLang="en-US" dirty="0">
                <a:latin typeface="Arial" charset="0"/>
                <a:ea typeface="ＭＳ Ｐゴシック" pitchFamily="34" charset="-128"/>
              </a:rPr>
              <a:t>Established by </a:t>
            </a:r>
            <a:r>
              <a:rPr lang="en-US" dirty="0">
                <a:ea typeface="ＭＳ Ｐゴシック" pitchFamily="-105" charset="-128"/>
              </a:rPr>
              <a:t>194 countries party to the UN Framework Convention on Climate Change in 2010. </a:t>
            </a:r>
            <a:endParaRPr lang="en-US" altLang="en-US" dirty="0">
              <a:latin typeface="Arial" charset="0"/>
              <a:ea typeface="ＭＳ Ｐゴシック" pitchFamily="34" charset="-128"/>
            </a:endParaRPr>
          </a:p>
          <a:p>
            <a:pPr>
              <a:spcBef>
                <a:spcPts val="600"/>
              </a:spcBef>
              <a:spcAft>
                <a:spcPts val="600"/>
              </a:spcAft>
            </a:pPr>
            <a:r>
              <a:rPr lang="en-US" altLang="en-US" dirty="0">
                <a:latin typeface="Arial" charset="0"/>
                <a:ea typeface="ＭＳ Ｐゴシック" pitchFamily="34" charset="-128"/>
              </a:rPr>
              <a:t>Fund is designed </a:t>
            </a:r>
            <a:r>
              <a:rPr lang="en-US" dirty="0">
                <a:ea typeface="ＭＳ Ｐゴシック" pitchFamily="-105" charset="-128"/>
              </a:rPr>
              <a:t>as an operating entity of the Convention’s financial </a:t>
            </a:r>
            <a:r>
              <a:rPr lang="en-US" dirty="0" smtClean="0">
                <a:ea typeface="ＭＳ Ｐゴシック" pitchFamily="-105" charset="-128"/>
              </a:rPr>
              <a:t>mechanism</a:t>
            </a:r>
          </a:p>
          <a:p>
            <a:pPr>
              <a:spcBef>
                <a:spcPts val="600"/>
              </a:spcBef>
              <a:spcAft>
                <a:spcPts val="600"/>
              </a:spcAft>
            </a:pPr>
            <a:r>
              <a:rPr lang="en-US" dirty="0">
                <a:ea typeface="ＭＳ Ｐゴシック" pitchFamily="-105" charset="-128"/>
              </a:rPr>
              <a:t>It is governed by a 24 </a:t>
            </a:r>
            <a:r>
              <a:rPr lang="en-US" dirty="0" smtClean="0">
                <a:ea typeface="ＭＳ Ｐゴシック" pitchFamily="-105" charset="-128"/>
              </a:rPr>
              <a:t>member </a:t>
            </a:r>
            <a:r>
              <a:rPr lang="en-US" dirty="0">
                <a:ea typeface="ＭＳ Ｐゴシック" pitchFamily="-105" charset="-128"/>
              </a:rPr>
              <a:t>Board, </a:t>
            </a:r>
            <a:r>
              <a:rPr lang="en-US" dirty="0" smtClean="0">
                <a:ea typeface="ＭＳ Ｐゴシック" pitchFamily="-105" charset="-128"/>
              </a:rPr>
              <a:t>and </a:t>
            </a:r>
            <a:r>
              <a:rPr lang="en-US" dirty="0">
                <a:ea typeface="ＭＳ Ｐゴシック" pitchFamily="-105" charset="-128"/>
              </a:rPr>
              <a:t>receives guidance from the Conference of the Parties to the Convention (COP</a:t>
            </a:r>
            <a:r>
              <a:rPr lang="en-US" dirty="0" smtClean="0">
                <a:ea typeface="ＭＳ Ｐゴシック" pitchFamily="-105" charset="-128"/>
              </a:rPr>
              <a:t>).</a:t>
            </a:r>
            <a:endParaRPr lang="en-US" altLang="en-US" dirty="0">
              <a:latin typeface="Arial" charset="0"/>
              <a:ea typeface="ＭＳ Ｐゴシック" pitchFamily="34" charset="-128"/>
            </a:endParaRPr>
          </a:p>
          <a:p>
            <a:pPr>
              <a:spcBef>
                <a:spcPts val="600"/>
              </a:spcBef>
              <a:spcAft>
                <a:spcPts val="600"/>
              </a:spcAft>
            </a:pPr>
            <a:r>
              <a:rPr lang="en-US" altLang="en-US" b="1" dirty="0" smtClean="0">
                <a:latin typeface="Arial" charset="0"/>
                <a:ea typeface="ＭＳ Ｐゴシック" pitchFamily="34" charset="-128"/>
              </a:rPr>
              <a:t>Mission</a:t>
            </a:r>
            <a:r>
              <a:rPr lang="en-US" altLang="en-US" dirty="0" smtClean="0">
                <a:latin typeface="Arial" charset="0"/>
                <a:ea typeface="ＭＳ Ｐゴシック" pitchFamily="34" charset="-128"/>
              </a:rPr>
              <a:t> : </a:t>
            </a:r>
            <a:r>
              <a:rPr lang="en-US" dirty="0" smtClean="0">
                <a:ea typeface="ＭＳ Ｐゴシック" pitchFamily="-105" charset="-128"/>
              </a:rPr>
              <a:t>to </a:t>
            </a:r>
            <a:r>
              <a:rPr lang="en-US" dirty="0">
                <a:ea typeface="ＭＳ Ｐゴシック" pitchFamily="-105" charset="-128"/>
              </a:rPr>
              <a:t>expand collective </a:t>
            </a:r>
            <a:r>
              <a:rPr lang="en-US" dirty="0" smtClean="0">
                <a:ea typeface="ＭＳ Ｐゴシック" pitchFamily="-105" charset="-128"/>
              </a:rPr>
              <a:t>action </a:t>
            </a:r>
            <a:r>
              <a:rPr lang="en-US" dirty="0">
                <a:ea typeface="ＭＳ Ｐゴシック" pitchFamily="-105" charset="-128"/>
              </a:rPr>
              <a:t>to respond to climate change.</a:t>
            </a:r>
            <a:r>
              <a:rPr lang="en-US" b="1" dirty="0">
                <a:ea typeface="ＭＳ Ｐゴシック" pitchFamily="-105" charset="-128"/>
              </a:rPr>
              <a:t> </a:t>
            </a:r>
            <a:endParaRPr lang="en-US" b="1" dirty="0" smtClean="0">
              <a:ea typeface="ＭＳ Ｐゴシック" pitchFamily="-105" charset="-128"/>
            </a:endParaRPr>
          </a:p>
          <a:p>
            <a:pPr>
              <a:spcBef>
                <a:spcPts val="600"/>
              </a:spcBef>
              <a:spcAft>
                <a:spcPts val="600"/>
              </a:spcAft>
            </a:pPr>
            <a:r>
              <a:rPr lang="en-US" altLang="en-US" b="1" dirty="0" smtClean="0">
                <a:latin typeface="Arial" charset="0"/>
                <a:ea typeface="ＭＳ Ｐゴシック" pitchFamily="34" charset="-128"/>
              </a:rPr>
              <a:t>Objective : </a:t>
            </a:r>
            <a:r>
              <a:rPr lang="en-US" dirty="0" smtClean="0">
                <a:ea typeface="ＭＳ Ｐゴシック" pitchFamily="-105" charset="-128"/>
              </a:rPr>
              <a:t>support </a:t>
            </a:r>
            <a:r>
              <a:rPr lang="en-US" dirty="0">
                <a:ea typeface="ＭＳ Ｐゴシック" pitchFamily="-105" charset="-128"/>
              </a:rPr>
              <a:t>a </a:t>
            </a:r>
            <a:r>
              <a:rPr lang="en-US" b="1" u="sng" dirty="0">
                <a:ea typeface="ＭＳ Ｐゴシック" pitchFamily="-105" charset="-128"/>
              </a:rPr>
              <a:t>paradigm shift</a:t>
            </a:r>
            <a:r>
              <a:rPr lang="en-US" dirty="0">
                <a:ea typeface="ＭＳ Ｐゴシック" pitchFamily="-105" charset="-128"/>
              </a:rPr>
              <a:t> in the global response to climate </a:t>
            </a:r>
            <a:r>
              <a:rPr lang="en-US" dirty="0" smtClean="0">
                <a:ea typeface="ＭＳ Ｐゴシック" pitchFamily="-105" charset="-128"/>
              </a:rPr>
              <a:t>change by allocating resources  at scale to low emission and climate resilient projects.</a:t>
            </a:r>
            <a:endParaRPr lang="en-US" altLang="en-US" b="1" dirty="0" smtClean="0">
              <a:latin typeface="Arial" charset="0"/>
              <a:ea typeface="ＭＳ Ｐゴシック" pitchFamily="34" charset="-128"/>
            </a:endParaRPr>
          </a:p>
          <a:p>
            <a:pPr>
              <a:spcBef>
                <a:spcPts val="600"/>
              </a:spcBef>
              <a:spcAft>
                <a:spcPts val="600"/>
              </a:spcAft>
            </a:pPr>
            <a:r>
              <a:rPr lang="en-US" altLang="en-US" b="1" dirty="0" smtClean="0">
                <a:latin typeface="Arial" charset="0"/>
                <a:ea typeface="ＭＳ Ｐゴシック" pitchFamily="34" charset="-128"/>
              </a:rPr>
              <a:t>Focus</a:t>
            </a:r>
            <a:r>
              <a:rPr lang="en-US" altLang="en-US" dirty="0" smtClean="0">
                <a:latin typeface="Arial" charset="0"/>
                <a:ea typeface="ＭＳ Ｐゴシック" pitchFamily="34" charset="-128"/>
              </a:rPr>
              <a:t> : </a:t>
            </a:r>
            <a:r>
              <a:rPr lang="en-US" dirty="0" smtClean="0">
                <a:ea typeface="ＭＳ Ｐゴシック" pitchFamily="-105" charset="-128"/>
              </a:rPr>
              <a:t>societies </a:t>
            </a:r>
            <a:r>
              <a:rPr lang="en-US" dirty="0">
                <a:ea typeface="ＭＳ Ｐゴシック" pitchFamily="-105" charset="-128"/>
              </a:rPr>
              <a:t>that are highly vulnerable to the effects of climate change, in particular Least Developed Countries (LDCs), Small Island Developing States (SIDS), and African States.</a:t>
            </a:r>
            <a:r>
              <a:rPr lang="en-US" dirty="0"/>
              <a:t/>
            </a:r>
            <a:br>
              <a:rPr lang="en-US" dirty="0"/>
            </a:br>
            <a:endParaRPr lang="en-US" altLang="en-US" dirty="0">
              <a:solidFill>
                <a:srgbClr val="FF0000"/>
              </a:solidFill>
              <a:latin typeface="Arial" charset="0"/>
              <a:ea typeface="ＭＳ Ｐゴシック" pitchFamily="34" charset="-128"/>
            </a:endParaRPr>
          </a:p>
        </p:txBody>
      </p:sp>
      <p:sp>
        <p:nvSpPr>
          <p:cNvPr id="4" name="Footer Placeholder 3"/>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705337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GCF tools</a:t>
            </a:r>
            <a:endParaRPr lang="en-US" dirty="0"/>
          </a:p>
        </p:txBody>
      </p:sp>
      <p:sp>
        <p:nvSpPr>
          <p:cNvPr id="3" name="Content Placeholder 2"/>
          <p:cNvSpPr>
            <a:spLocks noGrp="1"/>
          </p:cNvSpPr>
          <p:nvPr>
            <p:ph idx="1"/>
          </p:nvPr>
        </p:nvSpPr>
        <p:spPr/>
        <p:txBody>
          <a:bodyPr/>
          <a:lstStyle/>
          <a:p>
            <a:r>
              <a:rPr lang="en-US" dirty="0" smtClean="0">
                <a:ea typeface="ＭＳ Ｐゴシック" pitchFamily="-105" charset="-128"/>
              </a:rPr>
              <a:t>At end 2016 more </a:t>
            </a:r>
            <a:r>
              <a:rPr lang="en-US" dirty="0">
                <a:ea typeface="ＭＳ Ｐゴシック" pitchFamily="-105" charset="-128"/>
              </a:rPr>
              <a:t>than USD 10 billion and </a:t>
            </a:r>
            <a:r>
              <a:rPr lang="en-US" dirty="0" smtClean="0">
                <a:ea typeface="ＭＳ Ｐゴシック" pitchFamily="-105" charset="-128"/>
              </a:rPr>
              <a:t>growing.</a:t>
            </a:r>
            <a:endParaRPr lang="en-US" dirty="0">
              <a:ea typeface="ＭＳ Ｐゴシック" pitchFamily="-105" charset="-128"/>
            </a:endParaRPr>
          </a:p>
          <a:p>
            <a:r>
              <a:rPr lang="en-US" dirty="0" smtClean="0">
                <a:ea typeface="ＭＳ Ｐゴシック" pitchFamily="-105" charset="-128"/>
              </a:rPr>
              <a:t>Aim </a:t>
            </a:r>
            <a:r>
              <a:rPr lang="en-US" dirty="0">
                <a:ea typeface="ＭＳ Ｐゴシック" pitchFamily="-105" charset="-128"/>
              </a:rPr>
              <a:t>for 50:50 balance between mitigation and adaptation </a:t>
            </a:r>
            <a:r>
              <a:rPr lang="en-US" dirty="0" smtClean="0">
                <a:ea typeface="ＭＳ Ｐゴシック" pitchFamily="-105" charset="-128"/>
              </a:rPr>
              <a:t>investments.</a:t>
            </a:r>
            <a:endParaRPr lang="en-US" dirty="0">
              <a:ea typeface="ＭＳ Ｐゴシック" pitchFamily="-105" charset="-128"/>
            </a:endParaRPr>
          </a:p>
          <a:p>
            <a:r>
              <a:rPr lang="en-US" dirty="0">
                <a:ea typeface="ＭＳ Ｐゴシック" pitchFamily="-105" charset="-128"/>
              </a:rPr>
              <a:t>At least 50% of adaptation funding goes to the most vulnerable countries, including LDCs, SIDS, and African States.</a:t>
            </a:r>
          </a:p>
          <a:p>
            <a:r>
              <a:rPr lang="en-US" dirty="0">
                <a:ea typeface="ＭＳ Ｐゴシック" pitchFamily="-105" charset="-128"/>
              </a:rPr>
              <a:t>Direct private sector engagement in transformational climate-sensitive investments through the Private Sector Facility (PSF).</a:t>
            </a:r>
          </a:p>
          <a:p>
            <a:r>
              <a:rPr lang="en-US" dirty="0" smtClean="0">
                <a:ea typeface="ＭＳ Ｐゴシック" pitchFamily="-105" charset="-128"/>
              </a:rPr>
              <a:t>GCF offer investors a degree of risk-bearing </a:t>
            </a:r>
            <a:r>
              <a:rPr lang="en-US" dirty="0">
                <a:ea typeface="ＭＳ Ｐゴシック" pitchFamily="-105" charset="-128"/>
              </a:rPr>
              <a:t>capacity, </a:t>
            </a:r>
            <a:r>
              <a:rPr lang="en-US" dirty="0" smtClean="0">
                <a:ea typeface="ＭＳ Ｐゴシック" pitchFamily="-105" charset="-128"/>
              </a:rPr>
              <a:t>to encourage innovation </a:t>
            </a:r>
            <a:r>
              <a:rPr lang="en-US" dirty="0">
                <a:ea typeface="ＭＳ Ｐゴシック" pitchFamily="-105" charset="-128"/>
              </a:rPr>
              <a:t>and leverage and crowd in additional financing.</a:t>
            </a:r>
          </a:p>
          <a:p>
            <a:r>
              <a:rPr lang="en-US" dirty="0">
                <a:ea typeface="ＭＳ Ｐゴシック" pitchFamily="-105" charset="-128"/>
              </a:rPr>
              <a:t>Variety of financial </a:t>
            </a:r>
            <a:r>
              <a:rPr lang="en-US" dirty="0" smtClean="0">
                <a:ea typeface="ＭＳ Ｐゴシック" pitchFamily="-105" charset="-128"/>
              </a:rPr>
              <a:t>instruments : grants</a:t>
            </a:r>
            <a:r>
              <a:rPr lang="en-US" dirty="0">
                <a:ea typeface="ＭＳ Ｐゴシック" pitchFamily="-105" charset="-128"/>
              </a:rPr>
              <a:t>, concessional loans, subordinated debt, equity, and guarantees, giving flexibility to match project </a:t>
            </a:r>
            <a:r>
              <a:rPr lang="en-US" dirty="0" smtClean="0">
                <a:ea typeface="ＭＳ Ｐゴシック" pitchFamily="-105" charset="-128"/>
              </a:rPr>
              <a:t>needs and risk profiles.</a:t>
            </a:r>
            <a:endParaRPr lang="en-US" dirty="0">
              <a:ea typeface="ＭＳ Ｐゴシック" pitchFamily="-105" charset="-128"/>
            </a:endParaRPr>
          </a:p>
          <a:p>
            <a:endParaRPr lang="en-US" dirty="0"/>
          </a:p>
        </p:txBody>
      </p:sp>
      <p:sp>
        <p:nvSpPr>
          <p:cNvPr id="4" name="Footer Placeholder 3"/>
          <p:cNvSpPr>
            <a:spLocks noGrp="1"/>
          </p:cNvSpPr>
          <p:nvPr>
            <p:ph type="ftr" sz="quarter" idx="10"/>
          </p:nvPr>
        </p:nvSpPr>
        <p:spPr/>
        <p:txBody>
          <a:bodyPr/>
          <a:lstStyle/>
          <a:p>
            <a:pPr>
              <a:defRPr/>
            </a:pPr>
            <a:r>
              <a:rPr lang="en-US" altLang="ja-JP" smtClean="0"/>
              <a:t>Asian Development Partners Carbon Fund</a:t>
            </a:r>
            <a:endParaRPr lang="en-US" altLang="ja-JP"/>
          </a:p>
        </p:txBody>
      </p:sp>
    </p:spTree>
    <p:extLst>
      <p:ext uri="{BB962C8B-B14F-4D97-AF65-F5344CB8AC3E}">
        <p14:creationId xmlns:p14="http://schemas.microsoft.com/office/powerpoint/2010/main" val="4161479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GCF – Performance vs. MANDATE</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altLang="en-US" dirty="0" smtClean="0">
                <a:latin typeface="Arial" charset="0"/>
                <a:ea typeface="ＭＳ Ｐゴシック" pitchFamily="34" charset="-128"/>
              </a:rPr>
              <a:t>In 2011 a</a:t>
            </a:r>
            <a:r>
              <a:rPr lang="en-US" dirty="0" smtClean="0">
                <a:ea typeface="ＭＳ Ｐゴシック" pitchFamily="-105" charset="-128"/>
              </a:rPr>
              <a:t>dvanced </a:t>
            </a:r>
            <a:r>
              <a:rPr lang="en-US" dirty="0">
                <a:ea typeface="ＭＳ Ｐゴシック" pitchFamily="-105" charset="-128"/>
              </a:rPr>
              <a:t>economies formally agreed to : </a:t>
            </a:r>
          </a:p>
          <a:p>
            <a:pPr lvl="1">
              <a:spcBef>
                <a:spcPts val="600"/>
              </a:spcBef>
              <a:spcAft>
                <a:spcPts val="600"/>
              </a:spcAft>
              <a:buFont typeface="Wingdings" panose="05000000000000000000" pitchFamily="2" charset="2"/>
              <a:buChar char="Ø"/>
            </a:pPr>
            <a:r>
              <a:rPr lang="en-US" dirty="0">
                <a:ea typeface="ＭＳ Ｐゴシック" pitchFamily="-105" charset="-128"/>
              </a:rPr>
              <a:t>to jointly </a:t>
            </a:r>
            <a:r>
              <a:rPr lang="en-US" b="1" u="sng" dirty="0">
                <a:ea typeface="ＭＳ Ｐゴシック" pitchFamily="-105" charset="-128"/>
              </a:rPr>
              <a:t>mobilize USD 100 billion per year by 2020 </a:t>
            </a:r>
            <a:r>
              <a:rPr lang="en-US" dirty="0">
                <a:ea typeface="ＭＳ Ｐゴシック" pitchFamily="-105" charset="-128"/>
              </a:rPr>
              <a:t>to address pressing mitigation and adaptation needs of developing countries. </a:t>
            </a:r>
          </a:p>
          <a:p>
            <a:pPr lvl="1">
              <a:spcBef>
                <a:spcPts val="600"/>
              </a:spcBef>
              <a:spcAft>
                <a:spcPts val="600"/>
              </a:spcAft>
              <a:buFont typeface="Wingdings" panose="05000000000000000000" pitchFamily="2" charset="2"/>
              <a:buChar char="Ø"/>
            </a:pPr>
            <a:r>
              <a:rPr lang="en-US" dirty="0">
                <a:ea typeface="ＭＳ Ｐゴシック" pitchFamily="-105" charset="-128"/>
              </a:rPr>
              <a:t>that a </a:t>
            </a:r>
            <a:r>
              <a:rPr lang="en-US" b="1" u="sng" dirty="0">
                <a:ea typeface="ＭＳ Ｐゴシック" pitchFamily="-105" charset="-128"/>
              </a:rPr>
              <a:t>share</a:t>
            </a:r>
            <a:r>
              <a:rPr lang="en-US" dirty="0">
                <a:ea typeface="ＭＳ Ｐゴシック" pitchFamily="-105" charset="-128"/>
              </a:rPr>
              <a:t> of new multilateral funding should be channeled through the newly established Green Climate Fund.</a:t>
            </a:r>
          </a:p>
          <a:p>
            <a:pPr>
              <a:spcBef>
                <a:spcPts val="600"/>
              </a:spcBef>
              <a:spcAft>
                <a:spcPts val="600"/>
              </a:spcAft>
            </a:pPr>
            <a:r>
              <a:rPr lang="en-US" altLang="en-US" dirty="0" smtClean="0">
                <a:latin typeface="Arial" charset="0"/>
                <a:ea typeface="ＭＳ Ｐゴシック" pitchFamily="34" charset="-128"/>
              </a:rPr>
              <a:t>In 2015 the first GCF funding decisions were made</a:t>
            </a:r>
            <a:endParaRPr lang="en-US" altLang="en-US" dirty="0">
              <a:latin typeface="Arial" charset="0"/>
              <a:ea typeface="ＭＳ Ｐゴシック" pitchFamily="34" charset="-128"/>
            </a:endParaRPr>
          </a:p>
          <a:p>
            <a:pPr>
              <a:spcBef>
                <a:spcPts val="600"/>
              </a:spcBef>
              <a:spcAft>
                <a:spcPts val="600"/>
              </a:spcAft>
            </a:pPr>
            <a:r>
              <a:rPr lang="en-US" altLang="en-US" dirty="0" smtClean="0">
                <a:latin typeface="Arial" charset="0"/>
                <a:ea typeface="ＭＳ Ｐゴシック" pitchFamily="34" charset="-128"/>
              </a:rPr>
              <a:t>At end 2016 GCF the project portfolio is characterized by: </a:t>
            </a:r>
          </a:p>
          <a:p>
            <a:pPr lvl="1">
              <a:spcBef>
                <a:spcPts val="600"/>
              </a:spcBef>
              <a:spcAft>
                <a:spcPts val="600"/>
              </a:spcAft>
              <a:buFont typeface="Wingdings" panose="05000000000000000000" pitchFamily="2" charset="2"/>
              <a:buChar char="Ø"/>
            </a:pPr>
            <a:r>
              <a:rPr lang="en-US" dirty="0" smtClean="0">
                <a:ea typeface="ＭＳ Ｐゴシック" pitchFamily="-105" charset="-128"/>
              </a:rPr>
              <a:t> 27 projects of $3.6 billion in value – 9 are in the Asia Pacific</a:t>
            </a:r>
          </a:p>
          <a:p>
            <a:pPr lvl="1">
              <a:spcBef>
                <a:spcPts val="600"/>
              </a:spcBef>
              <a:spcAft>
                <a:spcPts val="600"/>
              </a:spcAft>
              <a:buFont typeface="Wingdings" panose="05000000000000000000" pitchFamily="2" charset="2"/>
              <a:buChar char="Ø"/>
            </a:pPr>
            <a:r>
              <a:rPr lang="en-US" altLang="en-US" dirty="0" smtClean="0">
                <a:latin typeface="Arial" charset="0"/>
                <a:ea typeface="ＭＳ Ｐゴシック" pitchFamily="34" charset="-128"/>
              </a:rPr>
              <a:t> 46</a:t>
            </a:r>
            <a:r>
              <a:rPr lang="en-US" altLang="en-US" dirty="0">
                <a:latin typeface="Arial" charset="0"/>
                <a:ea typeface="ＭＳ Ｐゴシック" pitchFamily="34" charset="-128"/>
              </a:rPr>
              <a:t>% grants, 41% loans, 2% equity &amp; 11% </a:t>
            </a:r>
            <a:r>
              <a:rPr lang="en-US" altLang="en-US" dirty="0" smtClean="0">
                <a:latin typeface="Arial" charset="0"/>
                <a:ea typeface="ＭＳ Ｐゴシック" pitchFamily="34" charset="-128"/>
              </a:rPr>
              <a:t>guarantees</a:t>
            </a:r>
          </a:p>
          <a:p>
            <a:pPr lvl="1">
              <a:spcBef>
                <a:spcPts val="600"/>
              </a:spcBef>
              <a:spcAft>
                <a:spcPts val="600"/>
              </a:spcAft>
              <a:buFont typeface="Wingdings" panose="05000000000000000000" pitchFamily="2" charset="2"/>
              <a:buChar char="Ø"/>
            </a:pPr>
            <a:r>
              <a:rPr lang="en-US" dirty="0">
                <a:latin typeface="Arial" charset="0"/>
                <a:ea typeface="ＭＳ Ｐゴシック" pitchFamily="34" charset="-128"/>
              </a:rPr>
              <a:t> </a:t>
            </a:r>
            <a:r>
              <a:rPr lang="en-US" dirty="0" smtClean="0">
                <a:latin typeface="Arial" charset="0"/>
                <a:ea typeface="ＭＳ Ｐゴシック" pitchFamily="34" charset="-128"/>
              </a:rPr>
              <a:t>48% public and 52% private</a:t>
            </a:r>
            <a:endParaRPr lang="en-US" dirty="0" smtClean="0">
              <a:ea typeface="ＭＳ Ｐゴシック" pitchFamily="-105" charset="-128"/>
            </a:endParaRPr>
          </a:p>
          <a:p>
            <a:pPr>
              <a:spcBef>
                <a:spcPts val="600"/>
              </a:spcBef>
              <a:spcAft>
                <a:spcPts val="600"/>
              </a:spcAft>
            </a:pPr>
            <a:endParaRPr lang="en-US" dirty="0"/>
          </a:p>
        </p:txBody>
      </p:sp>
      <p:sp>
        <p:nvSpPr>
          <p:cNvPr id="4" name="Footer Placeholder 3"/>
          <p:cNvSpPr>
            <a:spLocks noGrp="1"/>
          </p:cNvSpPr>
          <p:nvPr>
            <p:ph type="ftr" sz="quarter" idx="10"/>
          </p:nvPr>
        </p:nvSpPr>
        <p:spPr/>
        <p:txBody>
          <a:bodyPr/>
          <a:lstStyle/>
          <a:p>
            <a:pPr>
              <a:defRPr/>
            </a:pPr>
            <a:endParaRPr lang="en-US" altLang="ja-JP" dirty="0"/>
          </a:p>
        </p:txBody>
      </p:sp>
    </p:spTree>
    <p:extLst>
      <p:ext uri="{BB962C8B-B14F-4D97-AF65-F5344CB8AC3E}">
        <p14:creationId xmlns:p14="http://schemas.microsoft.com/office/powerpoint/2010/main" val="3601095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ustrade - Tangerine">
        <a:dk1>
          <a:srgbClr val="3D3935"/>
        </a:dk1>
        <a:lt1>
          <a:srgbClr val="FFFFFF"/>
        </a:lt1>
        <a:dk2>
          <a:srgbClr val="A7A8AA"/>
        </a:dk2>
        <a:lt2>
          <a:srgbClr val="DFD1A7"/>
        </a:lt2>
        <a:accent1>
          <a:srgbClr val="E35205"/>
        </a:accent1>
        <a:accent2>
          <a:srgbClr val="41748D"/>
        </a:accent2>
        <a:accent3>
          <a:srgbClr val="582D40"/>
        </a:accent3>
        <a:accent4>
          <a:srgbClr val="F58400"/>
        </a:accent4>
        <a:accent5>
          <a:srgbClr val="647C7D"/>
        </a:accent5>
        <a:accent6>
          <a:srgbClr val="FFAB00"/>
        </a:accent6>
        <a:hlink>
          <a:srgbClr val="41748D"/>
        </a:hlink>
        <a:folHlink>
          <a:srgbClr val="582D40"/>
        </a:folHlink>
      </a:clrScheme>
    </a:extraClrScheme>
    <a:extraClrScheme>
      <a:clrScheme name="Austrade - Granite">
        <a:dk1>
          <a:srgbClr val="3D3935"/>
        </a:dk1>
        <a:lt1>
          <a:srgbClr val="FFFFFF"/>
        </a:lt1>
        <a:dk2>
          <a:srgbClr val="A3B2A4"/>
        </a:dk2>
        <a:lt2>
          <a:srgbClr val="C3C6A8"/>
        </a:lt2>
        <a:accent1>
          <a:srgbClr val="647C7D"/>
        </a:accent1>
        <a:accent2>
          <a:srgbClr val="E35205"/>
        </a:accent2>
        <a:accent3>
          <a:srgbClr val="582D40"/>
        </a:accent3>
        <a:accent4>
          <a:srgbClr val="F58400"/>
        </a:accent4>
        <a:accent5>
          <a:srgbClr val="41748D"/>
        </a:accent5>
        <a:accent6>
          <a:srgbClr val="FFAB00"/>
        </a:accent6>
        <a:hlink>
          <a:srgbClr val="41748D"/>
        </a:hlink>
        <a:folHlink>
          <a:srgbClr val="582D40"/>
        </a:folHlink>
      </a:clrScheme>
    </a:extraClrScheme>
    <a:extraClrScheme>
      <a:clrScheme name="Austrade - Ocean">
        <a:dk1>
          <a:srgbClr val="3D3935"/>
        </a:dk1>
        <a:lt1>
          <a:srgbClr val="FFFFFF"/>
        </a:lt1>
        <a:dk2>
          <a:srgbClr val="A4BCC2"/>
        </a:dk2>
        <a:lt2>
          <a:srgbClr val="D9E1E2"/>
        </a:lt2>
        <a:accent1>
          <a:srgbClr val="41748D"/>
        </a:accent1>
        <a:accent2>
          <a:srgbClr val="E35205"/>
        </a:accent2>
        <a:accent3>
          <a:srgbClr val="582D40"/>
        </a:accent3>
        <a:accent4>
          <a:srgbClr val="F58400"/>
        </a:accent4>
        <a:accent5>
          <a:srgbClr val="647C7D"/>
        </a:accent5>
        <a:accent6>
          <a:srgbClr val="FFAB00"/>
        </a:accent6>
        <a:hlink>
          <a:srgbClr val="41748D"/>
        </a:hlink>
        <a:folHlink>
          <a:srgbClr val="582D40"/>
        </a:folHlink>
      </a:clrScheme>
    </a:extraClrScheme>
  </a:extraClrSchemeLst>
  <a:extLst>
    <a:ext uri="{05A4C25C-085E-4340-85A3-A5531E510DB2}">
      <thm15:themeFamily xmlns="" xmlns:thm15="http://schemas.microsoft.com/office/thememl/2012/main" name="Tangerine Standard.potx" id="{70F92771-6BB1-40BD-9BC6-2C23C228BB7F}" vid="{CD611906-9D5A-4140-8984-4A8C4772BF8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2012</Words>
  <Application>Microsoft Office PowerPoint</Application>
  <PresentationFormat>On-screen Show (4:3)</PresentationFormat>
  <Paragraphs>217</Paragraphs>
  <Slides>17</Slides>
  <Notes>14</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Ocean</vt:lpstr>
      <vt:lpstr>       Financing renewable energy in small island developing states (SIDS)  Early stage project development  to access public funding   </vt:lpstr>
      <vt:lpstr>Asian development bank   </vt:lpstr>
      <vt:lpstr>ADB IN THE PACIFIC ENERGY SECTOR</vt:lpstr>
      <vt:lpstr>PowerPoint Presentation</vt:lpstr>
      <vt:lpstr>PACIFIC POWER SECTOR TRENDS / NEEDS ANALYSIS</vt:lpstr>
      <vt:lpstr>GREEN CLIMATE FUND - TIMELINE</vt:lpstr>
      <vt:lpstr>gREEN CLIMATE FUND - MANDATE</vt:lpstr>
      <vt:lpstr>GCF tools</vt:lpstr>
      <vt:lpstr>GCF – Performance vs. MANDATE</vt:lpstr>
      <vt:lpstr>APPLICATION STRATEGY, STEPS AND PROCESS</vt:lpstr>
      <vt:lpstr>Investment CRITERIA</vt:lpstr>
      <vt:lpstr>Investment criterIA</vt:lpstr>
      <vt:lpstr>DUE DILIGENCE REQUIREMENTS</vt:lpstr>
      <vt:lpstr>READINESS SUPPORT STATE OF PLAY</vt:lpstr>
      <vt:lpstr>CHALLENGES</vt:lpstr>
      <vt:lpstr>CONCLUSION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2016-08-08T06:04:19Z</dcterms:created>
  <dcterms:modified xsi:type="dcterms:W3CDTF">2016-11-30T20:02:30Z</dcterms:modified>
</cp:coreProperties>
</file>