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EBC37-25A9-9340-4B5E-1A455940A182}" v="71" dt="2024-03-21T14:02:57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elrahman Ali Fahmy" userId="S::aalifahmy@irena.org::186b728f-ac07-4def-b6bc-dc0a2204866c" providerId="AD" clId="Web-{930EBC37-25A9-9340-4B5E-1A455940A182}"/>
    <pc:docChg chg="addSld modSld addMainMaster delMainMaster">
      <pc:chgData name="Abdelrahman Ali Fahmy" userId="S::aalifahmy@irena.org::186b728f-ac07-4def-b6bc-dc0a2204866c" providerId="AD" clId="Web-{930EBC37-25A9-9340-4B5E-1A455940A182}" dt="2024-03-21T14:02:54.830" v="64" actId="20577"/>
      <pc:docMkLst>
        <pc:docMk/>
      </pc:docMkLst>
      <pc:sldChg chg="addSp modSp mod modClrScheme chgLayout">
        <pc:chgData name="Abdelrahman Ali Fahmy" userId="S::aalifahmy@irena.org::186b728f-ac07-4def-b6bc-dc0a2204866c" providerId="AD" clId="Web-{930EBC37-25A9-9340-4B5E-1A455940A182}" dt="2024-03-21T14:02:01.563" v="54" actId="20577"/>
        <pc:sldMkLst>
          <pc:docMk/>
          <pc:sldMk cId="109857222" sldId="256"/>
        </pc:sldMkLst>
        <pc:spChg chg="mod ord">
          <ac:chgData name="Abdelrahman Ali Fahmy" userId="S::aalifahmy@irena.org::186b728f-ac07-4def-b6bc-dc0a2204866c" providerId="AD" clId="Web-{930EBC37-25A9-9340-4B5E-1A455940A182}" dt="2024-03-21T13:58:05.648" v="12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bdelrahman Ali Fahmy" userId="S::aalifahmy@irena.org::186b728f-ac07-4def-b6bc-dc0a2204866c" providerId="AD" clId="Web-{930EBC37-25A9-9340-4B5E-1A455940A182}" dt="2024-03-21T14:02:01.563" v="54" actId="20577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Abdelrahman Ali Fahmy" userId="S::aalifahmy@irena.org::186b728f-ac07-4def-b6bc-dc0a2204866c" providerId="AD" clId="Web-{930EBC37-25A9-9340-4B5E-1A455940A182}" dt="2024-03-21T14:01:00.936" v="48" actId="20577"/>
          <ac:spMkLst>
            <pc:docMk/>
            <pc:sldMk cId="109857222" sldId="256"/>
            <ac:spMk id="4" creationId="{707B8677-5915-0F5D-1A27-BDF6B5ADF91E}"/>
          </ac:spMkLst>
        </pc:spChg>
        <pc:spChg chg="add mod">
          <ac:chgData name="Abdelrahman Ali Fahmy" userId="S::aalifahmy@irena.org::186b728f-ac07-4def-b6bc-dc0a2204866c" providerId="AD" clId="Web-{930EBC37-25A9-9340-4B5E-1A455940A182}" dt="2024-03-21T14:00:20.809" v="18"/>
          <ac:spMkLst>
            <pc:docMk/>
            <pc:sldMk cId="109857222" sldId="256"/>
            <ac:spMk id="5" creationId="{8E39602C-41DE-857C-8E08-6A408A8DD172}"/>
          </ac:spMkLst>
        </pc:spChg>
      </pc:sldChg>
      <pc:sldChg chg="addSp delSp modSp new">
        <pc:chgData name="Abdelrahman Ali Fahmy" userId="S::aalifahmy@irena.org::186b728f-ac07-4def-b6bc-dc0a2204866c" providerId="AD" clId="Web-{930EBC37-25A9-9340-4B5E-1A455940A182}" dt="2024-03-21T14:02:54.830" v="64" actId="20577"/>
        <pc:sldMkLst>
          <pc:docMk/>
          <pc:sldMk cId="1091136729" sldId="257"/>
        </pc:sldMkLst>
        <pc:spChg chg="del">
          <ac:chgData name="Abdelrahman Ali Fahmy" userId="S::aalifahmy@irena.org::186b728f-ac07-4def-b6bc-dc0a2204866c" providerId="AD" clId="Web-{930EBC37-25A9-9340-4B5E-1A455940A182}" dt="2024-03-21T14:02:13.594" v="57"/>
          <ac:spMkLst>
            <pc:docMk/>
            <pc:sldMk cId="1091136729" sldId="257"/>
            <ac:spMk id="2" creationId="{D5CE3333-147D-942B-BC84-3BBB611C7524}"/>
          </ac:spMkLst>
        </pc:spChg>
        <pc:spChg chg="mod">
          <ac:chgData name="Abdelrahman Ali Fahmy" userId="S::aalifahmy@irena.org::186b728f-ac07-4def-b6bc-dc0a2204866c" providerId="AD" clId="Web-{930EBC37-25A9-9340-4B5E-1A455940A182}" dt="2024-03-21T14:02:54.018" v="63" actId="20577"/>
          <ac:spMkLst>
            <pc:docMk/>
            <pc:sldMk cId="1091136729" sldId="257"/>
            <ac:spMk id="3" creationId="{4B9160DE-E5FD-69D4-4D17-EABC51DD1E14}"/>
          </ac:spMkLst>
        </pc:spChg>
        <pc:spChg chg="mod">
          <ac:chgData name="Abdelrahman Ali Fahmy" userId="S::aalifahmy@irena.org::186b728f-ac07-4def-b6bc-dc0a2204866c" providerId="AD" clId="Web-{930EBC37-25A9-9340-4B5E-1A455940A182}" dt="2024-03-21T14:02:54.830" v="64" actId="20577"/>
          <ac:spMkLst>
            <pc:docMk/>
            <pc:sldMk cId="1091136729" sldId="257"/>
            <ac:spMk id="4" creationId="{F5F9ABC0-7922-F42B-F59C-7D0BAC240913}"/>
          </ac:spMkLst>
        </pc:spChg>
        <pc:spChg chg="add mod">
          <ac:chgData name="Abdelrahman Ali Fahmy" userId="S::aalifahmy@irena.org::186b728f-ac07-4def-b6bc-dc0a2204866c" providerId="AD" clId="Web-{930EBC37-25A9-9340-4B5E-1A455940A182}" dt="2024-03-21T14:02:19.626" v="58" actId="1076"/>
          <ac:spMkLst>
            <pc:docMk/>
            <pc:sldMk cId="1091136729" sldId="257"/>
            <ac:spMk id="6" creationId="{50CA7AD4-1915-4C22-DE93-71068441A9A0}"/>
          </ac:spMkLst>
        </pc:spChg>
        <pc:spChg chg="add">
          <ac:chgData name="Abdelrahman Ali Fahmy" userId="S::aalifahmy@irena.org::186b728f-ac07-4def-b6bc-dc0a2204866c" providerId="AD" clId="Web-{930EBC37-25A9-9340-4B5E-1A455940A182}" dt="2024-03-21T14:02:09.079" v="56"/>
          <ac:spMkLst>
            <pc:docMk/>
            <pc:sldMk cId="1091136729" sldId="257"/>
            <ac:spMk id="8" creationId="{F601FF4D-C9DA-ADE9-BF7E-C6CE27E8BC7C}"/>
          </ac:spMkLst>
        </pc:spChg>
      </pc:sldChg>
      <pc:sldMasterChg chg="del delSldLayout">
        <pc:chgData name="Abdelrahman Ali Fahmy" userId="S::aalifahmy@irena.org::186b728f-ac07-4def-b6bc-dc0a2204866c" providerId="AD" clId="Web-{930EBC37-25A9-9340-4B5E-1A455940A182}" dt="2024-03-21T13:54:21.672" v="0"/>
        <pc:sldMasterMkLst>
          <pc:docMk/>
          <pc:sldMasterMk cId="2460954070" sldId="2147483660"/>
        </pc:sldMasterMkLst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bdelrahman Ali Fahmy" userId="S::aalifahmy@irena.org::186b728f-ac07-4def-b6bc-dc0a2204866c" providerId="AD" clId="Web-{930EBC37-25A9-9340-4B5E-1A455940A182}" dt="2024-03-21T13:54:21.67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Abdelrahman Ali Fahmy" userId="S::aalifahmy@irena.org::186b728f-ac07-4def-b6bc-dc0a2204866c" providerId="AD" clId="Web-{930EBC37-25A9-9340-4B5E-1A455940A182}" dt="2024-03-21T13:54:25.891" v="1"/>
        <pc:sldMasterMkLst>
          <pc:docMk/>
          <pc:sldMasterMk cId="4069037409" sldId="2147483672"/>
        </pc:sldMasterMkLst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3455908771" sldId="2147483673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3282032261" sldId="2147483674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2118291773" sldId="2147483675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2014805616" sldId="2147483676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3693728375" sldId="2147483677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1320959645" sldId="2147483678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4017396055" sldId="2147483679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3242701769" sldId="2147483680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705666783" sldId="2147483681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4065750693" sldId="2147483682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1207771145" sldId="2147483683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1404528477" sldId="2147483684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2438638834" sldId="2147483685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857394011" sldId="2147483686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3537859711" sldId="2147483687"/>
          </pc:sldLayoutMkLst>
        </pc:sldLayoutChg>
        <pc:sldLayoutChg chg="add del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4069037409" sldId="2147483672"/>
            <pc:sldLayoutMk cId="682637991" sldId="2147483688"/>
          </pc:sldLayoutMkLst>
        </pc:sldLayoutChg>
      </pc:sldMasterChg>
      <pc:sldMasterChg chg="add addSldLayout modSldLayout">
        <pc:chgData name="Abdelrahman Ali Fahmy" userId="S::aalifahmy@irena.org::186b728f-ac07-4def-b6bc-dc0a2204866c" providerId="AD" clId="Web-{930EBC37-25A9-9340-4B5E-1A455940A182}" dt="2024-03-21T13:54:25.891" v="1"/>
        <pc:sldMasterMkLst>
          <pc:docMk/>
          <pc:sldMasterMk cId="3840718288" sldId="2147483689"/>
        </pc:sldMasterMkLst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965409588" sldId="2147483690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135881753" sldId="2147483691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327755156" sldId="2147483692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2066075149" sldId="2147483693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1725367434" sldId="2147483694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1047376006" sldId="2147483695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2455953898" sldId="2147483696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647692793" sldId="2147483697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629732750" sldId="2147483698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2279380682" sldId="2147483699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1292223673" sldId="2147483700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594510115" sldId="2147483701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996332770" sldId="2147483702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716267723" sldId="2147483703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2698504681" sldId="2147483704"/>
          </pc:sldLayoutMkLst>
        </pc:sldLayoutChg>
        <pc:sldLayoutChg chg="add mod replId">
          <pc:chgData name="Abdelrahman Ali Fahmy" userId="S::aalifahmy@irena.org::186b728f-ac07-4def-b6bc-dc0a2204866c" providerId="AD" clId="Web-{930EBC37-25A9-9340-4B5E-1A455940A182}" dt="2024-03-21T13:54:25.891" v="1"/>
          <pc:sldLayoutMkLst>
            <pc:docMk/>
            <pc:sldMasterMk cId="3840718288" sldId="2147483689"/>
            <pc:sldLayoutMk cId="3903392437" sldId="214748370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0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22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1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33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67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9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5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7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9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3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1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Startup Name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you sell? Product or service provided, to whom (Customers) and for how much (Product/Service Price)?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100" dirty="0">
                <a:solidFill>
                  <a:srgbClr val="000000"/>
                </a:solidFill>
                <a:latin typeface="Segoe UI"/>
                <a:cs typeface="Segoe UI"/>
              </a:rPr>
              <a:t>Start-up Country and date of establishment and operations</a:t>
            </a:r>
            <a:endParaRPr lang="en-US" dirty="0"/>
          </a:p>
          <a:p>
            <a:endParaRPr lang="en-US" sz="1100" dirty="0">
              <a:solidFill>
                <a:srgbClr val="000000"/>
              </a:solidFill>
              <a:latin typeface="Segoe UI"/>
              <a:cs typeface="Segoe UI"/>
            </a:endParaRPr>
          </a:p>
          <a:p>
            <a:endParaRPr lang="en-US" sz="1100" dirty="0">
              <a:solidFill>
                <a:srgbClr val="000000"/>
              </a:solidFill>
              <a:latin typeface="Segoe UI"/>
              <a:cs typeface="Segoe UI"/>
            </a:endParaRPr>
          </a:p>
          <a:p>
            <a:r>
              <a:rPr lang="en-US" sz="1100" dirty="0">
                <a:solidFill>
                  <a:srgbClr val="000000"/>
                </a:solidFill>
                <a:latin typeface="Segoe UI"/>
                <a:cs typeface="Segoe UI"/>
              </a:rPr>
              <a:t>The Market size of your Start-up Business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B8677-5915-0F5D-1A27-BDF6B5ADF9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Product/ Service or customers image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9602C-41DE-857C-8E08-6A408A8DD172}"/>
              </a:ext>
            </a:extLst>
          </p:cNvPr>
          <p:cNvSpPr txBox="1"/>
          <p:nvPr/>
        </p:nvSpPr>
        <p:spPr>
          <a:xfrm>
            <a:off x="7630724" y="855658"/>
            <a:ext cx="1816273" cy="369332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Startup logo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60DE-E5FD-69D4-4D17-EABC51DD1E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Segoe UI"/>
                <a:cs typeface="Segoe UI"/>
              </a:rPr>
              <a:t>Market share of your Start-up if any</a:t>
            </a:r>
            <a:endParaRPr lang="en-US" dirty="0"/>
          </a:p>
          <a:p>
            <a:r>
              <a:rPr lang="en-US" sz="1100">
                <a:solidFill>
                  <a:srgbClr val="000000"/>
                </a:solidFill>
                <a:latin typeface="Segoe UI"/>
                <a:cs typeface="Segoe UI"/>
              </a:rPr>
              <a:t>Start-up Revenue in last 1-2 years in USD</a:t>
            </a:r>
            <a:endParaRPr lang="en-US"/>
          </a:p>
          <a:p>
            <a:r>
              <a:rPr lang="en-US" sz="1100">
                <a:solidFill>
                  <a:srgbClr val="000000"/>
                </a:solidFill>
                <a:latin typeface="Segoe UI"/>
                <a:cs typeface="Segoe UI"/>
              </a:rPr>
              <a:t>Founders Names, Contacts &amp; LinkedIn hyperlink</a:t>
            </a:r>
            <a:endParaRPr lang="en-US" sz="1100" dirty="0">
              <a:solidFill>
                <a:srgbClr val="000000"/>
              </a:solidFill>
              <a:latin typeface="Segoe UI"/>
              <a:cs typeface="Segoe UI"/>
            </a:endParaRPr>
          </a:p>
          <a:p>
            <a:endParaRPr lang="en-US" sz="1100" dirty="0">
              <a:solidFill>
                <a:srgbClr val="000000"/>
              </a:solidFill>
              <a:latin typeface="Segoe UI"/>
              <a:cs typeface="Segoe UI"/>
            </a:endParaRPr>
          </a:p>
          <a:p>
            <a:endParaRPr lang="en-US" sz="1100" dirty="0">
              <a:solidFill>
                <a:srgbClr val="000000"/>
              </a:solidFill>
              <a:latin typeface="Segoe UI"/>
              <a:cs typeface="Segoe UI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9ABC0-7922-F42B-F59C-7D0BAC2409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Segoe UI"/>
                <a:cs typeface="Segoe UI"/>
              </a:rPr>
              <a:t>Founders photo (optional)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CA7AD4-1915-4C22-DE93-71068441A9A0}"/>
              </a:ext>
            </a:extLst>
          </p:cNvPr>
          <p:cNvSpPr txBox="1">
            <a:spLocks/>
          </p:cNvSpPr>
          <p:nvPr/>
        </p:nvSpPr>
        <p:spPr>
          <a:xfrm>
            <a:off x="673159" y="55323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Startup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01FF4D-C9DA-ADE9-BF7E-C6CE27E8BC7C}"/>
              </a:ext>
            </a:extLst>
          </p:cNvPr>
          <p:cNvSpPr txBox="1"/>
          <p:nvPr/>
        </p:nvSpPr>
        <p:spPr>
          <a:xfrm>
            <a:off x="7630724" y="855658"/>
            <a:ext cx="1816273" cy="369332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Startup logo</a:t>
            </a:r>
          </a:p>
        </p:txBody>
      </p:sp>
    </p:spTree>
    <p:extLst>
      <p:ext uri="{BB962C8B-B14F-4D97-AF65-F5344CB8AC3E}">
        <p14:creationId xmlns:p14="http://schemas.microsoft.com/office/powerpoint/2010/main" val="10911367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adec40-f76d-4b3e-8485-fdb1afd944ef" xsi:nil="true"/>
    <lcf76f155ced4ddcb4097134ff3c332f xmlns="e2f836e3-3922-4cea-a78a-729a27fa3e3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9716E331454479A4052B09C6CF7A7" ma:contentTypeVersion="20" ma:contentTypeDescription="Create a new document." ma:contentTypeScope="" ma:versionID="7a0077f7dea596cdfb39377ad96c2ab0">
  <xsd:schema xmlns:xsd="http://www.w3.org/2001/XMLSchema" xmlns:xs="http://www.w3.org/2001/XMLSchema" xmlns:p="http://schemas.microsoft.com/office/2006/metadata/properties" xmlns:ns2="e2f836e3-3922-4cea-a78a-729a27fa3e38" xmlns:ns3="1fadec40-f76d-4b3e-8485-fdb1afd944ef" targetNamespace="http://schemas.microsoft.com/office/2006/metadata/properties" ma:root="true" ma:fieldsID="dbfa2d49fa5caf3041c908dddf142498" ns2:_="" ns3:_="">
    <xsd:import namespace="e2f836e3-3922-4cea-a78a-729a27fa3e38"/>
    <xsd:import namespace="1fadec40-f76d-4b3e-8485-fdb1afd944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836e3-3922-4cea-a78a-729a27fa3e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5a77ea5-3d14-4585-9531-26d6f492a4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dec40-f76d-4b3e-8485-fdb1afd944e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c25f75a-ea62-4b1c-8c2e-e2d783475489}" ma:internalName="TaxCatchAll" ma:showField="CatchAllData" ma:web="1fadec40-f76d-4b3e-8485-fdb1afd944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DB7537-19D1-4F8E-848D-55762C3CE9F0}">
  <ds:schemaRefs>
    <ds:schemaRef ds:uri="http://schemas.microsoft.com/office/2006/metadata/properties"/>
    <ds:schemaRef ds:uri="http://schemas.microsoft.com/office/infopath/2007/PartnerControls"/>
    <ds:schemaRef ds:uri="1fadec40-f76d-4b3e-8485-fdb1afd944ef"/>
    <ds:schemaRef ds:uri="e2f836e3-3922-4cea-a78a-729a27fa3e38"/>
  </ds:schemaRefs>
</ds:datastoreItem>
</file>

<file path=customXml/itemProps2.xml><?xml version="1.0" encoding="utf-8"?>
<ds:datastoreItem xmlns:ds="http://schemas.openxmlformats.org/officeDocument/2006/customXml" ds:itemID="{DFB70C1A-7634-4DE8-974E-A7D49D2CF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85191-B24A-4090-A4A8-DD1FEEC11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836e3-3922-4cea-a78a-729a27fa3e38"/>
    <ds:schemaRef ds:uri="1fadec40-f76d-4b3e-8485-fdb1afd944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Startup Name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</cp:revision>
  <dcterms:created xsi:type="dcterms:W3CDTF">2024-03-21T13:45:08Z</dcterms:created>
  <dcterms:modified xsi:type="dcterms:W3CDTF">2024-03-21T14:03:02Z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0x010100CDD9716E331454479A4052B09C6CF7A7</vt:lpwstr>
  </property>
  <property fmtid="{D5CDD505-2E9C-101B-9397-08002B2CF9AE}" pid="3" name="MediaServiceImageTags">
    <vt:lpwstr/>
  </property>
</Properties>
</file>