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1" r:id="rId2"/>
    <p:sldMasterId id="2147483749" r:id="rId3"/>
    <p:sldMasterId id="2147483773" r:id="rId4"/>
  </p:sldMasterIdLst>
  <p:notesMasterIdLst>
    <p:notesMasterId r:id="rId19"/>
  </p:notesMasterIdLst>
  <p:sldIdLst>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4369"/>
    <a:srgbClr val="68ADC1"/>
    <a:srgbClr val="72893A"/>
    <a:srgbClr val="768E38"/>
    <a:srgbClr val="7E9737"/>
    <a:srgbClr val="4D6020"/>
    <a:srgbClr val="9AB8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67"/>
    <p:restoredTop sz="94733"/>
  </p:normalViewPr>
  <p:slideViewPr>
    <p:cSldViewPr snapToGrid="0" snapToObjects="1">
      <p:cViewPr varScale="1">
        <p:scale>
          <a:sx n="212" d="100"/>
          <a:sy n="212" d="100"/>
        </p:scale>
        <p:origin x="1120" y="184"/>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701F1-6110-4897-9C30-F67056FCD404}"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zh-CN" altLang="en-US"/>
        </a:p>
      </dgm:t>
    </dgm:pt>
    <dgm:pt modelId="{4FC7916A-C865-4660-A7E5-C71D855D4824}">
      <dgm:prSet custT="1"/>
      <dgm:spPr/>
      <dgm:t>
        <a:bodyPr/>
        <a:lstStyle/>
        <a:p>
          <a:pPr rtl="0"/>
          <a:r>
            <a:rPr lang="en-US" sz="1800" b="1" dirty="0" smtClean="0">
              <a:latin typeface="Times New Roman" panose="02020603050405020304" pitchFamily="18" charset="0"/>
              <a:cs typeface="Times New Roman" panose="02020603050405020304" pitchFamily="18" charset="0"/>
            </a:rPr>
            <a:t>World largest scale of renewable energy integration by State Grid’s power grid</a:t>
          </a:r>
          <a:endParaRPr lang="zh-CN" sz="1800" dirty="0">
            <a:latin typeface="Times New Roman" panose="02020603050405020304" pitchFamily="18" charset="0"/>
            <a:cs typeface="Times New Roman" panose="02020603050405020304" pitchFamily="18" charset="0"/>
          </a:endParaRPr>
        </a:p>
      </dgm:t>
    </dgm:pt>
    <dgm:pt modelId="{052A1D15-F848-4FBE-81A5-9652353BBD0D}" type="parTrans" cxnId="{318D1A13-0DA4-4EF4-AB1B-E1A93A226579}">
      <dgm:prSet/>
      <dgm:spPr/>
      <dgm:t>
        <a:bodyPr/>
        <a:lstStyle/>
        <a:p>
          <a:endParaRPr lang="zh-CN" altLang="en-US" sz="1800">
            <a:solidFill>
              <a:schemeClr val="tx2">
                <a:lumMod val="95000"/>
                <a:lumOff val="5000"/>
              </a:schemeClr>
            </a:solidFill>
            <a:latin typeface="Times New Roman" panose="02020603050405020304" pitchFamily="18" charset="0"/>
            <a:cs typeface="Times New Roman" panose="02020603050405020304" pitchFamily="18" charset="0"/>
          </a:endParaRPr>
        </a:p>
      </dgm:t>
    </dgm:pt>
    <dgm:pt modelId="{65A40F5D-3BE6-41D6-995A-AB02EA7EF22D}" type="sibTrans" cxnId="{318D1A13-0DA4-4EF4-AB1B-E1A93A226579}">
      <dgm:prSet/>
      <dgm:spPr/>
      <dgm:t>
        <a:bodyPr/>
        <a:lstStyle/>
        <a:p>
          <a:endParaRPr lang="zh-CN" altLang="en-US" sz="1800">
            <a:solidFill>
              <a:schemeClr val="tx2">
                <a:lumMod val="95000"/>
                <a:lumOff val="5000"/>
              </a:schemeClr>
            </a:solidFill>
            <a:latin typeface="Times New Roman" panose="02020603050405020304" pitchFamily="18" charset="0"/>
            <a:cs typeface="Times New Roman" panose="02020603050405020304" pitchFamily="18" charset="0"/>
          </a:endParaRPr>
        </a:p>
      </dgm:t>
    </dgm:pt>
    <dgm:pt modelId="{2D41B77A-BE8D-4C93-B1EF-99674B447B5A}">
      <dgm:prSet custT="1"/>
      <dgm:spPr/>
      <dgm:t>
        <a:bodyPr/>
        <a:lstStyle/>
        <a:p>
          <a:pPr rtl="0"/>
          <a:r>
            <a:rPr lang="en-US" sz="1800" b="1" smtClean="0">
              <a:latin typeface="Times New Roman" panose="02020603050405020304" pitchFamily="18" charset="0"/>
              <a:cs typeface="Times New Roman" panose="02020603050405020304" pitchFamily="18" charset="0"/>
            </a:rPr>
            <a:t>18 UHV projects in operation, 6 UHV projects under construction</a:t>
          </a:r>
          <a:endParaRPr lang="zh-CN" sz="1800">
            <a:latin typeface="Times New Roman" panose="02020603050405020304" pitchFamily="18" charset="0"/>
            <a:cs typeface="Times New Roman" panose="02020603050405020304" pitchFamily="18" charset="0"/>
          </a:endParaRPr>
        </a:p>
      </dgm:t>
    </dgm:pt>
    <dgm:pt modelId="{C7FF5EE8-C0DC-4FE4-81CF-87858C071A40}" type="parTrans" cxnId="{807E8FC5-1C54-46F6-A42F-05C85B55F2B3}">
      <dgm:prSet/>
      <dgm:spPr/>
      <dgm:t>
        <a:bodyPr/>
        <a:lstStyle/>
        <a:p>
          <a:endParaRPr lang="zh-CN" altLang="en-US" sz="1800">
            <a:solidFill>
              <a:schemeClr val="tx2">
                <a:lumMod val="95000"/>
                <a:lumOff val="5000"/>
              </a:schemeClr>
            </a:solidFill>
            <a:latin typeface="Times New Roman" panose="02020603050405020304" pitchFamily="18" charset="0"/>
            <a:cs typeface="Times New Roman" panose="02020603050405020304" pitchFamily="18" charset="0"/>
          </a:endParaRPr>
        </a:p>
      </dgm:t>
    </dgm:pt>
    <dgm:pt modelId="{37D599B9-21D9-47D1-BEA4-21D0AD5551FC}" type="sibTrans" cxnId="{807E8FC5-1C54-46F6-A42F-05C85B55F2B3}">
      <dgm:prSet/>
      <dgm:spPr/>
      <dgm:t>
        <a:bodyPr/>
        <a:lstStyle/>
        <a:p>
          <a:endParaRPr lang="zh-CN" altLang="en-US" sz="1800">
            <a:solidFill>
              <a:schemeClr val="tx2">
                <a:lumMod val="95000"/>
                <a:lumOff val="5000"/>
              </a:schemeClr>
            </a:solidFill>
            <a:latin typeface="Times New Roman" panose="02020603050405020304" pitchFamily="18" charset="0"/>
            <a:cs typeface="Times New Roman" panose="02020603050405020304" pitchFamily="18" charset="0"/>
          </a:endParaRPr>
        </a:p>
      </dgm:t>
    </dgm:pt>
    <dgm:pt modelId="{CEB8DD43-C833-4376-B812-6515B45EA20A}">
      <dgm:prSet custT="1"/>
      <dgm:spPr/>
      <dgm:t>
        <a:bodyPr/>
        <a:lstStyle/>
        <a:p>
          <a:pPr rtl="0"/>
          <a:r>
            <a:rPr lang="en-US" sz="1800" b="1" smtClean="0">
              <a:latin typeface="Times New Roman" panose="02020603050405020304" pitchFamily="18" charset="0"/>
              <a:cs typeface="Times New Roman" panose="02020603050405020304" pitchFamily="18" charset="0"/>
            </a:rPr>
            <a:t>By 2030, 2200 TWh electricity will deliver through UHV transmission lines</a:t>
          </a:r>
          <a:endParaRPr lang="zh-CN" sz="1800">
            <a:latin typeface="Times New Roman" panose="02020603050405020304" pitchFamily="18" charset="0"/>
            <a:cs typeface="Times New Roman" panose="02020603050405020304" pitchFamily="18" charset="0"/>
          </a:endParaRPr>
        </a:p>
      </dgm:t>
    </dgm:pt>
    <dgm:pt modelId="{F614DB90-BF88-4318-8FED-20A21B23BD96}" type="parTrans" cxnId="{6583DB99-2EA2-494A-A1BC-85F02B59FD10}">
      <dgm:prSet/>
      <dgm:spPr/>
      <dgm:t>
        <a:bodyPr/>
        <a:lstStyle/>
        <a:p>
          <a:endParaRPr lang="zh-CN" altLang="en-US" sz="1800">
            <a:solidFill>
              <a:schemeClr val="tx2">
                <a:lumMod val="95000"/>
                <a:lumOff val="5000"/>
              </a:schemeClr>
            </a:solidFill>
            <a:latin typeface="Times New Roman" panose="02020603050405020304" pitchFamily="18" charset="0"/>
            <a:cs typeface="Times New Roman" panose="02020603050405020304" pitchFamily="18" charset="0"/>
          </a:endParaRPr>
        </a:p>
      </dgm:t>
    </dgm:pt>
    <dgm:pt modelId="{24CCB92E-106E-4CA2-9AE5-1B76FB15947B}" type="sibTrans" cxnId="{6583DB99-2EA2-494A-A1BC-85F02B59FD10}">
      <dgm:prSet/>
      <dgm:spPr/>
      <dgm:t>
        <a:bodyPr/>
        <a:lstStyle/>
        <a:p>
          <a:endParaRPr lang="zh-CN" altLang="en-US" sz="1800">
            <a:solidFill>
              <a:schemeClr val="tx2">
                <a:lumMod val="95000"/>
                <a:lumOff val="5000"/>
              </a:schemeClr>
            </a:solidFill>
            <a:latin typeface="Times New Roman" panose="02020603050405020304" pitchFamily="18" charset="0"/>
            <a:cs typeface="Times New Roman" panose="02020603050405020304" pitchFamily="18" charset="0"/>
          </a:endParaRPr>
        </a:p>
      </dgm:t>
    </dgm:pt>
    <dgm:pt modelId="{552A2245-16C8-44B3-8CF7-F247CCD86956}">
      <dgm:prSet custT="1"/>
      <dgm:spPr/>
      <dgm:t>
        <a:bodyPr/>
        <a:lstStyle/>
        <a:p>
          <a:pPr rtl="0"/>
          <a:r>
            <a:rPr lang="en-US" sz="1800" b="1" smtClean="0">
              <a:latin typeface="Times New Roman" panose="02020603050405020304" pitchFamily="18" charset="0"/>
              <a:cs typeface="Times New Roman" panose="02020603050405020304" pitchFamily="18" charset="0"/>
            </a:rPr>
            <a:t>Enable large scale power transmission from renewable energy bases in West China to load centers in East China</a:t>
          </a:r>
          <a:endParaRPr lang="zh-CN" sz="1800" dirty="0">
            <a:latin typeface="Times New Roman" panose="02020603050405020304" pitchFamily="18" charset="0"/>
            <a:cs typeface="Times New Roman" panose="02020603050405020304" pitchFamily="18" charset="0"/>
          </a:endParaRPr>
        </a:p>
      </dgm:t>
    </dgm:pt>
    <dgm:pt modelId="{54D004B0-D1E4-4833-BB31-5490A4FAA037}" type="parTrans" cxnId="{9208FAEC-0A41-4486-9808-E044BDF33DF8}">
      <dgm:prSet/>
      <dgm:spPr/>
      <dgm:t>
        <a:bodyPr/>
        <a:lstStyle/>
        <a:p>
          <a:endParaRPr lang="zh-CN" altLang="en-US" sz="1800">
            <a:solidFill>
              <a:schemeClr val="tx2">
                <a:lumMod val="95000"/>
                <a:lumOff val="5000"/>
              </a:schemeClr>
            </a:solidFill>
            <a:latin typeface="Times New Roman" panose="02020603050405020304" pitchFamily="18" charset="0"/>
            <a:cs typeface="Times New Roman" panose="02020603050405020304" pitchFamily="18" charset="0"/>
          </a:endParaRPr>
        </a:p>
      </dgm:t>
    </dgm:pt>
    <dgm:pt modelId="{268924BD-57DB-4BF7-919A-6055445F728E}" type="sibTrans" cxnId="{9208FAEC-0A41-4486-9808-E044BDF33DF8}">
      <dgm:prSet/>
      <dgm:spPr/>
      <dgm:t>
        <a:bodyPr/>
        <a:lstStyle/>
        <a:p>
          <a:endParaRPr lang="zh-CN" altLang="en-US" sz="1800">
            <a:solidFill>
              <a:schemeClr val="tx2">
                <a:lumMod val="95000"/>
                <a:lumOff val="5000"/>
              </a:schemeClr>
            </a:solidFill>
            <a:latin typeface="Times New Roman" panose="02020603050405020304" pitchFamily="18" charset="0"/>
            <a:cs typeface="Times New Roman" panose="02020603050405020304" pitchFamily="18" charset="0"/>
          </a:endParaRPr>
        </a:p>
      </dgm:t>
    </dgm:pt>
    <dgm:pt modelId="{E8ADAC00-78B2-40CC-ABB5-BD73CA9E19A9}">
      <dgm:prSet custT="1"/>
      <dgm:spPr/>
      <dgm:t>
        <a:bodyPr/>
        <a:lstStyle/>
        <a:p>
          <a:pPr rtl="0"/>
          <a:r>
            <a:rPr lang="en-US" sz="1800" b="1" dirty="0" smtClean="0">
              <a:latin typeface="Times New Roman" panose="02020603050405020304" pitchFamily="18" charset="0"/>
              <a:cs typeface="Times New Roman" panose="02020603050405020304" pitchFamily="18" charset="0"/>
            </a:rPr>
            <a:t>Reduce local coal combustion by 660 million tons</a:t>
          </a:r>
          <a:endParaRPr lang="zh-CN" sz="1800" dirty="0">
            <a:latin typeface="Times New Roman" panose="02020603050405020304" pitchFamily="18" charset="0"/>
            <a:cs typeface="Times New Roman" panose="02020603050405020304" pitchFamily="18" charset="0"/>
          </a:endParaRPr>
        </a:p>
      </dgm:t>
    </dgm:pt>
    <dgm:pt modelId="{3DB74F8D-AA6D-44C1-905F-54FAFD9615A9}" type="parTrans" cxnId="{FD4B2791-4B8C-4078-A8D0-6EDAAA989041}">
      <dgm:prSet/>
      <dgm:spPr/>
      <dgm:t>
        <a:bodyPr/>
        <a:lstStyle/>
        <a:p>
          <a:endParaRPr lang="zh-CN" altLang="en-US" sz="1800">
            <a:solidFill>
              <a:schemeClr val="tx2">
                <a:lumMod val="95000"/>
                <a:lumOff val="5000"/>
              </a:schemeClr>
            </a:solidFill>
            <a:latin typeface="Times New Roman" panose="02020603050405020304" pitchFamily="18" charset="0"/>
            <a:cs typeface="Times New Roman" panose="02020603050405020304" pitchFamily="18" charset="0"/>
          </a:endParaRPr>
        </a:p>
      </dgm:t>
    </dgm:pt>
    <dgm:pt modelId="{C3DEC4F2-C19B-4D75-8D4B-6AB96257C9FB}" type="sibTrans" cxnId="{FD4B2791-4B8C-4078-A8D0-6EDAAA989041}">
      <dgm:prSet/>
      <dgm:spPr/>
      <dgm:t>
        <a:bodyPr/>
        <a:lstStyle/>
        <a:p>
          <a:endParaRPr lang="zh-CN" altLang="en-US" sz="1800">
            <a:solidFill>
              <a:schemeClr val="tx2">
                <a:lumMod val="95000"/>
                <a:lumOff val="5000"/>
              </a:schemeClr>
            </a:solidFill>
            <a:latin typeface="Times New Roman" panose="02020603050405020304" pitchFamily="18" charset="0"/>
            <a:cs typeface="Times New Roman" panose="02020603050405020304" pitchFamily="18" charset="0"/>
          </a:endParaRPr>
        </a:p>
      </dgm:t>
    </dgm:pt>
    <dgm:pt modelId="{398457A5-35A5-448F-BD04-92785BEBEA47}" type="pres">
      <dgm:prSet presAssocID="{239701F1-6110-4897-9C30-F67056FCD404}" presName="linear" presStyleCnt="0">
        <dgm:presLayoutVars>
          <dgm:animLvl val="lvl"/>
          <dgm:resizeHandles val="exact"/>
        </dgm:presLayoutVars>
      </dgm:prSet>
      <dgm:spPr/>
      <dgm:t>
        <a:bodyPr/>
        <a:lstStyle/>
        <a:p>
          <a:endParaRPr lang="zh-CN" altLang="en-US"/>
        </a:p>
      </dgm:t>
    </dgm:pt>
    <dgm:pt modelId="{D511AC6F-1018-49F7-B8CB-18B9C485F334}" type="pres">
      <dgm:prSet presAssocID="{4FC7916A-C865-4660-A7E5-C71D855D4824}" presName="parentText" presStyleLbl="node1" presStyleIdx="0" presStyleCnt="5">
        <dgm:presLayoutVars>
          <dgm:chMax val="0"/>
          <dgm:bulletEnabled val="1"/>
        </dgm:presLayoutVars>
      </dgm:prSet>
      <dgm:spPr/>
      <dgm:t>
        <a:bodyPr/>
        <a:lstStyle/>
        <a:p>
          <a:endParaRPr lang="zh-CN" altLang="en-US"/>
        </a:p>
      </dgm:t>
    </dgm:pt>
    <dgm:pt modelId="{8287E389-362D-494B-9D45-BB141FDCCED6}" type="pres">
      <dgm:prSet presAssocID="{65A40F5D-3BE6-41D6-995A-AB02EA7EF22D}" presName="spacer" presStyleCnt="0"/>
      <dgm:spPr/>
      <dgm:t>
        <a:bodyPr/>
        <a:lstStyle/>
        <a:p>
          <a:endParaRPr lang="zh-CN" altLang="en-US"/>
        </a:p>
      </dgm:t>
    </dgm:pt>
    <dgm:pt modelId="{6BA96A3A-DDB0-45EE-8D70-F8A3C7158D86}" type="pres">
      <dgm:prSet presAssocID="{2D41B77A-BE8D-4C93-B1EF-99674B447B5A}" presName="parentText" presStyleLbl="node1" presStyleIdx="1" presStyleCnt="5">
        <dgm:presLayoutVars>
          <dgm:chMax val="0"/>
          <dgm:bulletEnabled val="1"/>
        </dgm:presLayoutVars>
      </dgm:prSet>
      <dgm:spPr/>
      <dgm:t>
        <a:bodyPr/>
        <a:lstStyle/>
        <a:p>
          <a:endParaRPr lang="zh-CN" altLang="en-US"/>
        </a:p>
      </dgm:t>
    </dgm:pt>
    <dgm:pt modelId="{D067B2AB-66E3-4F93-98EB-F35F4E2D4016}" type="pres">
      <dgm:prSet presAssocID="{37D599B9-21D9-47D1-BEA4-21D0AD5551FC}" presName="spacer" presStyleCnt="0"/>
      <dgm:spPr/>
      <dgm:t>
        <a:bodyPr/>
        <a:lstStyle/>
        <a:p>
          <a:endParaRPr lang="zh-CN" altLang="en-US"/>
        </a:p>
      </dgm:t>
    </dgm:pt>
    <dgm:pt modelId="{3E8F20E0-5751-4531-A62C-FAA1058E0C06}" type="pres">
      <dgm:prSet presAssocID="{CEB8DD43-C833-4376-B812-6515B45EA20A}" presName="parentText" presStyleLbl="node1" presStyleIdx="2" presStyleCnt="5">
        <dgm:presLayoutVars>
          <dgm:chMax val="0"/>
          <dgm:bulletEnabled val="1"/>
        </dgm:presLayoutVars>
      </dgm:prSet>
      <dgm:spPr/>
      <dgm:t>
        <a:bodyPr/>
        <a:lstStyle/>
        <a:p>
          <a:endParaRPr lang="zh-CN" altLang="en-US"/>
        </a:p>
      </dgm:t>
    </dgm:pt>
    <dgm:pt modelId="{AD5A4CD5-5535-4B48-B0DA-9F732B7066D6}" type="pres">
      <dgm:prSet presAssocID="{24CCB92E-106E-4CA2-9AE5-1B76FB15947B}" presName="spacer" presStyleCnt="0"/>
      <dgm:spPr/>
      <dgm:t>
        <a:bodyPr/>
        <a:lstStyle/>
        <a:p>
          <a:endParaRPr lang="zh-CN" altLang="en-US"/>
        </a:p>
      </dgm:t>
    </dgm:pt>
    <dgm:pt modelId="{BE76F798-2BA2-4E2A-83FC-E9C54D75D9A3}" type="pres">
      <dgm:prSet presAssocID="{552A2245-16C8-44B3-8CF7-F247CCD86956}" presName="parentText" presStyleLbl="node1" presStyleIdx="3" presStyleCnt="5">
        <dgm:presLayoutVars>
          <dgm:chMax val="0"/>
          <dgm:bulletEnabled val="1"/>
        </dgm:presLayoutVars>
      </dgm:prSet>
      <dgm:spPr/>
      <dgm:t>
        <a:bodyPr/>
        <a:lstStyle/>
        <a:p>
          <a:endParaRPr lang="zh-CN" altLang="en-US"/>
        </a:p>
      </dgm:t>
    </dgm:pt>
    <dgm:pt modelId="{487E34C7-9E13-4292-BDB6-E7241317C386}" type="pres">
      <dgm:prSet presAssocID="{268924BD-57DB-4BF7-919A-6055445F728E}" presName="spacer" presStyleCnt="0"/>
      <dgm:spPr/>
      <dgm:t>
        <a:bodyPr/>
        <a:lstStyle/>
        <a:p>
          <a:endParaRPr lang="zh-CN" altLang="en-US"/>
        </a:p>
      </dgm:t>
    </dgm:pt>
    <dgm:pt modelId="{5A51FF8E-759D-4B58-9457-6DCE82922916}" type="pres">
      <dgm:prSet presAssocID="{E8ADAC00-78B2-40CC-ABB5-BD73CA9E19A9}" presName="parentText" presStyleLbl="node1" presStyleIdx="4" presStyleCnt="5">
        <dgm:presLayoutVars>
          <dgm:chMax val="0"/>
          <dgm:bulletEnabled val="1"/>
        </dgm:presLayoutVars>
      </dgm:prSet>
      <dgm:spPr/>
      <dgm:t>
        <a:bodyPr/>
        <a:lstStyle/>
        <a:p>
          <a:endParaRPr lang="zh-CN" altLang="en-US"/>
        </a:p>
      </dgm:t>
    </dgm:pt>
  </dgm:ptLst>
  <dgm:cxnLst>
    <dgm:cxn modelId="{807E8FC5-1C54-46F6-A42F-05C85B55F2B3}" srcId="{239701F1-6110-4897-9C30-F67056FCD404}" destId="{2D41B77A-BE8D-4C93-B1EF-99674B447B5A}" srcOrd="1" destOrd="0" parTransId="{C7FF5EE8-C0DC-4FE4-81CF-87858C071A40}" sibTransId="{37D599B9-21D9-47D1-BEA4-21D0AD5551FC}"/>
    <dgm:cxn modelId="{6583DB99-2EA2-494A-A1BC-85F02B59FD10}" srcId="{239701F1-6110-4897-9C30-F67056FCD404}" destId="{CEB8DD43-C833-4376-B812-6515B45EA20A}" srcOrd="2" destOrd="0" parTransId="{F614DB90-BF88-4318-8FED-20A21B23BD96}" sibTransId="{24CCB92E-106E-4CA2-9AE5-1B76FB15947B}"/>
    <dgm:cxn modelId="{F407AF01-F39B-DD47-8880-BB7A9E467F66}" type="presOf" srcId="{2D41B77A-BE8D-4C93-B1EF-99674B447B5A}" destId="{6BA96A3A-DDB0-45EE-8D70-F8A3C7158D86}" srcOrd="0" destOrd="0" presId="urn:microsoft.com/office/officeart/2005/8/layout/vList2"/>
    <dgm:cxn modelId="{064B1745-02E6-9B4F-82D0-0649AAA3F9B2}" type="presOf" srcId="{CEB8DD43-C833-4376-B812-6515B45EA20A}" destId="{3E8F20E0-5751-4531-A62C-FAA1058E0C06}" srcOrd="0" destOrd="0" presId="urn:microsoft.com/office/officeart/2005/8/layout/vList2"/>
    <dgm:cxn modelId="{5B23F2AF-0CC4-EE48-A4D6-1E2A45A7C1E9}" type="presOf" srcId="{E8ADAC00-78B2-40CC-ABB5-BD73CA9E19A9}" destId="{5A51FF8E-759D-4B58-9457-6DCE82922916}" srcOrd="0" destOrd="0" presId="urn:microsoft.com/office/officeart/2005/8/layout/vList2"/>
    <dgm:cxn modelId="{FD4B2791-4B8C-4078-A8D0-6EDAAA989041}" srcId="{239701F1-6110-4897-9C30-F67056FCD404}" destId="{E8ADAC00-78B2-40CC-ABB5-BD73CA9E19A9}" srcOrd="4" destOrd="0" parTransId="{3DB74F8D-AA6D-44C1-905F-54FAFD9615A9}" sibTransId="{C3DEC4F2-C19B-4D75-8D4B-6AB96257C9FB}"/>
    <dgm:cxn modelId="{9D917CDC-D7DE-8142-81CC-DD4AEE5ECF7F}" type="presOf" srcId="{4FC7916A-C865-4660-A7E5-C71D855D4824}" destId="{D511AC6F-1018-49F7-B8CB-18B9C485F334}" srcOrd="0" destOrd="0" presId="urn:microsoft.com/office/officeart/2005/8/layout/vList2"/>
    <dgm:cxn modelId="{318D1A13-0DA4-4EF4-AB1B-E1A93A226579}" srcId="{239701F1-6110-4897-9C30-F67056FCD404}" destId="{4FC7916A-C865-4660-A7E5-C71D855D4824}" srcOrd="0" destOrd="0" parTransId="{052A1D15-F848-4FBE-81A5-9652353BBD0D}" sibTransId="{65A40F5D-3BE6-41D6-995A-AB02EA7EF22D}"/>
    <dgm:cxn modelId="{9208FAEC-0A41-4486-9808-E044BDF33DF8}" srcId="{239701F1-6110-4897-9C30-F67056FCD404}" destId="{552A2245-16C8-44B3-8CF7-F247CCD86956}" srcOrd="3" destOrd="0" parTransId="{54D004B0-D1E4-4833-BB31-5490A4FAA037}" sibTransId="{268924BD-57DB-4BF7-919A-6055445F728E}"/>
    <dgm:cxn modelId="{2B8213F2-8B50-7045-829D-1B28551B5F7D}" type="presOf" srcId="{552A2245-16C8-44B3-8CF7-F247CCD86956}" destId="{BE76F798-2BA2-4E2A-83FC-E9C54D75D9A3}" srcOrd="0" destOrd="0" presId="urn:microsoft.com/office/officeart/2005/8/layout/vList2"/>
    <dgm:cxn modelId="{4EDB905A-2A0F-DC4F-9F8C-F469512BC14C}" type="presOf" srcId="{239701F1-6110-4897-9C30-F67056FCD404}" destId="{398457A5-35A5-448F-BD04-92785BEBEA47}" srcOrd="0" destOrd="0" presId="urn:microsoft.com/office/officeart/2005/8/layout/vList2"/>
    <dgm:cxn modelId="{3E8955ED-2BA0-304E-B3DA-2C663CBB769C}" type="presParOf" srcId="{398457A5-35A5-448F-BD04-92785BEBEA47}" destId="{D511AC6F-1018-49F7-B8CB-18B9C485F334}" srcOrd="0" destOrd="0" presId="urn:microsoft.com/office/officeart/2005/8/layout/vList2"/>
    <dgm:cxn modelId="{E28B7316-0145-F44C-A617-C84D12A271BC}" type="presParOf" srcId="{398457A5-35A5-448F-BD04-92785BEBEA47}" destId="{8287E389-362D-494B-9D45-BB141FDCCED6}" srcOrd="1" destOrd="0" presId="urn:microsoft.com/office/officeart/2005/8/layout/vList2"/>
    <dgm:cxn modelId="{8ECB5230-22E9-0D48-A546-E9D2FFAC7961}" type="presParOf" srcId="{398457A5-35A5-448F-BD04-92785BEBEA47}" destId="{6BA96A3A-DDB0-45EE-8D70-F8A3C7158D86}" srcOrd="2" destOrd="0" presId="urn:microsoft.com/office/officeart/2005/8/layout/vList2"/>
    <dgm:cxn modelId="{A59212EF-B326-3346-9C3C-F6B71F16AD7E}" type="presParOf" srcId="{398457A5-35A5-448F-BD04-92785BEBEA47}" destId="{D067B2AB-66E3-4F93-98EB-F35F4E2D4016}" srcOrd="3" destOrd="0" presId="urn:microsoft.com/office/officeart/2005/8/layout/vList2"/>
    <dgm:cxn modelId="{EB739FCF-76F8-094B-B225-B0A28F8A033D}" type="presParOf" srcId="{398457A5-35A5-448F-BD04-92785BEBEA47}" destId="{3E8F20E0-5751-4531-A62C-FAA1058E0C06}" srcOrd="4" destOrd="0" presId="urn:microsoft.com/office/officeart/2005/8/layout/vList2"/>
    <dgm:cxn modelId="{143265D2-616A-9D44-A226-F3B200BA4519}" type="presParOf" srcId="{398457A5-35A5-448F-BD04-92785BEBEA47}" destId="{AD5A4CD5-5535-4B48-B0DA-9F732B7066D6}" srcOrd="5" destOrd="0" presId="urn:microsoft.com/office/officeart/2005/8/layout/vList2"/>
    <dgm:cxn modelId="{54462053-60EA-C140-9A9E-B2910EEB7262}" type="presParOf" srcId="{398457A5-35A5-448F-BD04-92785BEBEA47}" destId="{BE76F798-2BA2-4E2A-83FC-E9C54D75D9A3}" srcOrd="6" destOrd="0" presId="urn:microsoft.com/office/officeart/2005/8/layout/vList2"/>
    <dgm:cxn modelId="{4BDEE45C-5FB9-1E43-8107-C45923271629}" type="presParOf" srcId="{398457A5-35A5-448F-BD04-92785BEBEA47}" destId="{487E34C7-9E13-4292-BDB6-E7241317C386}" srcOrd="7" destOrd="0" presId="urn:microsoft.com/office/officeart/2005/8/layout/vList2"/>
    <dgm:cxn modelId="{8DC2E59A-72FB-0D44-958D-97682ECAF3F0}" type="presParOf" srcId="{398457A5-35A5-448F-BD04-92785BEBEA47}" destId="{5A51FF8E-759D-4B58-9457-6DCE82922916}"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2F62FF-5B13-4F73-9083-D2CE2ADB1325}" type="doc">
      <dgm:prSet loTypeId="urn:microsoft.com/office/officeart/2005/8/layout/venn1" loCatId="relationship" qsTypeId="urn:microsoft.com/office/officeart/2005/8/quickstyle/3d4" qsCatId="3D" csTypeId="urn:microsoft.com/office/officeart/2005/8/colors/accent1_2" csCatId="accent1" phldr="1"/>
      <dgm:spPr/>
      <dgm:t>
        <a:bodyPr/>
        <a:lstStyle/>
        <a:p>
          <a:endParaRPr lang="zh-CN" altLang="en-US"/>
        </a:p>
      </dgm:t>
    </dgm:pt>
    <dgm:pt modelId="{ADE9A473-8CAF-412F-A4D5-75CDF84842BB}">
      <dgm:prSet custT="1"/>
      <dgm:spPr/>
      <dgm:t>
        <a:bodyPr/>
        <a:lstStyle/>
        <a:p>
          <a:pPr rtl="0"/>
          <a:r>
            <a:rPr lang="en-US" sz="1600" b="1" dirty="0" smtClean="0">
              <a:latin typeface="Times New Roman" panose="02020603050405020304" pitchFamily="18" charset="0"/>
              <a:cs typeface="Times New Roman" panose="02020603050405020304" pitchFamily="18" charset="0"/>
            </a:rPr>
            <a:t>466.5 MW Wind Power</a:t>
          </a:r>
          <a:endParaRPr lang="zh-CN" sz="1600" b="1" dirty="0">
            <a:latin typeface="Times New Roman" panose="02020603050405020304" pitchFamily="18" charset="0"/>
            <a:cs typeface="Times New Roman" panose="02020603050405020304" pitchFamily="18" charset="0"/>
          </a:endParaRPr>
        </a:p>
      </dgm:t>
    </dgm:pt>
    <dgm:pt modelId="{5EC41A0A-102B-4BE2-8B3D-7486F3E78F4A}" type="parTrans" cxnId="{57241AA5-FC83-492F-8194-3A5EE8F40F06}">
      <dgm:prSet/>
      <dgm:spPr/>
      <dgm:t>
        <a:bodyPr/>
        <a:lstStyle/>
        <a:p>
          <a:endParaRPr lang="zh-CN" altLang="en-US" sz="1200" b="1">
            <a:latin typeface="Times New Roman" panose="02020603050405020304" pitchFamily="18" charset="0"/>
            <a:cs typeface="Times New Roman" panose="02020603050405020304" pitchFamily="18" charset="0"/>
          </a:endParaRPr>
        </a:p>
      </dgm:t>
    </dgm:pt>
    <dgm:pt modelId="{535BD6F8-B964-4978-9DFD-AF6FA5B2D391}" type="sibTrans" cxnId="{57241AA5-FC83-492F-8194-3A5EE8F40F06}">
      <dgm:prSet/>
      <dgm:spPr/>
      <dgm:t>
        <a:bodyPr/>
        <a:lstStyle/>
        <a:p>
          <a:endParaRPr lang="zh-CN" altLang="en-US" sz="1200" b="1">
            <a:latin typeface="Times New Roman" panose="02020603050405020304" pitchFamily="18" charset="0"/>
            <a:cs typeface="Times New Roman" panose="02020603050405020304" pitchFamily="18" charset="0"/>
          </a:endParaRPr>
        </a:p>
      </dgm:t>
    </dgm:pt>
    <dgm:pt modelId="{DC319E4C-28C7-452D-BEF9-BC6CF7BB3D00}">
      <dgm:prSet custT="1"/>
      <dgm:spPr/>
      <dgm:t>
        <a:bodyPr/>
        <a:lstStyle/>
        <a:p>
          <a:pPr rtl="0"/>
          <a:r>
            <a:rPr lang="en-US" sz="1600" b="1" dirty="0" smtClean="0">
              <a:latin typeface="Times New Roman" panose="02020603050405020304" pitchFamily="18" charset="0"/>
              <a:cs typeface="Times New Roman" panose="02020603050405020304" pitchFamily="18" charset="0"/>
            </a:rPr>
            <a:t>100 MW PV power</a:t>
          </a:r>
          <a:endParaRPr lang="zh-CN" sz="1600" b="1" dirty="0">
            <a:latin typeface="Times New Roman" panose="02020603050405020304" pitchFamily="18" charset="0"/>
            <a:cs typeface="Times New Roman" panose="02020603050405020304" pitchFamily="18" charset="0"/>
          </a:endParaRPr>
        </a:p>
      </dgm:t>
    </dgm:pt>
    <dgm:pt modelId="{E979202F-C504-4486-B806-C23F67A48C71}" type="parTrans" cxnId="{8AE52BC1-6C42-4F96-BF3E-11FD014324C2}">
      <dgm:prSet/>
      <dgm:spPr/>
      <dgm:t>
        <a:bodyPr/>
        <a:lstStyle/>
        <a:p>
          <a:endParaRPr lang="zh-CN" altLang="en-US" sz="1200" b="1">
            <a:latin typeface="Times New Roman" panose="02020603050405020304" pitchFamily="18" charset="0"/>
            <a:cs typeface="Times New Roman" panose="02020603050405020304" pitchFamily="18" charset="0"/>
          </a:endParaRPr>
        </a:p>
      </dgm:t>
    </dgm:pt>
    <dgm:pt modelId="{4963A5B9-81ED-4263-A084-61AC531BC8F9}" type="sibTrans" cxnId="{8AE52BC1-6C42-4F96-BF3E-11FD014324C2}">
      <dgm:prSet/>
      <dgm:spPr/>
      <dgm:t>
        <a:bodyPr/>
        <a:lstStyle/>
        <a:p>
          <a:endParaRPr lang="zh-CN" altLang="en-US" sz="1200" b="1">
            <a:latin typeface="Times New Roman" panose="02020603050405020304" pitchFamily="18" charset="0"/>
            <a:cs typeface="Times New Roman" panose="02020603050405020304" pitchFamily="18" charset="0"/>
          </a:endParaRPr>
        </a:p>
      </dgm:t>
    </dgm:pt>
    <dgm:pt modelId="{1C15AC11-A26D-4547-AA48-102C99E1D628}">
      <dgm:prSet custT="1"/>
      <dgm:spPr/>
      <dgm:t>
        <a:bodyPr/>
        <a:lstStyle/>
        <a:p>
          <a:pPr rtl="0"/>
          <a:r>
            <a:rPr lang="en-US" sz="1600" b="1" dirty="0" smtClean="0">
              <a:latin typeface="Times New Roman" panose="02020603050405020304" pitchFamily="18" charset="0"/>
              <a:cs typeface="Times New Roman" panose="02020603050405020304" pitchFamily="18" charset="0"/>
            </a:rPr>
            <a:t>16 MW Energy Storage</a:t>
          </a:r>
          <a:endParaRPr lang="zh-CN" sz="1600" b="1" dirty="0">
            <a:latin typeface="Times New Roman" panose="02020603050405020304" pitchFamily="18" charset="0"/>
            <a:cs typeface="Times New Roman" panose="02020603050405020304" pitchFamily="18" charset="0"/>
          </a:endParaRPr>
        </a:p>
      </dgm:t>
    </dgm:pt>
    <dgm:pt modelId="{AFDA9825-3386-4969-92BB-A118CC6A53AC}" type="parTrans" cxnId="{E47E42BB-175F-4780-AEE2-1BB4DFDFF550}">
      <dgm:prSet/>
      <dgm:spPr/>
      <dgm:t>
        <a:bodyPr/>
        <a:lstStyle/>
        <a:p>
          <a:endParaRPr lang="zh-CN" altLang="en-US" sz="1200" b="1">
            <a:latin typeface="Times New Roman" panose="02020603050405020304" pitchFamily="18" charset="0"/>
            <a:cs typeface="Times New Roman" panose="02020603050405020304" pitchFamily="18" charset="0"/>
          </a:endParaRPr>
        </a:p>
      </dgm:t>
    </dgm:pt>
    <dgm:pt modelId="{6503E34D-98AC-41EF-9DEF-168044CE608E}" type="sibTrans" cxnId="{E47E42BB-175F-4780-AEE2-1BB4DFDFF550}">
      <dgm:prSet/>
      <dgm:spPr/>
      <dgm:t>
        <a:bodyPr/>
        <a:lstStyle/>
        <a:p>
          <a:endParaRPr lang="zh-CN" altLang="en-US" sz="1200" b="1">
            <a:latin typeface="Times New Roman" panose="02020603050405020304" pitchFamily="18" charset="0"/>
            <a:cs typeface="Times New Roman" panose="02020603050405020304" pitchFamily="18" charset="0"/>
          </a:endParaRPr>
        </a:p>
      </dgm:t>
    </dgm:pt>
    <dgm:pt modelId="{95F7003E-7714-404B-AFF8-5AC85DE47FF4}" type="pres">
      <dgm:prSet presAssocID="{982F62FF-5B13-4F73-9083-D2CE2ADB1325}" presName="compositeShape" presStyleCnt="0">
        <dgm:presLayoutVars>
          <dgm:chMax val="7"/>
          <dgm:dir/>
          <dgm:resizeHandles val="exact"/>
        </dgm:presLayoutVars>
      </dgm:prSet>
      <dgm:spPr/>
      <dgm:t>
        <a:bodyPr/>
        <a:lstStyle/>
        <a:p>
          <a:endParaRPr lang="zh-CN" altLang="en-US"/>
        </a:p>
      </dgm:t>
    </dgm:pt>
    <dgm:pt modelId="{BEF10FAF-252E-4B94-98C6-8C4A1B30CD56}" type="pres">
      <dgm:prSet presAssocID="{ADE9A473-8CAF-412F-A4D5-75CDF84842BB}" presName="circ1" presStyleLbl="vennNode1" presStyleIdx="0" presStyleCnt="3" custScaleX="133185" custScaleY="126496" custLinFactNeighborY="-6689"/>
      <dgm:spPr/>
      <dgm:t>
        <a:bodyPr/>
        <a:lstStyle/>
        <a:p>
          <a:endParaRPr lang="zh-CN" altLang="en-US"/>
        </a:p>
      </dgm:t>
    </dgm:pt>
    <dgm:pt modelId="{E5D726C1-C0F6-4FD5-B2DF-9CDBFEB3F86F}" type="pres">
      <dgm:prSet presAssocID="{ADE9A473-8CAF-412F-A4D5-75CDF84842BB}" presName="circ1Tx" presStyleLbl="revTx" presStyleIdx="0" presStyleCnt="0">
        <dgm:presLayoutVars>
          <dgm:chMax val="0"/>
          <dgm:chPref val="0"/>
          <dgm:bulletEnabled val="1"/>
        </dgm:presLayoutVars>
      </dgm:prSet>
      <dgm:spPr/>
      <dgm:t>
        <a:bodyPr/>
        <a:lstStyle/>
        <a:p>
          <a:endParaRPr lang="zh-CN" altLang="en-US"/>
        </a:p>
      </dgm:t>
    </dgm:pt>
    <dgm:pt modelId="{A474CE24-9E6C-4432-9667-4EBC5D02FB18}" type="pres">
      <dgm:prSet presAssocID="{DC319E4C-28C7-452D-BEF9-BC6CF7BB3D00}" presName="circ2" presStyleLbl="vennNode1" presStyleIdx="1" presStyleCnt="3" custScaleX="133185" custScaleY="126496" custLinFactNeighborX="27338"/>
      <dgm:spPr/>
      <dgm:t>
        <a:bodyPr/>
        <a:lstStyle/>
        <a:p>
          <a:endParaRPr lang="zh-CN" altLang="en-US"/>
        </a:p>
      </dgm:t>
    </dgm:pt>
    <dgm:pt modelId="{9BC4FB2A-184F-4AB7-B1F1-EF78811870C0}" type="pres">
      <dgm:prSet presAssocID="{DC319E4C-28C7-452D-BEF9-BC6CF7BB3D00}" presName="circ2Tx" presStyleLbl="revTx" presStyleIdx="0" presStyleCnt="0">
        <dgm:presLayoutVars>
          <dgm:chMax val="0"/>
          <dgm:chPref val="0"/>
          <dgm:bulletEnabled val="1"/>
        </dgm:presLayoutVars>
      </dgm:prSet>
      <dgm:spPr/>
      <dgm:t>
        <a:bodyPr/>
        <a:lstStyle/>
        <a:p>
          <a:endParaRPr lang="zh-CN" altLang="en-US"/>
        </a:p>
      </dgm:t>
    </dgm:pt>
    <dgm:pt modelId="{59F96E50-2333-4566-A5B4-16964253D6F3}" type="pres">
      <dgm:prSet presAssocID="{1C15AC11-A26D-4547-AA48-102C99E1D628}" presName="circ3" presStyleLbl="vennNode1" presStyleIdx="2" presStyleCnt="3" custScaleX="133185" custScaleY="126496" custLinFactNeighborX="-27338"/>
      <dgm:spPr/>
      <dgm:t>
        <a:bodyPr/>
        <a:lstStyle/>
        <a:p>
          <a:endParaRPr lang="zh-CN" altLang="en-US"/>
        </a:p>
      </dgm:t>
    </dgm:pt>
    <dgm:pt modelId="{1E62D8E8-5257-4CA5-888C-6002B2553D92}" type="pres">
      <dgm:prSet presAssocID="{1C15AC11-A26D-4547-AA48-102C99E1D628}" presName="circ3Tx" presStyleLbl="revTx" presStyleIdx="0" presStyleCnt="0">
        <dgm:presLayoutVars>
          <dgm:chMax val="0"/>
          <dgm:chPref val="0"/>
          <dgm:bulletEnabled val="1"/>
        </dgm:presLayoutVars>
      </dgm:prSet>
      <dgm:spPr/>
      <dgm:t>
        <a:bodyPr/>
        <a:lstStyle/>
        <a:p>
          <a:endParaRPr lang="zh-CN" altLang="en-US"/>
        </a:p>
      </dgm:t>
    </dgm:pt>
  </dgm:ptLst>
  <dgm:cxnLst>
    <dgm:cxn modelId="{2AAB162B-564E-9C46-9A38-C719F0502384}" type="presOf" srcId="{DC319E4C-28C7-452D-BEF9-BC6CF7BB3D00}" destId="{9BC4FB2A-184F-4AB7-B1F1-EF78811870C0}" srcOrd="1" destOrd="0" presId="urn:microsoft.com/office/officeart/2005/8/layout/venn1"/>
    <dgm:cxn modelId="{57241AA5-FC83-492F-8194-3A5EE8F40F06}" srcId="{982F62FF-5B13-4F73-9083-D2CE2ADB1325}" destId="{ADE9A473-8CAF-412F-A4D5-75CDF84842BB}" srcOrd="0" destOrd="0" parTransId="{5EC41A0A-102B-4BE2-8B3D-7486F3E78F4A}" sibTransId="{535BD6F8-B964-4978-9DFD-AF6FA5B2D391}"/>
    <dgm:cxn modelId="{D9DE1CCF-FBFF-2743-A78E-87F60FB8F837}" type="presOf" srcId="{1C15AC11-A26D-4547-AA48-102C99E1D628}" destId="{1E62D8E8-5257-4CA5-888C-6002B2553D92}" srcOrd="1" destOrd="0" presId="urn:microsoft.com/office/officeart/2005/8/layout/venn1"/>
    <dgm:cxn modelId="{8D438B9F-2578-4240-85FC-8569BCFCC81B}" type="presOf" srcId="{DC319E4C-28C7-452D-BEF9-BC6CF7BB3D00}" destId="{A474CE24-9E6C-4432-9667-4EBC5D02FB18}" srcOrd="0" destOrd="0" presId="urn:microsoft.com/office/officeart/2005/8/layout/venn1"/>
    <dgm:cxn modelId="{F0A60E7D-9889-4746-BD21-9B3DB9DED7FC}" type="presOf" srcId="{ADE9A473-8CAF-412F-A4D5-75CDF84842BB}" destId="{BEF10FAF-252E-4B94-98C6-8C4A1B30CD56}" srcOrd="0" destOrd="0" presId="urn:microsoft.com/office/officeart/2005/8/layout/venn1"/>
    <dgm:cxn modelId="{A894328B-F230-1146-86FA-58509FC768D7}" type="presOf" srcId="{1C15AC11-A26D-4547-AA48-102C99E1D628}" destId="{59F96E50-2333-4566-A5B4-16964253D6F3}" srcOrd="0" destOrd="0" presId="urn:microsoft.com/office/officeart/2005/8/layout/venn1"/>
    <dgm:cxn modelId="{8AE52BC1-6C42-4F96-BF3E-11FD014324C2}" srcId="{982F62FF-5B13-4F73-9083-D2CE2ADB1325}" destId="{DC319E4C-28C7-452D-BEF9-BC6CF7BB3D00}" srcOrd="1" destOrd="0" parTransId="{E979202F-C504-4486-B806-C23F67A48C71}" sibTransId="{4963A5B9-81ED-4263-A084-61AC531BC8F9}"/>
    <dgm:cxn modelId="{CDA66C58-7CE9-C74D-BA9E-150B02A17D12}" type="presOf" srcId="{982F62FF-5B13-4F73-9083-D2CE2ADB1325}" destId="{95F7003E-7714-404B-AFF8-5AC85DE47FF4}" srcOrd="0" destOrd="0" presId="urn:microsoft.com/office/officeart/2005/8/layout/venn1"/>
    <dgm:cxn modelId="{E47E42BB-175F-4780-AEE2-1BB4DFDFF550}" srcId="{982F62FF-5B13-4F73-9083-D2CE2ADB1325}" destId="{1C15AC11-A26D-4547-AA48-102C99E1D628}" srcOrd="2" destOrd="0" parTransId="{AFDA9825-3386-4969-92BB-A118CC6A53AC}" sibTransId="{6503E34D-98AC-41EF-9DEF-168044CE608E}"/>
    <dgm:cxn modelId="{53BE8DB4-A278-F444-9A84-06E7B44C93A1}" type="presOf" srcId="{ADE9A473-8CAF-412F-A4D5-75CDF84842BB}" destId="{E5D726C1-C0F6-4FD5-B2DF-9CDBFEB3F86F}" srcOrd="1" destOrd="0" presId="urn:microsoft.com/office/officeart/2005/8/layout/venn1"/>
    <dgm:cxn modelId="{23D609EF-54EF-7644-A5D4-2C4EB9681FD2}" type="presParOf" srcId="{95F7003E-7714-404B-AFF8-5AC85DE47FF4}" destId="{BEF10FAF-252E-4B94-98C6-8C4A1B30CD56}" srcOrd="0" destOrd="0" presId="urn:microsoft.com/office/officeart/2005/8/layout/venn1"/>
    <dgm:cxn modelId="{4FC88BBC-6BE7-264E-8A09-3172744E65EE}" type="presParOf" srcId="{95F7003E-7714-404B-AFF8-5AC85DE47FF4}" destId="{E5D726C1-C0F6-4FD5-B2DF-9CDBFEB3F86F}" srcOrd="1" destOrd="0" presId="urn:microsoft.com/office/officeart/2005/8/layout/venn1"/>
    <dgm:cxn modelId="{7BCE7BD5-A7A8-F948-8AFA-6B1C16B00128}" type="presParOf" srcId="{95F7003E-7714-404B-AFF8-5AC85DE47FF4}" destId="{A474CE24-9E6C-4432-9667-4EBC5D02FB18}" srcOrd="2" destOrd="0" presId="urn:microsoft.com/office/officeart/2005/8/layout/venn1"/>
    <dgm:cxn modelId="{683D81B7-7CFD-B142-8544-A9B894E054BE}" type="presParOf" srcId="{95F7003E-7714-404B-AFF8-5AC85DE47FF4}" destId="{9BC4FB2A-184F-4AB7-B1F1-EF78811870C0}" srcOrd="3" destOrd="0" presId="urn:microsoft.com/office/officeart/2005/8/layout/venn1"/>
    <dgm:cxn modelId="{A75C749C-8C8E-5448-B5C1-7F2358F297E9}" type="presParOf" srcId="{95F7003E-7714-404B-AFF8-5AC85DE47FF4}" destId="{59F96E50-2333-4566-A5B4-16964253D6F3}" srcOrd="4" destOrd="0" presId="urn:microsoft.com/office/officeart/2005/8/layout/venn1"/>
    <dgm:cxn modelId="{D0F321AF-DE18-5947-A331-2F6D5FF69E88}" type="presParOf" srcId="{95F7003E-7714-404B-AFF8-5AC85DE47FF4}" destId="{1E62D8E8-5257-4CA5-888C-6002B2553D92}"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E7F331-6C11-4FE6-A38B-1148559A353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8B5793E7-2DEB-40E3-AE31-834D1DF7EB91}">
      <dgm:prSet custT="1"/>
      <dgm:spPr>
        <a:gradFill rotWithShape="0">
          <a:gsLst>
            <a:gs pos="0">
              <a:srgbClr val="03D4A8"/>
            </a:gs>
            <a:gs pos="25000">
              <a:srgbClr val="21D6E0"/>
            </a:gs>
            <a:gs pos="75000">
              <a:srgbClr val="0087E6"/>
            </a:gs>
            <a:gs pos="100000">
              <a:srgbClr val="005CBF"/>
            </a:gs>
          </a:gsLst>
          <a:lin ang="16200000" scaled="0"/>
        </a:gradFill>
      </dgm:spPr>
      <dgm:t>
        <a:bodyPr/>
        <a:lstStyle/>
        <a:p>
          <a:pPr rtl="0"/>
          <a:r>
            <a:rPr lang="en-US" sz="2800" b="1" dirty="0" smtClean="0">
              <a:solidFill>
                <a:schemeClr val="tx1"/>
              </a:solidFill>
              <a:latin typeface="Times New Roman" panose="02020603050405020304" pitchFamily="18" charset="0"/>
              <a:cs typeface="Times New Roman" panose="02020603050405020304" pitchFamily="18" charset="0"/>
            </a:rPr>
            <a:t>1.Facilitate infrastructure connectivity by UHV technology</a:t>
          </a:r>
          <a:endParaRPr lang="zh-CN" sz="2800" dirty="0">
            <a:solidFill>
              <a:schemeClr val="tx1"/>
            </a:solidFill>
            <a:latin typeface="Times New Roman" panose="02020603050405020304" pitchFamily="18" charset="0"/>
            <a:cs typeface="Times New Roman" panose="02020603050405020304" pitchFamily="18" charset="0"/>
          </a:endParaRPr>
        </a:p>
      </dgm:t>
    </dgm:pt>
    <dgm:pt modelId="{F9E6DA34-722E-4F4F-B42D-1BDA814D4BA2}" type="parTrans" cxnId="{32073133-DCD2-44CA-8D67-4A1E5C5A1F3A}">
      <dgm:prSet/>
      <dgm:spPr/>
      <dgm:t>
        <a:bodyPr/>
        <a:lstStyle/>
        <a:p>
          <a:endParaRPr lang="zh-CN" altLang="en-US"/>
        </a:p>
      </dgm:t>
    </dgm:pt>
    <dgm:pt modelId="{1F7FE873-EEAE-459E-8019-0C3FB874A689}" type="sibTrans" cxnId="{32073133-DCD2-44CA-8D67-4A1E5C5A1F3A}">
      <dgm:prSet/>
      <dgm:spPr/>
      <dgm:t>
        <a:bodyPr/>
        <a:lstStyle/>
        <a:p>
          <a:endParaRPr lang="zh-CN" altLang="en-US"/>
        </a:p>
      </dgm:t>
    </dgm:pt>
    <dgm:pt modelId="{AED252C1-2C45-41FF-A248-31A8559B9C0F}">
      <dgm:prSet custT="1"/>
      <dgm:spPr>
        <a:gradFill rotWithShape="0">
          <a:gsLst>
            <a:gs pos="0">
              <a:srgbClr val="03D4A8"/>
            </a:gs>
            <a:gs pos="25000">
              <a:srgbClr val="21D6E0"/>
            </a:gs>
            <a:gs pos="75000">
              <a:srgbClr val="0087E6"/>
            </a:gs>
            <a:gs pos="100000">
              <a:srgbClr val="005CBF"/>
            </a:gs>
          </a:gsLst>
          <a:lin ang="16200000" scaled="0"/>
        </a:gradFill>
      </dgm:spPr>
      <dgm:t>
        <a:bodyPr/>
        <a:lstStyle/>
        <a:p>
          <a:pPr rtl="0"/>
          <a:r>
            <a:rPr lang="en-US" sz="2800" b="1" dirty="0" smtClean="0">
              <a:solidFill>
                <a:schemeClr val="tx1"/>
              </a:solidFill>
              <a:latin typeface="Times New Roman" panose="02020603050405020304" pitchFamily="18" charset="0"/>
              <a:cs typeface="Times New Roman" panose="02020603050405020304" pitchFamily="18" charset="0"/>
            </a:rPr>
            <a:t>2.International cooperation under “Belt and Road” Initiative</a:t>
          </a:r>
          <a:endParaRPr lang="zh-CN" sz="2800" dirty="0">
            <a:solidFill>
              <a:schemeClr val="tx1"/>
            </a:solidFill>
            <a:latin typeface="Times New Roman" panose="02020603050405020304" pitchFamily="18" charset="0"/>
            <a:cs typeface="Times New Roman" panose="02020603050405020304" pitchFamily="18" charset="0"/>
          </a:endParaRPr>
        </a:p>
      </dgm:t>
    </dgm:pt>
    <dgm:pt modelId="{02D4D42A-B494-41C6-A9F3-47C297A652F2}" type="parTrans" cxnId="{5ACE0E3A-7C2D-4459-98E1-2651FEE6F72C}">
      <dgm:prSet/>
      <dgm:spPr/>
      <dgm:t>
        <a:bodyPr/>
        <a:lstStyle/>
        <a:p>
          <a:endParaRPr lang="zh-CN" altLang="en-US"/>
        </a:p>
      </dgm:t>
    </dgm:pt>
    <dgm:pt modelId="{7474F972-07ED-47A0-8B96-2E4A0C0EA9B0}" type="sibTrans" cxnId="{5ACE0E3A-7C2D-4459-98E1-2651FEE6F72C}">
      <dgm:prSet/>
      <dgm:spPr/>
      <dgm:t>
        <a:bodyPr/>
        <a:lstStyle/>
        <a:p>
          <a:endParaRPr lang="zh-CN" altLang="en-US"/>
        </a:p>
      </dgm:t>
    </dgm:pt>
    <dgm:pt modelId="{C88DA850-7E6C-43FC-BB62-2278260F2550}">
      <dgm:prSet custT="1"/>
      <dgm:spPr>
        <a:gradFill rotWithShape="0">
          <a:gsLst>
            <a:gs pos="0">
              <a:srgbClr val="03D4A8"/>
            </a:gs>
            <a:gs pos="25000">
              <a:srgbClr val="21D6E0"/>
            </a:gs>
            <a:gs pos="75000">
              <a:srgbClr val="0087E6"/>
            </a:gs>
            <a:gs pos="100000">
              <a:srgbClr val="005CBF"/>
            </a:gs>
          </a:gsLst>
          <a:lin ang="16200000" scaled="0"/>
        </a:gradFill>
      </dgm:spPr>
      <dgm:t>
        <a:bodyPr/>
        <a:lstStyle/>
        <a:p>
          <a:pPr rtl="0"/>
          <a:r>
            <a:rPr lang="en-US" sz="2800" b="1" dirty="0" smtClean="0">
              <a:solidFill>
                <a:schemeClr val="tx1"/>
              </a:solidFill>
              <a:latin typeface="Times New Roman" panose="02020603050405020304" pitchFamily="18" charset="0"/>
              <a:cs typeface="Times New Roman" panose="02020603050405020304" pitchFamily="18" charset="0"/>
            </a:rPr>
            <a:t>3. All sectors involvement </a:t>
          </a:r>
          <a:endParaRPr lang="zh-CN" sz="2800" dirty="0">
            <a:solidFill>
              <a:schemeClr val="tx1"/>
            </a:solidFill>
            <a:latin typeface="Times New Roman" panose="02020603050405020304" pitchFamily="18" charset="0"/>
            <a:cs typeface="Times New Roman" panose="02020603050405020304" pitchFamily="18" charset="0"/>
          </a:endParaRPr>
        </a:p>
      </dgm:t>
    </dgm:pt>
    <dgm:pt modelId="{AEBDD15C-194A-4D9F-8988-1C6FCA5C9ED7}" type="parTrans" cxnId="{09C631C5-49D6-4DF3-BB76-F1D789271548}">
      <dgm:prSet/>
      <dgm:spPr/>
      <dgm:t>
        <a:bodyPr/>
        <a:lstStyle/>
        <a:p>
          <a:endParaRPr lang="zh-CN" altLang="en-US"/>
        </a:p>
      </dgm:t>
    </dgm:pt>
    <dgm:pt modelId="{7C68E938-DBBE-44CF-9735-B02586B4C079}" type="sibTrans" cxnId="{09C631C5-49D6-4DF3-BB76-F1D789271548}">
      <dgm:prSet/>
      <dgm:spPr/>
      <dgm:t>
        <a:bodyPr/>
        <a:lstStyle/>
        <a:p>
          <a:endParaRPr lang="zh-CN" altLang="en-US"/>
        </a:p>
      </dgm:t>
    </dgm:pt>
    <dgm:pt modelId="{63CBF005-25BD-45AB-85CF-B6AA462812EC}" type="pres">
      <dgm:prSet presAssocID="{CDE7F331-6C11-4FE6-A38B-1148559A3538}" presName="linear" presStyleCnt="0">
        <dgm:presLayoutVars>
          <dgm:animLvl val="lvl"/>
          <dgm:resizeHandles val="exact"/>
        </dgm:presLayoutVars>
      </dgm:prSet>
      <dgm:spPr/>
      <dgm:t>
        <a:bodyPr/>
        <a:lstStyle/>
        <a:p>
          <a:endParaRPr lang="zh-CN" altLang="en-US"/>
        </a:p>
      </dgm:t>
    </dgm:pt>
    <dgm:pt modelId="{FE1717BE-B7D6-41AF-86D3-8A63A0340F62}" type="pres">
      <dgm:prSet presAssocID="{8B5793E7-2DEB-40E3-AE31-834D1DF7EB91}" presName="parentText" presStyleLbl="node1" presStyleIdx="0" presStyleCnt="3" custLinFactNeighborX="-125" custLinFactNeighborY="-1711">
        <dgm:presLayoutVars>
          <dgm:chMax val="0"/>
          <dgm:bulletEnabled val="1"/>
        </dgm:presLayoutVars>
      </dgm:prSet>
      <dgm:spPr>
        <a:prstGeom prst="roundRect">
          <a:avLst/>
        </a:prstGeom>
      </dgm:spPr>
      <dgm:t>
        <a:bodyPr/>
        <a:lstStyle/>
        <a:p>
          <a:endParaRPr lang="zh-CN" altLang="en-US"/>
        </a:p>
      </dgm:t>
    </dgm:pt>
    <dgm:pt modelId="{0BB48851-0271-4FF8-A9B5-01E1F2BE94A9}" type="pres">
      <dgm:prSet presAssocID="{1F7FE873-EEAE-459E-8019-0C3FB874A689}" presName="spacer" presStyleCnt="0"/>
      <dgm:spPr/>
    </dgm:pt>
    <dgm:pt modelId="{3F7B05C8-0CBC-462D-BFC7-DC3A720A6D68}" type="pres">
      <dgm:prSet presAssocID="{AED252C1-2C45-41FF-A248-31A8559B9C0F}" presName="parentText" presStyleLbl="node1" presStyleIdx="1" presStyleCnt="3" custLinFactNeighborX="-125" custLinFactNeighborY="-1711">
        <dgm:presLayoutVars>
          <dgm:chMax val="0"/>
          <dgm:bulletEnabled val="1"/>
        </dgm:presLayoutVars>
      </dgm:prSet>
      <dgm:spPr>
        <a:prstGeom prst="roundRect">
          <a:avLst/>
        </a:prstGeom>
      </dgm:spPr>
      <dgm:t>
        <a:bodyPr/>
        <a:lstStyle/>
        <a:p>
          <a:endParaRPr lang="zh-CN" altLang="en-US"/>
        </a:p>
      </dgm:t>
    </dgm:pt>
    <dgm:pt modelId="{16C47E91-3FF1-4E1C-8557-2496CC2450D1}" type="pres">
      <dgm:prSet presAssocID="{7474F972-07ED-47A0-8B96-2E4A0C0EA9B0}" presName="spacer" presStyleCnt="0"/>
      <dgm:spPr/>
    </dgm:pt>
    <dgm:pt modelId="{FB8D0967-3708-4FA5-BED4-E83F0978385D}" type="pres">
      <dgm:prSet presAssocID="{C88DA850-7E6C-43FC-BB62-2278260F2550}" presName="parentText" presStyleLbl="node1" presStyleIdx="2" presStyleCnt="3" custLinFactNeighborX="-198" custLinFactNeighborY="-12021">
        <dgm:presLayoutVars>
          <dgm:chMax val="0"/>
          <dgm:bulletEnabled val="1"/>
        </dgm:presLayoutVars>
      </dgm:prSet>
      <dgm:spPr>
        <a:prstGeom prst="roundRect">
          <a:avLst/>
        </a:prstGeom>
      </dgm:spPr>
      <dgm:t>
        <a:bodyPr/>
        <a:lstStyle/>
        <a:p>
          <a:endParaRPr lang="zh-CN" altLang="en-US"/>
        </a:p>
      </dgm:t>
    </dgm:pt>
  </dgm:ptLst>
  <dgm:cxnLst>
    <dgm:cxn modelId="{5ACE0E3A-7C2D-4459-98E1-2651FEE6F72C}" srcId="{CDE7F331-6C11-4FE6-A38B-1148559A3538}" destId="{AED252C1-2C45-41FF-A248-31A8559B9C0F}" srcOrd="1" destOrd="0" parTransId="{02D4D42A-B494-41C6-A9F3-47C297A652F2}" sibTransId="{7474F972-07ED-47A0-8B96-2E4A0C0EA9B0}"/>
    <dgm:cxn modelId="{09C631C5-49D6-4DF3-BB76-F1D789271548}" srcId="{CDE7F331-6C11-4FE6-A38B-1148559A3538}" destId="{C88DA850-7E6C-43FC-BB62-2278260F2550}" srcOrd="2" destOrd="0" parTransId="{AEBDD15C-194A-4D9F-8988-1C6FCA5C9ED7}" sibTransId="{7C68E938-DBBE-44CF-9735-B02586B4C079}"/>
    <dgm:cxn modelId="{B9AC074A-EB55-5D4E-ADA8-B706B27635E1}" type="presOf" srcId="{CDE7F331-6C11-4FE6-A38B-1148559A3538}" destId="{63CBF005-25BD-45AB-85CF-B6AA462812EC}" srcOrd="0" destOrd="0" presId="urn:microsoft.com/office/officeart/2005/8/layout/vList2"/>
    <dgm:cxn modelId="{5F551E4F-BC75-984B-8CB5-AC801F9E0684}" type="presOf" srcId="{C88DA850-7E6C-43FC-BB62-2278260F2550}" destId="{FB8D0967-3708-4FA5-BED4-E83F0978385D}" srcOrd="0" destOrd="0" presId="urn:microsoft.com/office/officeart/2005/8/layout/vList2"/>
    <dgm:cxn modelId="{32073133-DCD2-44CA-8D67-4A1E5C5A1F3A}" srcId="{CDE7F331-6C11-4FE6-A38B-1148559A3538}" destId="{8B5793E7-2DEB-40E3-AE31-834D1DF7EB91}" srcOrd="0" destOrd="0" parTransId="{F9E6DA34-722E-4F4F-B42D-1BDA814D4BA2}" sibTransId="{1F7FE873-EEAE-459E-8019-0C3FB874A689}"/>
    <dgm:cxn modelId="{7E368E06-5D4A-AE4B-81A5-8F3D10714481}" type="presOf" srcId="{AED252C1-2C45-41FF-A248-31A8559B9C0F}" destId="{3F7B05C8-0CBC-462D-BFC7-DC3A720A6D68}" srcOrd="0" destOrd="0" presId="urn:microsoft.com/office/officeart/2005/8/layout/vList2"/>
    <dgm:cxn modelId="{E2C2C85A-F689-ED49-A5C9-10895E4797CA}" type="presOf" srcId="{8B5793E7-2DEB-40E3-AE31-834D1DF7EB91}" destId="{FE1717BE-B7D6-41AF-86D3-8A63A0340F62}" srcOrd="0" destOrd="0" presId="urn:microsoft.com/office/officeart/2005/8/layout/vList2"/>
    <dgm:cxn modelId="{C055CA10-C34E-0D4D-9FFC-D6F5FBD86140}" type="presParOf" srcId="{63CBF005-25BD-45AB-85CF-B6AA462812EC}" destId="{FE1717BE-B7D6-41AF-86D3-8A63A0340F62}" srcOrd="0" destOrd="0" presId="urn:microsoft.com/office/officeart/2005/8/layout/vList2"/>
    <dgm:cxn modelId="{0143F70A-126E-4C44-973F-76B4629C3F86}" type="presParOf" srcId="{63CBF005-25BD-45AB-85CF-B6AA462812EC}" destId="{0BB48851-0271-4FF8-A9B5-01E1F2BE94A9}" srcOrd="1" destOrd="0" presId="urn:microsoft.com/office/officeart/2005/8/layout/vList2"/>
    <dgm:cxn modelId="{99044BBC-06F4-2440-B9D0-DBCEEDA49C51}" type="presParOf" srcId="{63CBF005-25BD-45AB-85CF-B6AA462812EC}" destId="{3F7B05C8-0CBC-462D-BFC7-DC3A720A6D68}" srcOrd="2" destOrd="0" presId="urn:microsoft.com/office/officeart/2005/8/layout/vList2"/>
    <dgm:cxn modelId="{1A2F58E1-4C74-384C-9936-4365B5995424}" type="presParOf" srcId="{63CBF005-25BD-45AB-85CF-B6AA462812EC}" destId="{16C47E91-3FF1-4E1C-8557-2496CC2450D1}" srcOrd="3" destOrd="0" presId="urn:microsoft.com/office/officeart/2005/8/layout/vList2"/>
    <dgm:cxn modelId="{A85B6120-28F8-EB4C-A1C5-B4E13B3EB98F}" type="presParOf" srcId="{63CBF005-25BD-45AB-85CF-B6AA462812EC}" destId="{FB8D0967-3708-4FA5-BED4-E83F0978385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1AC6F-1018-49F7-B8CB-18B9C485F334}">
      <dsp:nvSpPr>
        <dsp:cNvPr id="0" name=""/>
        <dsp:cNvSpPr/>
      </dsp:nvSpPr>
      <dsp:spPr>
        <a:xfrm>
          <a:off x="0" y="2270"/>
          <a:ext cx="5053428" cy="7837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latin typeface="Times New Roman" panose="02020603050405020304" pitchFamily="18" charset="0"/>
              <a:cs typeface="Times New Roman" panose="02020603050405020304" pitchFamily="18" charset="0"/>
            </a:rPr>
            <a:t>World largest scale of renewable energy integration by State Grid’s power grid</a:t>
          </a:r>
          <a:endParaRPr lang="zh-CN" sz="1800" kern="1200" dirty="0">
            <a:latin typeface="Times New Roman" panose="02020603050405020304" pitchFamily="18" charset="0"/>
            <a:cs typeface="Times New Roman" panose="02020603050405020304" pitchFamily="18" charset="0"/>
          </a:endParaRPr>
        </a:p>
      </dsp:txBody>
      <dsp:txXfrm>
        <a:off x="38259" y="40529"/>
        <a:ext cx="4976910" cy="707222"/>
      </dsp:txXfrm>
    </dsp:sp>
    <dsp:sp modelId="{6BA96A3A-DDB0-45EE-8D70-F8A3C7158D86}">
      <dsp:nvSpPr>
        <dsp:cNvPr id="0" name=""/>
        <dsp:cNvSpPr/>
      </dsp:nvSpPr>
      <dsp:spPr>
        <a:xfrm>
          <a:off x="0" y="797837"/>
          <a:ext cx="5053428" cy="7837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latin typeface="Times New Roman" panose="02020603050405020304" pitchFamily="18" charset="0"/>
              <a:cs typeface="Times New Roman" panose="02020603050405020304" pitchFamily="18" charset="0"/>
            </a:rPr>
            <a:t>18 UHV projects in operation, 6 UHV projects under construction</a:t>
          </a:r>
          <a:endParaRPr lang="zh-CN" sz="1800" kern="1200">
            <a:latin typeface="Times New Roman" panose="02020603050405020304" pitchFamily="18" charset="0"/>
            <a:cs typeface="Times New Roman" panose="02020603050405020304" pitchFamily="18" charset="0"/>
          </a:endParaRPr>
        </a:p>
      </dsp:txBody>
      <dsp:txXfrm>
        <a:off x="38259" y="836096"/>
        <a:ext cx="4976910" cy="707222"/>
      </dsp:txXfrm>
    </dsp:sp>
    <dsp:sp modelId="{3E8F20E0-5751-4531-A62C-FAA1058E0C06}">
      <dsp:nvSpPr>
        <dsp:cNvPr id="0" name=""/>
        <dsp:cNvSpPr/>
      </dsp:nvSpPr>
      <dsp:spPr>
        <a:xfrm>
          <a:off x="0" y="1593405"/>
          <a:ext cx="5053428" cy="7837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latin typeface="Times New Roman" panose="02020603050405020304" pitchFamily="18" charset="0"/>
              <a:cs typeface="Times New Roman" panose="02020603050405020304" pitchFamily="18" charset="0"/>
            </a:rPr>
            <a:t>By 2030, 2200 TWh electricity will deliver through UHV transmission lines</a:t>
          </a:r>
          <a:endParaRPr lang="zh-CN" sz="1800" kern="1200">
            <a:latin typeface="Times New Roman" panose="02020603050405020304" pitchFamily="18" charset="0"/>
            <a:cs typeface="Times New Roman" panose="02020603050405020304" pitchFamily="18" charset="0"/>
          </a:endParaRPr>
        </a:p>
      </dsp:txBody>
      <dsp:txXfrm>
        <a:off x="38259" y="1631664"/>
        <a:ext cx="4976910" cy="707222"/>
      </dsp:txXfrm>
    </dsp:sp>
    <dsp:sp modelId="{BE76F798-2BA2-4E2A-83FC-E9C54D75D9A3}">
      <dsp:nvSpPr>
        <dsp:cNvPr id="0" name=""/>
        <dsp:cNvSpPr/>
      </dsp:nvSpPr>
      <dsp:spPr>
        <a:xfrm>
          <a:off x="0" y="2388972"/>
          <a:ext cx="5053428" cy="7837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smtClean="0">
              <a:latin typeface="Times New Roman" panose="02020603050405020304" pitchFamily="18" charset="0"/>
              <a:cs typeface="Times New Roman" panose="02020603050405020304" pitchFamily="18" charset="0"/>
            </a:rPr>
            <a:t>Enable large scale power transmission from renewable energy bases in West China to load centers in East China</a:t>
          </a:r>
          <a:endParaRPr lang="zh-CN" sz="1800" kern="1200" dirty="0">
            <a:latin typeface="Times New Roman" panose="02020603050405020304" pitchFamily="18" charset="0"/>
            <a:cs typeface="Times New Roman" panose="02020603050405020304" pitchFamily="18" charset="0"/>
          </a:endParaRPr>
        </a:p>
      </dsp:txBody>
      <dsp:txXfrm>
        <a:off x="38259" y="2427231"/>
        <a:ext cx="4976910" cy="707222"/>
      </dsp:txXfrm>
    </dsp:sp>
    <dsp:sp modelId="{5A51FF8E-759D-4B58-9457-6DCE82922916}">
      <dsp:nvSpPr>
        <dsp:cNvPr id="0" name=""/>
        <dsp:cNvSpPr/>
      </dsp:nvSpPr>
      <dsp:spPr>
        <a:xfrm>
          <a:off x="0" y="3184539"/>
          <a:ext cx="5053428" cy="7837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latin typeface="Times New Roman" panose="02020603050405020304" pitchFamily="18" charset="0"/>
              <a:cs typeface="Times New Roman" panose="02020603050405020304" pitchFamily="18" charset="0"/>
            </a:rPr>
            <a:t>Reduce local coal combustion by 660 million tons</a:t>
          </a:r>
          <a:endParaRPr lang="zh-CN" sz="1800" kern="1200" dirty="0">
            <a:latin typeface="Times New Roman" panose="02020603050405020304" pitchFamily="18" charset="0"/>
            <a:cs typeface="Times New Roman" panose="02020603050405020304" pitchFamily="18" charset="0"/>
          </a:endParaRPr>
        </a:p>
      </dsp:txBody>
      <dsp:txXfrm>
        <a:off x="38259" y="3222798"/>
        <a:ext cx="4976910" cy="707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10FAF-252E-4B94-98C6-8C4A1B30CD56}">
      <dsp:nvSpPr>
        <dsp:cNvPr id="0" name=""/>
        <dsp:cNvSpPr/>
      </dsp:nvSpPr>
      <dsp:spPr>
        <a:xfrm>
          <a:off x="1829010" y="-92723"/>
          <a:ext cx="1467596" cy="1393889"/>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466.5 MW Wind Power</a:t>
          </a:r>
          <a:endParaRPr lang="zh-CN" sz="1600" b="1" kern="1200" dirty="0">
            <a:latin typeface="Times New Roman" panose="02020603050405020304" pitchFamily="18" charset="0"/>
            <a:cs typeface="Times New Roman" panose="02020603050405020304" pitchFamily="18" charset="0"/>
          </a:endParaRPr>
        </a:p>
      </dsp:txBody>
      <dsp:txXfrm>
        <a:off x="2024690" y="151207"/>
        <a:ext cx="1076237" cy="627250"/>
      </dsp:txXfrm>
    </dsp:sp>
    <dsp:sp modelId="{A474CE24-9E6C-4432-9667-4EBC5D02FB18}">
      <dsp:nvSpPr>
        <dsp:cNvPr id="0" name=""/>
        <dsp:cNvSpPr/>
      </dsp:nvSpPr>
      <dsp:spPr>
        <a:xfrm>
          <a:off x="2527865" y="595979"/>
          <a:ext cx="1467596" cy="1393889"/>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100 MW PV power</a:t>
          </a:r>
          <a:endParaRPr lang="zh-CN" sz="1600" b="1" kern="1200" dirty="0">
            <a:latin typeface="Times New Roman" panose="02020603050405020304" pitchFamily="18" charset="0"/>
            <a:cs typeface="Times New Roman" panose="02020603050405020304" pitchFamily="18" charset="0"/>
          </a:endParaRPr>
        </a:p>
      </dsp:txBody>
      <dsp:txXfrm>
        <a:off x="2976705" y="956067"/>
        <a:ext cx="880558" cy="766639"/>
      </dsp:txXfrm>
    </dsp:sp>
    <dsp:sp modelId="{59F96E50-2333-4566-A5B4-16964253D6F3}">
      <dsp:nvSpPr>
        <dsp:cNvPr id="0" name=""/>
        <dsp:cNvSpPr/>
      </dsp:nvSpPr>
      <dsp:spPr>
        <a:xfrm>
          <a:off x="1130155" y="595979"/>
          <a:ext cx="1467596" cy="1393889"/>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16 MW Energy Storage</a:t>
          </a:r>
          <a:endParaRPr lang="zh-CN" sz="1600" b="1" kern="1200" dirty="0">
            <a:latin typeface="Times New Roman" panose="02020603050405020304" pitchFamily="18" charset="0"/>
            <a:cs typeface="Times New Roman" panose="02020603050405020304" pitchFamily="18" charset="0"/>
          </a:endParaRPr>
        </a:p>
      </dsp:txBody>
      <dsp:txXfrm>
        <a:off x="1268354" y="956067"/>
        <a:ext cx="880558" cy="766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717BE-B7D6-41AF-86D3-8A63A0340F62}">
      <dsp:nvSpPr>
        <dsp:cNvPr id="0" name=""/>
        <dsp:cNvSpPr/>
      </dsp:nvSpPr>
      <dsp:spPr>
        <a:xfrm>
          <a:off x="0" y="241383"/>
          <a:ext cx="9673704" cy="1216800"/>
        </a:xfrm>
        <a:prstGeom prst="roundRect">
          <a:avLst/>
        </a:prstGeom>
        <a:gradFill rotWithShape="0">
          <a:gsLst>
            <a:gs pos="0">
              <a:srgbClr val="03D4A8"/>
            </a:gs>
            <a:gs pos="25000">
              <a:srgbClr val="21D6E0"/>
            </a:gs>
            <a:gs pos="75000">
              <a:srgbClr val="0087E6"/>
            </a:gs>
            <a:gs pos="100000">
              <a:srgbClr val="005CB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latin typeface="Times New Roman" panose="02020603050405020304" pitchFamily="18" charset="0"/>
              <a:cs typeface="Times New Roman" panose="02020603050405020304" pitchFamily="18" charset="0"/>
            </a:rPr>
            <a:t>1.Facilitate infrastructure connectivity by UHV technology</a:t>
          </a:r>
          <a:endParaRPr lang="zh-CN" sz="2800" kern="1200" dirty="0">
            <a:solidFill>
              <a:schemeClr val="tx1"/>
            </a:solidFill>
            <a:latin typeface="Times New Roman" panose="02020603050405020304" pitchFamily="18" charset="0"/>
            <a:cs typeface="Times New Roman" panose="02020603050405020304" pitchFamily="18" charset="0"/>
          </a:endParaRPr>
        </a:p>
      </dsp:txBody>
      <dsp:txXfrm>
        <a:off x="59399" y="300782"/>
        <a:ext cx="9554906" cy="1098002"/>
      </dsp:txXfrm>
    </dsp:sp>
    <dsp:sp modelId="{3F7B05C8-0CBC-462D-BFC7-DC3A720A6D68}">
      <dsp:nvSpPr>
        <dsp:cNvPr id="0" name=""/>
        <dsp:cNvSpPr/>
      </dsp:nvSpPr>
      <dsp:spPr>
        <a:xfrm>
          <a:off x="0" y="1645383"/>
          <a:ext cx="9673704" cy="1216800"/>
        </a:xfrm>
        <a:prstGeom prst="roundRect">
          <a:avLst/>
        </a:prstGeom>
        <a:gradFill rotWithShape="0">
          <a:gsLst>
            <a:gs pos="0">
              <a:srgbClr val="03D4A8"/>
            </a:gs>
            <a:gs pos="25000">
              <a:srgbClr val="21D6E0"/>
            </a:gs>
            <a:gs pos="75000">
              <a:srgbClr val="0087E6"/>
            </a:gs>
            <a:gs pos="100000">
              <a:srgbClr val="005CB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latin typeface="Times New Roman" panose="02020603050405020304" pitchFamily="18" charset="0"/>
              <a:cs typeface="Times New Roman" panose="02020603050405020304" pitchFamily="18" charset="0"/>
            </a:rPr>
            <a:t>2.International cooperation under “Belt and Road” Initiative</a:t>
          </a:r>
          <a:endParaRPr lang="zh-CN" sz="2800" kern="1200" dirty="0">
            <a:solidFill>
              <a:schemeClr val="tx1"/>
            </a:solidFill>
            <a:latin typeface="Times New Roman" panose="02020603050405020304" pitchFamily="18" charset="0"/>
            <a:cs typeface="Times New Roman" panose="02020603050405020304" pitchFamily="18" charset="0"/>
          </a:endParaRPr>
        </a:p>
      </dsp:txBody>
      <dsp:txXfrm>
        <a:off x="59399" y="1704782"/>
        <a:ext cx="9554906" cy="1098002"/>
      </dsp:txXfrm>
    </dsp:sp>
    <dsp:sp modelId="{FB8D0967-3708-4FA5-BED4-E83F0978385D}">
      <dsp:nvSpPr>
        <dsp:cNvPr id="0" name=""/>
        <dsp:cNvSpPr/>
      </dsp:nvSpPr>
      <dsp:spPr>
        <a:xfrm>
          <a:off x="0" y="3030082"/>
          <a:ext cx="9673704" cy="1216800"/>
        </a:xfrm>
        <a:prstGeom prst="roundRect">
          <a:avLst/>
        </a:prstGeom>
        <a:gradFill rotWithShape="0">
          <a:gsLst>
            <a:gs pos="0">
              <a:srgbClr val="03D4A8"/>
            </a:gs>
            <a:gs pos="25000">
              <a:srgbClr val="21D6E0"/>
            </a:gs>
            <a:gs pos="75000">
              <a:srgbClr val="0087E6"/>
            </a:gs>
            <a:gs pos="100000">
              <a:srgbClr val="005CB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latin typeface="Times New Roman" panose="02020603050405020304" pitchFamily="18" charset="0"/>
              <a:cs typeface="Times New Roman" panose="02020603050405020304" pitchFamily="18" charset="0"/>
            </a:rPr>
            <a:t>3. All sectors involvement </a:t>
          </a:r>
          <a:endParaRPr lang="zh-CN" sz="2800" kern="1200" dirty="0">
            <a:solidFill>
              <a:schemeClr val="tx1"/>
            </a:solidFill>
            <a:latin typeface="Times New Roman" panose="02020603050405020304" pitchFamily="18" charset="0"/>
            <a:cs typeface="Times New Roman" panose="02020603050405020304" pitchFamily="18" charset="0"/>
          </a:endParaRPr>
        </a:p>
      </dsp:txBody>
      <dsp:txXfrm>
        <a:off x="59399" y="3089481"/>
        <a:ext cx="9554906"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2BBB7-7748-324D-8CB5-5B768AF72CB5}" type="datetimeFigureOut">
              <a:rPr lang="en-US" smtClean="0"/>
              <a:t>11/27/17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E3A6E-6A63-3541-8973-297318C7F336}" type="slidenum">
              <a:rPr lang="en-US" smtClean="0"/>
              <a:t>‹#›</a:t>
            </a:fld>
            <a:endParaRPr lang="en-US"/>
          </a:p>
        </p:txBody>
      </p:sp>
    </p:spTree>
    <p:extLst>
      <p:ext uri="{BB962C8B-B14F-4D97-AF65-F5344CB8AC3E}">
        <p14:creationId xmlns:p14="http://schemas.microsoft.com/office/powerpoint/2010/main" val="209418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p:nvPr>
        </p:nvSpPr>
        <p:spPr>
          <a:xfrm>
            <a:off x="107950" y="739775"/>
            <a:ext cx="6583363" cy="3703638"/>
          </a:xfrm>
        </p:spPr>
      </p:sp>
      <p:sp>
        <p:nvSpPr>
          <p:cNvPr id="717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extLst>
      <p:ext uri="{BB962C8B-B14F-4D97-AF65-F5344CB8AC3E}">
        <p14:creationId xmlns:p14="http://schemas.microsoft.com/office/powerpoint/2010/main" val="29832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AAE3A6E-6A63-3541-8973-297318C7F336}" type="slidenum">
              <a:rPr lang="en-US" smtClean="0"/>
              <a:t>2</a:t>
            </a:fld>
            <a:endParaRPr lang="en-US"/>
          </a:p>
        </p:txBody>
      </p:sp>
    </p:spTree>
    <p:extLst>
      <p:ext uri="{BB962C8B-B14F-4D97-AF65-F5344CB8AC3E}">
        <p14:creationId xmlns:p14="http://schemas.microsoft.com/office/powerpoint/2010/main" val="47587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p:nvPr>
        </p:nvSpPr>
        <p:spPr>
          <a:xfrm>
            <a:off x="107950" y="739775"/>
            <a:ext cx="6583363" cy="3703638"/>
          </a:xfrm>
        </p:spPr>
      </p:sp>
      <p:sp>
        <p:nvSpPr>
          <p:cNvPr id="174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a:ea typeface="仿宋_GB2312" pitchFamily="49" charset="-122"/>
                <a:cs typeface="Calibri" panose="020F0502020204030204" pitchFamily="34" charset="0"/>
              </a:rPr>
              <a:t>确立“建设大电网、形成大市场、支撑大开发”的发展思路，建成投运了具有国际先进水平的</a:t>
            </a:r>
            <a:r>
              <a:rPr lang="en-US" altLang="zh-CN">
                <a:ea typeface="仿宋_GB2312" pitchFamily="49" charset="-122"/>
                <a:cs typeface="Calibri" panose="020F0502020204030204" pitchFamily="34" charset="0"/>
              </a:rPr>
              <a:t>11</a:t>
            </a:r>
            <a:r>
              <a:rPr lang="zh-CN" altLang="zh-CN">
                <a:ea typeface="仿宋_GB2312" pitchFamily="49" charset="-122"/>
                <a:cs typeface="Calibri" panose="020F0502020204030204" pitchFamily="34" charset="0"/>
              </a:rPr>
              <a:t>项特高压交直流工程，累计送电</a:t>
            </a:r>
            <a:r>
              <a:rPr lang="en-US" altLang="zh-CN">
                <a:ea typeface="仿宋_GB2312" pitchFamily="49" charset="-122"/>
                <a:cs typeface="Calibri" panose="020F0502020204030204" pitchFamily="34" charset="0"/>
              </a:rPr>
              <a:t>6800</a:t>
            </a:r>
            <a:r>
              <a:rPr lang="zh-CN" altLang="zh-CN">
                <a:ea typeface="仿宋_GB2312" pitchFamily="49" charset="-122"/>
                <a:cs typeface="Calibri" panose="020F0502020204030204" pitchFamily="34" charset="0"/>
              </a:rPr>
              <a:t>亿千瓦时，成为连接中国西部北部新能源基地与东中部负荷中心的能源输送大通道。</a:t>
            </a:r>
            <a:r>
              <a:rPr lang="en-US" altLang="zh-CN">
                <a:ea typeface="仿宋_GB2312" pitchFamily="49" charset="-122"/>
                <a:cs typeface="Calibri" panose="020F0502020204030204" pitchFamily="34" charset="0"/>
              </a:rPr>
              <a:t>2010</a:t>
            </a:r>
            <a:r>
              <a:rPr lang="zh-CN" altLang="zh-CN">
                <a:ea typeface="仿宋_GB2312" pitchFamily="49" charset="-122"/>
                <a:cs typeface="Calibri" panose="020F0502020204030204" pitchFamily="34" charset="0"/>
              </a:rPr>
              <a:t>年以来，累计建成新能源并网及送出线路</a:t>
            </a:r>
            <a:r>
              <a:rPr lang="en-US" altLang="zh-CN">
                <a:ea typeface="仿宋_GB2312" pitchFamily="49" charset="-122"/>
                <a:cs typeface="Calibri" panose="020F0502020204030204" pitchFamily="34" charset="0"/>
              </a:rPr>
              <a:t>4.3</a:t>
            </a:r>
            <a:r>
              <a:rPr lang="zh-CN" altLang="zh-CN">
                <a:ea typeface="仿宋_GB2312" pitchFamily="49" charset="-122"/>
                <a:cs typeface="Calibri" panose="020F0502020204030204" pitchFamily="34" charset="0"/>
              </a:rPr>
              <a:t>万公里，接入风电和太阳能发电项目</a:t>
            </a:r>
            <a:r>
              <a:rPr lang="en-US" altLang="zh-CN">
                <a:ea typeface="仿宋_GB2312" pitchFamily="49" charset="-122"/>
                <a:cs typeface="Calibri" panose="020F0502020204030204" pitchFamily="34" charset="0"/>
              </a:rPr>
              <a:t>5459</a:t>
            </a:r>
            <a:r>
              <a:rPr lang="zh-CN" altLang="zh-CN">
                <a:ea typeface="仿宋_GB2312" pitchFamily="49" charset="-122"/>
                <a:cs typeface="Calibri" panose="020F0502020204030204" pitchFamily="34" charset="0"/>
              </a:rPr>
              <a:t>个，总装机容量超过</a:t>
            </a:r>
            <a:r>
              <a:rPr lang="en-US" altLang="zh-CN">
                <a:ea typeface="仿宋_GB2312" pitchFamily="49" charset="-122"/>
                <a:cs typeface="Calibri" panose="020F0502020204030204" pitchFamily="34" charset="0"/>
              </a:rPr>
              <a:t>1.7</a:t>
            </a:r>
            <a:r>
              <a:rPr lang="zh-CN" altLang="zh-CN">
                <a:ea typeface="仿宋_GB2312" pitchFamily="49" charset="-122"/>
                <a:cs typeface="Calibri" panose="020F0502020204030204" pitchFamily="34" charset="0"/>
              </a:rPr>
              <a:t>亿千瓦。</a:t>
            </a:r>
            <a:endParaRPr lang="zh-CN" altLang="zh-CN" sz="800">
              <a:ea typeface="仿宋_GB2312" pitchFamily="49" charset="-122"/>
              <a:cs typeface="Calibri" panose="020F0502020204030204" pitchFamily="34" charset="0"/>
            </a:endParaRPr>
          </a:p>
          <a:p>
            <a:endParaRPr lang="zh-CN" altLang="en-US">
              <a:ea typeface="仿宋_GB2312" pitchFamily="49" charset="-122"/>
              <a:cs typeface="Calibri" panose="020F0502020204030204" pitchFamily="34" charset="0"/>
            </a:endParaRPr>
          </a:p>
        </p:txBody>
      </p:sp>
    </p:spTree>
    <p:extLst>
      <p:ext uri="{BB962C8B-B14F-4D97-AF65-F5344CB8AC3E}">
        <p14:creationId xmlns:p14="http://schemas.microsoft.com/office/powerpoint/2010/main" val="189000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p:nvPr>
        </p:nvSpPr>
        <p:spPr>
          <a:xfrm>
            <a:off x="107950" y="739775"/>
            <a:ext cx="6583363" cy="3703638"/>
          </a:xfrm>
        </p:spPr>
      </p:sp>
      <p:sp>
        <p:nvSpPr>
          <p:cNvPr id="2355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2016</a:t>
            </a:r>
            <a:r>
              <a:rPr lang="zh-CN" altLang="zh-CN"/>
              <a:t>年以来，累计实施替代项目</a:t>
            </a:r>
            <a:r>
              <a:rPr lang="en-US" altLang="zh-CN"/>
              <a:t>4</a:t>
            </a:r>
            <a:r>
              <a:rPr lang="zh-CN" altLang="zh-CN"/>
              <a:t>万余个，替代电量</a:t>
            </a:r>
            <a:r>
              <a:rPr lang="en-US" altLang="zh-CN"/>
              <a:t>1428</a:t>
            </a:r>
            <a:r>
              <a:rPr lang="zh-CN" altLang="zh-CN"/>
              <a:t>亿千瓦时，超过北京市全年用电量。建成世界上最大的高速公路快充网络，建设充电站</a:t>
            </a:r>
            <a:r>
              <a:rPr lang="en-US" altLang="zh-CN"/>
              <a:t>2000</a:t>
            </a:r>
            <a:r>
              <a:rPr lang="zh-CN" altLang="zh-CN"/>
              <a:t>余座、充电桩</a:t>
            </a:r>
            <a:r>
              <a:rPr lang="en-US" altLang="zh-CN"/>
              <a:t>4.4</a:t>
            </a:r>
            <a:r>
              <a:rPr lang="zh-CN" altLang="zh-CN"/>
              <a:t>万个，覆盖</a:t>
            </a:r>
            <a:r>
              <a:rPr lang="en-US" altLang="zh-CN"/>
              <a:t>16</a:t>
            </a:r>
            <a:r>
              <a:rPr lang="zh-CN" altLang="zh-CN"/>
              <a:t>个省、</a:t>
            </a:r>
            <a:r>
              <a:rPr lang="en-US" altLang="zh-CN"/>
              <a:t>121</a:t>
            </a:r>
            <a:r>
              <a:rPr lang="zh-CN" altLang="zh-CN"/>
              <a:t>个城市。建成了全球最大的智慧车联网平台，累计接入充电桩</a:t>
            </a:r>
            <a:r>
              <a:rPr lang="en-US" altLang="zh-CN"/>
              <a:t>15.1</a:t>
            </a:r>
            <a:r>
              <a:rPr lang="zh-CN" altLang="zh-CN"/>
              <a:t>万个，服务</a:t>
            </a:r>
            <a:r>
              <a:rPr lang="en-US" altLang="zh-CN"/>
              <a:t>100</a:t>
            </a:r>
            <a:r>
              <a:rPr lang="zh-CN" altLang="zh-CN"/>
              <a:t>万辆电动汽车出行。</a:t>
            </a:r>
            <a:endParaRPr lang="zh-CN" altLang="en-US"/>
          </a:p>
        </p:txBody>
      </p:sp>
    </p:spTree>
    <p:extLst>
      <p:ext uri="{BB962C8B-B14F-4D97-AF65-F5344CB8AC3E}">
        <p14:creationId xmlns:p14="http://schemas.microsoft.com/office/powerpoint/2010/main" val="1738446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xfrm>
            <a:off x="107950" y="739775"/>
            <a:ext cx="6583363" cy="3703638"/>
          </a:xfrm>
          <a:ln>
            <a:solidFill>
              <a:srgbClr val="000000"/>
            </a:solidFill>
            <a:miter lim="800000"/>
            <a:headEnd/>
            <a:tailEnd/>
          </a:ln>
        </p:spPr>
      </p:sp>
      <p:sp>
        <p:nvSpPr>
          <p:cNvPr id="56323" name="备注占位符 2"/>
          <p:cNvSpPr>
            <a:spLocks noGrp="1"/>
          </p:cNvSpPr>
          <p:nvPr>
            <p:ph type="body" idx="1"/>
          </p:nvPr>
        </p:nvSpPr>
        <p:spPr>
          <a:xfrm>
            <a:off x="514350" y="4691063"/>
            <a:ext cx="5645150" cy="4756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457200" algn="just" defTabSz="0" eaLnBrk="1">
              <a:spcBef>
                <a:spcPct val="0"/>
              </a:spcBef>
            </a:pPr>
            <a:endParaRPr lang="en-US" altLang="zh-CN" sz="1800">
              <a:latin typeface="仿宋_GB2312" pitchFamily="49" charset="-122"/>
              <a:ea typeface="仿宋_GB2312" pitchFamily="49" charset="-122"/>
            </a:endParaRPr>
          </a:p>
        </p:txBody>
      </p:sp>
      <p:sp>
        <p:nvSpPr>
          <p:cNvPr id="56324" name="灯片编号占位符 3"/>
          <p:cNvSpPr txBox="1">
            <a:spLocks noGrp="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0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0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0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0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000">
                <a:solidFill>
                  <a:schemeClr val="tx1"/>
                </a:solidFill>
                <a:latin typeface="Calibri" panose="020F0502020204030204" pitchFamily="34" charset="0"/>
                <a:ea typeface="宋体" panose="02010600030101010101" pitchFamily="2" charset="-122"/>
              </a:defRPr>
            </a:lvl9pPr>
          </a:lstStyle>
          <a:p>
            <a:pPr algn="r" eaLnBrk="0" fontAlgn="base" hangingPunct="0">
              <a:spcBef>
                <a:spcPct val="0"/>
              </a:spcBef>
              <a:spcAft>
                <a:spcPct val="0"/>
              </a:spcAft>
            </a:pPr>
            <a:fld id="{F6671449-6891-48EA-ADF8-9EB2E0B7BC2D}" type="slidenum">
              <a:rPr lang="zh-CN" altLang="en-US" sz="1200" b="1">
                <a:solidFill>
                  <a:srgbClr val="000000"/>
                </a:solidFill>
              </a:rPr>
              <a:pPr algn="r" eaLnBrk="0" fontAlgn="base" hangingPunct="0">
                <a:spcBef>
                  <a:spcPct val="0"/>
                </a:spcBef>
                <a:spcAft>
                  <a:spcPct val="0"/>
                </a:spcAft>
              </a:pPr>
              <a:t>14</a:t>
            </a:fld>
            <a:endParaRPr lang="en-US" altLang="zh-CN" sz="1200" b="1">
              <a:solidFill>
                <a:srgbClr val="000000"/>
              </a:solidFill>
            </a:endParaRPr>
          </a:p>
        </p:txBody>
      </p:sp>
    </p:spTree>
    <p:extLst>
      <p:ext uri="{BB962C8B-B14F-4D97-AF65-F5344CB8AC3E}">
        <p14:creationId xmlns:p14="http://schemas.microsoft.com/office/powerpoint/2010/main" val="48960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180973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123284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1562530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a:spLocks noChangeArrowheads="1"/>
          </p:cNvSpPr>
          <p:nvPr userDrawn="1"/>
        </p:nvSpPr>
        <p:spPr bwMode="auto">
          <a:xfrm>
            <a:off x="6723840" y="253057"/>
            <a:ext cx="5485441" cy="52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6138">
              <a:defRPr sz="1700" b="1">
                <a:solidFill>
                  <a:schemeClr val="tx1"/>
                </a:solidFill>
                <a:latin typeface="Calibri" panose="020F0502020204030204" pitchFamily="34" charset="0"/>
                <a:ea typeface="宋体" panose="02010600030101010101" pitchFamily="2" charset="-122"/>
              </a:defRPr>
            </a:lvl1pPr>
            <a:lvl2pPr defTabSz="846138">
              <a:defRPr sz="1700" b="1">
                <a:solidFill>
                  <a:schemeClr val="tx1"/>
                </a:solidFill>
                <a:latin typeface="Calibri" panose="020F0502020204030204" pitchFamily="34" charset="0"/>
                <a:ea typeface="宋体" panose="02010600030101010101" pitchFamily="2" charset="-122"/>
              </a:defRPr>
            </a:lvl2pPr>
            <a:lvl3pPr defTabSz="846138">
              <a:defRPr sz="1700" b="1">
                <a:solidFill>
                  <a:schemeClr val="tx1"/>
                </a:solidFill>
                <a:latin typeface="Calibri" panose="020F0502020204030204" pitchFamily="34" charset="0"/>
                <a:ea typeface="宋体" panose="02010600030101010101" pitchFamily="2" charset="-122"/>
              </a:defRPr>
            </a:lvl3pPr>
            <a:lvl4pPr defTabSz="846138">
              <a:defRPr sz="1700" b="1">
                <a:solidFill>
                  <a:schemeClr val="tx1"/>
                </a:solidFill>
                <a:latin typeface="Calibri" panose="020F0502020204030204" pitchFamily="34" charset="0"/>
                <a:ea typeface="宋体" panose="02010600030101010101" pitchFamily="2" charset="-122"/>
              </a:defRPr>
            </a:lvl4pPr>
            <a:lvl5pPr defTabSz="846138">
              <a:defRPr sz="1700" b="1">
                <a:solidFill>
                  <a:schemeClr val="tx1"/>
                </a:solidFill>
                <a:latin typeface="Calibri" panose="020F0502020204030204" pitchFamily="34" charset="0"/>
                <a:ea typeface="宋体" panose="02010600030101010101" pitchFamily="2" charset="-122"/>
              </a:defRPr>
            </a:lvl5pPr>
            <a:lvl6pPr marL="1990725" indent="254000" defTabSz="846138"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6pPr>
            <a:lvl7pPr marL="2447925" indent="254000" defTabSz="846138"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7pPr>
            <a:lvl8pPr marL="2905125" indent="254000" defTabSz="846138"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8pPr>
            <a:lvl9pPr marL="3362325" indent="254000" defTabSz="846138"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defRPr/>
            </a:pPr>
            <a:r>
              <a:rPr lang="en-US" altLang="zh-CN" sz="1404" dirty="0">
                <a:solidFill>
                  <a:srgbClr val="00B0F0"/>
                </a:solidFill>
                <a:ea typeface="黑体" panose="02010609060101010101" pitchFamily="49" charset="-122"/>
                <a:cs typeface="Arial" panose="020B0604020202020204" pitchFamily="34" charset="0"/>
                <a:sym typeface="Arial" panose="020B0604020202020204" pitchFamily="34" charset="0"/>
              </a:rPr>
              <a:t>Deepen Cooperation, Tackle Challenges,</a:t>
            </a:r>
            <a:endParaRPr lang="zh-CN" altLang="en-US" sz="1404" dirty="0">
              <a:solidFill>
                <a:srgbClr val="00B0F0"/>
              </a:solidFill>
              <a:ea typeface="黑体" panose="02010609060101010101" pitchFamily="49" charset="-122"/>
              <a:cs typeface="Arial" panose="020B0604020202020204" pitchFamily="34" charset="0"/>
              <a:sym typeface="Arial" panose="020B0604020202020204" pitchFamily="34" charset="0"/>
            </a:endParaRPr>
          </a:p>
          <a:p>
            <a:pPr eaLnBrk="0" fontAlgn="base" hangingPunct="0">
              <a:spcBef>
                <a:spcPct val="0"/>
              </a:spcBef>
              <a:spcAft>
                <a:spcPct val="0"/>
              </a:spcAft>
              <a:defRPr/>
            </a:pPr>
            <a:r>
              <a:rPr lang="en-US" altLang="zh-CN" sz="1404" dirty="0">
                <a:solidFill>
                  <a:srgbClr val="00B0F0"/>
                </a:solidFill>
                <a:ea typeface="黑体" panose="02010609060101010101" pitchFamily="49" charset="-122"/>
                <a:cs typeface="Arial" panose="020B0604020202020204" pitchFamily="34" charset="0"/>
                <a:sym typeface="Arial" panose="020B0604020202020204" pitchFamily="34" charset="0"/>
              </a:rPr>
              <a:t>Promote Sustainable Development of Renewable Energy</a:t>
            </a:r>
            <a:endParaRPr lang="zh-CN" altLang="en-US" sz="1404" dirty="0">
              <a:solidFill>
                <a:srgbClr val="00B0F0"/>
              </a:solidFill>
              <a:ea typeface="黑体" panose="02010609060101010101" pitchFamily="49" charset="-122"/>
              <a:cs typeface="Arial" panose="020B0604020202020204" pitchFamily="34" charset="0"/>
              <a:sym typeface="Arial" panose="020B0604020202020204" pitchFamily="34" charset="0"/>
            </a:endParaRPr>
          </a:p>
        </p:txBody>
      </p:sp>
      <p:sp>
        <p:nvSpPr>
          <p:cNvPr id="2" name="标题 1"/>
          <p:cNvSpPr>
            <a:spLocks noGrp="1"/>
          </p:cNvSpPr>
          <p:nvPr>
            <p:ph type="title"/>
          </p:nvPr>
        </p:nvSpPr>
        <p:spPr>
          <a:xfrm>
            <a:off x="608641" y="1118862"/>
            <a:ext cx="10974720" cy="599920"/>
          </a:xfrm>
          <a:prstGeom prst="rect">
            <a:avLst/>
          </a:prstGeom>
        </p:spPr>
        <p:txBody>
          <a:bodyPr lIns="76764" tIns="38382" rIns="76764" bIns="38382"/>
          <a:lstStyle/>
          <a:p>
            <a:r>
              <a:rPr lang="zh-CN" altLang="en-US" dirty="0"/>
              <a:t>单击此处编辑母版标题样式</a:t>
            </a:r>
          </a:p>
        </p:txBody>
      </p:sp>
      <p:sp>
        <p:nvSpPr>
          <p:cNvPr id="3" name="内容占位符 2"/>
          <p:cNvSpPr>
            <a:spLocks noGrp="1"/>
          </p:cNvSpPr>
          <p:nvPr>
            <p:ph idx="1"/>
          </p:nvPr>
        </p:nvSpPr>
        <p:spPr>
          <a:xfrm>
            <a:off x="608641" y="1912971"/>
            <a:ext cx="10974720" cy="421291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Rectangle 4"/>
          <p:cNvSpPr>
            <a:spLocks noGrp="1" noChangeArrowheads="1"/>
          </p:cNvSpPr>
          <p:nvPr>
            <p:ph type="dt" sz="half" idx="10"/>
          </p:nvPr>
        </p:nvSpPr>
        <p:spPr/>
        <p:txBody>
          <a:bodyPr/>
          <a:lstStyle>
            <a:lvl1pPr>
              <a:defRPr/>
            </a:lvl1pPr>
          </a:lstStyle>
          <a:p>
            <a:pPr>
              <a:defRPr/>
            </a:pPr>
            <a:fld id="{87CE67B8-7C28-41D5-B7CD-64257611410E}" type="datetime1">
              <a:rPr lang="zh-CN" altLang="en-US">
                <a:solidFill>
                  <a:srgbClr val="000000"/>
                </a:solidFill>
              </a:rPr>
              <a:pPr>
                <a:defRPr/>
              </a:pPr>
              <a:t>2017/11/27</a:t>
            </a:fld>
            <a:endParaRPr lang="en-US" altLang="zh-CN">
              <a:solidFill>
                <a:srgbClr val="000000"/>
              </a:solidFill>
            </a:endParaRPr>
          </a:p>
        </p:txBody>
      </p:sp>
      <p:sp>
        <p:nvSpPr>
          <p:cNvPr id="6" name="Rectangle 6"/>
          <p:cNvSpPr>
            <a:spLocks noGrp="1" noChangeArrowheads="1"/>
          </p:cNvSpPr>
          <p:nvPr>
            <p:ph type="sldNum" sz="quarter" idx="11"/>
          </p:nvPr>
        </p:nvSpPr>
        <p:spPr/>
        <p:txBody>
          <a:bodyPr/>
          <a:lstStyle>
            <a:lvl1pPr>
              <a:defRPr/>
            </a:lvl1pPr>
          </a:lstStyle>
          <a:p>
            <a:pPr>
              <a:defRPr/>
            </a:pPr>
            <a:fld id="{D4628519-EEE9-4577-AE6E-1AC54323E291}" type="slidenum">
              <a:rPr lang="zh-CN" altLang="en-US">
                <a:solidFill>
                  <a:srgbClr val="000000"/>
                </a:solidFill>
              </a:rPr>
              <a:pPr>
                <a:defRPr/>
              </a:pPr>
              <a:t>‹#›</a:t>
            </a:fld>
            <a:endParaRPr lang="en-US" altLang="zh-CN">
              <a:solidFill>
                <a:srgbClr val="000000"/>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pPr>
              <a:defRPr/>
            </a:pPr>
            <a:fld id="{5AA635E1-AC8A-45A8-B948-189D7C4691F3}" type="datetime1">
              <a:rPr lang="zh-CN" altLang="en-US">
                <a:solidFill>
                  <a:srgbClr val="000000"/>
                </a:solidFill>
              </a:rPr>
              <a:pPr>
                <a:defRPr/>
              </a:pPr>
              <a:t>2017/11/27</a:t>
            </a:fld>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542CD180-8A0A-4351-AD17-AA2763D03C7C}" type="slidenum">
              <a:rPr lang="zh-CN" altLang="en-US">
                <a:solidFill>
                  <a:srgbClr val="000000"/>
                </a:solidFill>
              </a:rPr>
              <a:pPr>
                <a:defRPr/>
              </a:pPr>
              <a:t>‹#›</a:t>
            </a:fld>
            <a:endParaRPr lang="en-US" altLang="zh-CN">
              <a:solidFill>
                <a:srgbClr val="000000"/>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304233" y="3798001"/>
            <a:ext cx="4825935" cy="1789139"/>
          </a:xfrm>
          <a:prstGeom prst="rect">
            <a:avLst/>
          </a:prstGeom>
        </p:spPr>
        <p:txBody>
          <a:bodyPr vert="horz" lIns="91440" tIns="45720" rIns="91440" bIns="45720" rtlCol="0" anchor="t">
            <a:normAutofit/>
          </a:bodyPr>
          <a:lstStyle/>
          <a:p>
            <a:r>
              <a:rPr lang="en-US" dirty="0" smtClean="0"/>
              <a:t>Lorem ipsum dolor</a:t>
            </a:r>
            <a:br>
              <a:rPr lang="en-US" dirty="0" smtClean="0"/>
            </a:br>
            <a:r>
              <a:rPr lang="en-US" dirty="0" smtClean="0"/>
              <a:t>sit </a:t>
            </a:r>
            <a:r>
              <a:rPr lang="en-US" dirty="0" err="1" smtClean="0"/>
              <a:t>amet</a:t>
            </a:r>
            <a:r>
              <a:rPr lang="en-US" dirty="0" smtClean="0"/>
              <a:t>, </a:t>
            </a:r>
            <a:r>
              <a:rPr lang="en-US" dirty="0" err="1" smtClean="0"/>
              <a:t>consectetur</a:t>
            </a:r>
            <a:r>
              <a:rPr lang="en-US" dirty="0" smtClean="0"/>
              <a:t/>
            </a:r>
            <a:br>
              <a:rPr lang="en-US" dirty="0" smtClean="0"/>
            </a:br>
            <a:r>
              <a:rPr lang="en-US" dirty="0" err="1" smtClean="0"/>
              <a:t>adipiscing</a:t>
            </a:r>
            <a:r>
              <a:rPr lang="en-US" dirty="0" smtClean="0"/>
              <a:t> </a:t>
            </a:r>
            <a:r>
              <a:rPr lang="en-US" dirty="0" err="1" smtClean="0"/>
              <a:t>elit</a:t>
            </a:r>
            <a:endParaRPr lang="en-US" dirty="0"/>
          </a:p>
        </p:txBody>
      </p:sp>
      <p:sp>
        <p:nvSpPr>
          <p:cNvPr id="4" name="Text Placeholder 2"/>
          <p:cNvSpPr>
            <a:spLocks noGrp="1"/>
          </p:cNvSpPr>
          <p:nvPr>
            <p:ph type="body" sz="quarter" idx="10" hasCustomPrompt="1"/>
          </p:nvPr>
        </p:nvSpPr>
        <p:spPr>
          <a:xfrm>
            <a:off x="6304233" y="5939161"/>
            <a:ext cx="4825935" cy="577049"/>
          </a:xfrm>
          <a:prstGeom prst="rect">
            <a:avLst/>
          </a:prstGeom>
        </p:spPr>
        <p:txBody>
          <a:bodyPr/>
          <a:lstStyle>
            <a:lvl1pPr marL="0" indent="0" algn="l" defTabSz="914400" rtl="0" eaLnBrk="1" latinLnBrk="0" hangingPunct="1">
              <a:lnSpc>
                <a:spcPct val="90000"/>
              </a:lnSpc>
              <a:spcBef>
                <a:spcPct val="0"/>
              </a:spcBef>
              <a:buNone/>
              <a:defRPr lang="en-US" sz="2400" b="0" i="0" kern="1200" dirty="0">
                <a:solidFill>
                  <a:schemeClr val="tx1">
                    <a:lumMod val="50000"/>
                    <a:lumOff val="50000"/>
                  </a:schemeClr>
                </a:solidFill>
                <a:latin typeface="Gill Sans Light" charset="0"/>
                <a:ea typeface="Gill Sans Light" charset="0"/>
                <a:cs typeface="Gill Sans Light" charset="0"/>
              </a:defRPr>
            </a:lvl1pPr>
          </a:lstStyle>
          <a:p>
            <a:r>
              <a:rPr lang="en-US" sz="2400" b="0" i="0" smtClean="0">
                <a:solidFill>
                  <a:schemeClr val="tx1">
                    <a:lumMod val="50000"/>
                    <a:lumOff val="50000"/>
                  </a:schemeClr>
                </a:solidFill>
                <a:latin typeface="Gill Sans Light" charset="0"/>
                <a:ea typeface="Gill Sans Light" charset="0"/>
                <a:cs typeface="Gill Sans Light" charset="0"/>
              </a:rPr>
              <a:t>10 </a:t>
            </a:r>
            <a:r>
              <a:rPr lang="en-US" sz="2400" b="0" i="0" dirty="0" smtClean="0">
                <a:solidFill>
                  <a:schemeClr val="tx1">
                    <a:lumMod val="50000"/>
                    <a:lumOff val="50000"/>
                  </a:schemeClr>
                </a:solidFill>
                <a:latin typeface="Gill Sans Light" charset="0"/>
                <a:ea typeface="Gill Sans Light" charset="0"/>
                <a:cs typeface="Gill Sans Light" charset="0"/>
              </a:rPr>
              <a:t>Aug 2016</a:t>
            </a:r>
            <a:endParaRPr lang="en-US" sz="2400" b="0" i="0" dirty="0">
              <a:solidFill>
                <a:schemeClr val="tx1">
                  <a:lumMod val="50000"/>
                  <a:lumOff val="50000"/>
                </a:schemeClr>
              </a:solidFill>
              <a:latin typeface="Gill Sans Light" charset="0"/>
              <a:ea typeface="Gill Sans Light" charset="0"/>
              <a:cs typeface="Gill Sans Light" charset="0"/>
            </a:endParaRPr>
          </a:p>
        </p:txBody>
      </p:sp>
      <p:cxnSp>
        <p:nvCxnSpPr>
          <p:cNvPr id="5" name="Straight Connector 4"/>
          <p:cNvCxnSpPr/>
          <p:nvPr userDrawn="1"/>
        </p:nvCxnSpPr>
        <p:spPr>
          <a:xfrm>
            <a:off x="6304233" y="5805996"/>
            <a:ext cx="4825935"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04233" y="3798001"/>
            <a:ext cx="4825935" cy="178913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1"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339" y="1709739"/>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2339"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04233" y="3798001"/>
            <a:ext cx="4825935" cy="1789139"/>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64015"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9785" y="1825625"/>
            <a:ext cx="5164016"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7" name="Slide Number Placeholder 6"/>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154" y="365126"/>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40154" y="1681163"/>
            <a:ext cx="515815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154" y="2505075"/>
            <a:ext cx="5158154"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55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553"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9" name="Slide Number Placeholder 8"/>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04233" y="3798001"/>
            <a:ext cx="4825935" cy="1789139"/>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1365184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4" name="Slide Number Placeholder 3"/>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4" y="457200"/>
            <a:ext cx="3931138"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555" y="987426"/>
            <a:ext cx="6172199"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154" y="2057400"/>
            <a:ext cx="393113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7" name="Slide Number Placeholder 6"/>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4" y="457200"/>
            <a:ext cx="3931138"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555" y="987426"/>
            <a:ext cx="617219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154" y="2057400"/>
            <a:ext cx="393113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7" name="Slide Number Placeholder 6"/>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304233" y="3798001"/>
            <a:ext cx="4825935" cy="1789139"/>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877" y="365125"/>
            <a:ext cx="2627924"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00107"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7155E7D1-8C2D-2C42-B1E5-5867C0FF542D}"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1"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339" y="1709739"/>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2339"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64015"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9785" y="1825625"/>
            <a:ext cx="5164016"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7" name="Slide Number Placeholder 6"/>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154" y="365126"/>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40154" y="1681163"/>
            <a:ext cx="515815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154" y="2505075"/>
            <a:ext cx="5158154"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55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553"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9" name="Slide Number Placeholder 8"/>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943144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3" name="Footer Placeholder 2"/>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4" name="Slide Number Placeholder 3"/>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4" y="457200"/>
            <a:ext cx="3931138"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555" y="987426"/>
            <a:ext cx="6172199"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154" y="2057400"/>
            <a:ext cx="393113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7" name="Slide Number Placeholder 6"/>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4" y="457200"/>
            <a:ext cx="3931138"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555" y="987426"/>
            <a:ext cx="617219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154" y="2057400"/>
            <a:ext cx="393113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7" name="Slide Number Placeholder 6"/>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877" y="365125"/>
            <a:ext cx="2627924"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00107"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1" y="6356351"/>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r>
              <a:rPr lang="en-GB" dirty="0" smtClean="0">
                <a:solidFill>
                  <a:prstClr val="black"/>
                </a:solidFill>
              </a:rPr>
              <a:t>Copyright © 2017 TSL Research Group Limited 2016. All rights reserved. www.tslombard.com</a:t>
            </a:r>
            <a:endParaRPr lang="en-US" dirty="0">
              <a:solidFill>
                <a:prstClr val="black"/>
              </a:solidFill>
            </a:endParaRPr>
          </a:p>
        </p:txBody>
      </p:sp>
      <p:sp>
        <p:nvSpPr>
          <p:cNvPr id="6" name="Slide Number Placeholder 5"/>
          <p:cNvSpPr>
            <a:spLocks noGrp="1"/>
          </p:cNvSpPr>
          <p:nvPr>
            <p:ph type="sldNum" sz="quarter" idx="12"/>
          </p:nvPr>
        </p:nvSpPr>
        <p:spPr>
          <a:xfrm>
            <a:off x="8610601" y="6356351"/>
            <a:ext cx="2743200" cy="365125"/>
          </a:xfrm>
          <a:prstGeom prst="rect">
            <a:avLst/>
          </a:prstGeom>
        </p:spPr>
        <p:txBody>
          <a:bodyPr/>
          <a:lstStyle/>
          <a:p>
            <a:fld id="{95D84C7B-686E-B94F-9957-4BD0193D821E}" type="slidenum">
              <a:rPr lang="en-US" smtClean="0">
                <a:solidFill>
                  <a:prstClr val="black"/>
                </a:solidFill>
              </a:rPr>
              <a:pPr/>
              <a:t>‹#›</a:t>
            </a:fld>
            <a:endParaRPr lang="en-US" dirty="0">
              <a:solidFill>
                <a:prstClr val="black"/>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85800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16013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60348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15196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79576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C132344-F512-FF4C-AE7F-6EAEF791F5AC}" type="datetimeFigureOut">
              <a:rPr lang="en-US" smtClean="0"/>
              <a:t>11/27/17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A42667-94ED-614D-B46E-43C7604942FD}" type="slidenum">
              <a:rPr lang="en-US" smtClean="0"/>
              <a:t>‹#›</a:t>
            </a:fld>
            <a:endParaRPr lang="en-US"/>
          </a:p>
        </p:txBody>
      </p:sp>
    </p:spTree>
    <p:extLst>
      <p:ext uri="{BB962C8B-B14F-4D97-AF65-F5344CB8AC3E}">
        <p14:creationId xmlns:p14="http://schemas.microsoft.com/office/powerpoint/2010/main" val="20791983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3.xml"/><Relationship Id="rId13"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4.xml"/><Relationship Id="rId13" Type="http://schemas.openxmlformats.org/officeDocument/2006/relationships/image" Target="../media/image5.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701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025625"/>
            <a:ext cx="12165120" cy="85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608641" y="1599511"/>
            <a:ext cx="10974720" cy="452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616" tIns="42308" rIns="84616" bIns="42308" numCol="1" anchor="t" anchorCtr="0" compatLnSpc="1">
            <a:prstTxWarp prst="textNoShape">
              <a:avLst/>
            </a:prstTxWarp>
          </a:bodyPr>
          <a:lstStyle/>
          <a:p>
            <a:pPr lvl="0"/>
            <a:r>
              <a:rPr lang="zh-CN" altLang="en-US"/>
              <a:t>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1620" name="Rectangle 4"/>
          <p:cNvSpPr>
            <a:spLocks noGrp="1" noChangeArrowheads="1"/>
          </p:cNvSpPr>
          <p:nvPr>
            <p:ph type="dt" sz="half" idx="2"/>
          </p:nvPr>
        </p:nvSpPr>
        <p:spPr bwMode="auto">
          <a:xfrm>
            <a:off x="608641" y="6388492"/>
            <a:ext cx="2847359" cy="394705"/>
          </a:xfrm>
          <a:prstGeom prst="rect">
            <a:avLst/>
          </a:prstGeom>
          <a:noFill/>
          <a:ln>
            <a:noFill/>
          </a:ln>
          <a:extLst/>
        </p:spPr>
        <p:txBody>
          <a:bodyPr vert="horz" wrap="square" lIns="84616" tIns="42308" rIns="84616" bIns="42308" numCol="1" anchor="t" anchorCtr="0" compatLnSpc="1">
            <a:prstTxWarp prst="textNoShape">
              <a:avLst/>
            </a:prstTxWarp>
          </a:bodyPr>
          <a:lstStyle>
            <a:lvl1pPr eaLnBrk="1" hangingPunct="1">
              <a:defRPr sz="1303" b="0">
                <a:latin typeface="Arial" charset="0"/>
                <a:ea typeface="宋体" pitchFamily="2" charset="-122"/>
                <a:cs typeface="Arial" charset="0"/>
              </a:defRPr>
            </a:lvl1pPr>
          </a:lstStyle>
          <a:p>
            <a:pPr fontAlgn="base">
              <a:spcBef>
                <a:spcPct val="0"/>
              </a:spcBef>
              <a:spcAft>
                <a:spcPct val="0"/>
              </a:spcAft>
              <a:defRPr/>
            </a:pPr>
            <a:fld id="{40DA2403-91DF-46C6-8F0C-BF86C0B74F0B}" type="datetime1">
              <a:rPr lang="zh-CN" altLang="en-US">
                <a:solidFill>
                  <a:srgbClr val="000000"/>
                </a:solidFill>
              </a:rPr>
              <a:pPr fontAlgn="base">
                <a:spcBef>
                  <a:spcPct val="0"/>
                </a:spcBef>
                <a:spcAft>
                  <a:spcPct val="0"/>
                </a:spcAft>
                <a:defRPr/>
              </a:pPr>
              <a:t>2017/11/27</a:t>
            </a:fld>
            <a:endParaRPr lang="en-US" altLang="zh-CN">
              <a:solidFill>
                <a:srgbClr val="000000"/>
              </a:solidFill>
            </a:endParaRPr>
          </a:p>
        </p:txBody>
      </p:sp>
      <p:sp>
        <p:nvSpPr>
          <p:cNvPr id="111621" name="Rectangle 5"/>
          <p:cNvSpPr>
            <a:spLocks noGrp="1" noChangeArrowheads="1"/>
          </p:cNvSpPr>
          <p:nvPr>
            <p:ph type="ftr" sz="quarter" idx="3"/>
          </p:nvPr>
        </p:nvSpPr>
        <p:spPr bwMode="auto">
          <a:xfrm>
            <a:off x="7724161" y="6388492"/>
            <a:ext cx="3859200" cy="394705"/>
          </a:xfrm>
          <a:prstGeom prst="rect">
            <a:avLst/>
          </a:prstGeom>
          <a:noFill/>
          <a:ln>
            <a:noFill/>
          </a:ln>
          <a:extLst/>
        </p:spPr>
        <p:txBody>
          <a:bodyPr vert="horz" wrap="square" lIns="84616" tIns="42308" rIns="84616" bIns="42308" numCol="1" anchor="t" anchorCtr="0" compatLnSpc="1">
            <a:prstTxWarp prst="textNoShape">
              <a:avLst/>
            </a:prstTxWarp>
          </a:bodyPr>
          <a:lstStyle>
            <a:lvl1pPr algn="r" eaLnBrk="1" hangingPunct="1">
              <a:defRPr sz="1303" b="0">
                <a:latin typeface="Arial" charset="0"/>
                <a:ea typeface="宋体" pitchFamily="2" charset="-122"/>
                <a:cs typeface="Arial" charset="0"/>
              </a:defRPr>
            </a:lvl1pPr>
          </a:lstStyle>
          <a:p>
            <a:pPr fontAlgn="base">
              <a:spcBef>
                <a:spcPct val="0"/>
              </a:spcBef>
              <a:spcAft>
                <a:spcPct val="0"/>
              </a:spcAft>
              <a:defRPr/>
            </a:pPr>
            <a:endParaRPr lang="en-US" altLang="zh-CN">
              <a:solidFill>
                <a:srgbClr val="000000"/>
              </a:solidFill>
            </a:endParaRPr>
          </a:p>
        </p:txBody>
      </p:sp>
      <p:sp>
        <p:nvSpPr>
          <p:cNvPr id="111622" name="Rectangle 6"/>
          <p:cNvSpPr>
            <a:spLocks noGrp="1" noChangeArrowheads="1"/>
          </p:cNvSpPr>
          <p:nvPr>
            <p:ph type="sldNum" sz="quarter" idx="4"/>
          </p:nvPr>
        </p:nvSpPr>
        <p:spPr bwMode="auto">
          <a:xfrm>
            <a:off x="4166400" y="6383717"/>
            <a:ext cx="2847361" cy="394705"/>
          </a:xfrm>
          <a:prstGeom prst="rect">
            <a:avLst/>
          </a:prstGeom>
          <a:noFill/>
          <a:ln>
            <a:noFill/>
          </a:ln>
          <a:extLst/>
        </p:spPr>
        <p:txBody>
          <a:bodyPr vert="horz" wrap="square" lIns="84616" tIns="42308" rIns="84616" bIns="42308" numCol="1" anchor="t" anchorCtr="0" compatLnSpc="1">
            <a:prstTxWarp prst="textNoShape">
              <a:avLst/>
            </a:prstTxWarp>
          </a:bodyPr>
          <a:lstStyle>
            <a:lvl1pPr algn="ctr" eaLnBrk="1" hangingPunct="1">
              <a:defRPr sz="1303" b="0">
                <a:latin typeface="Arial" panose="020B0604020202020204" pitchFamily="34" charset="0"/>
                <a:cs typeface="Arial" panose="020B0604020202020204" pitchFamily="34" charset="0"/>
              </a:defRPr>
            </a:lvl1pPr>
          </a:lstStyle>
          <a:p>
            <a:pPr fontAlgn="base">
              <a:spcBef>
                <a:spcPct val="0"/>
              </a:spcBef>
              <a:spcAft>
                <a:spcPct val="0"/>
              </a:spcAft>
              <a:defRPr/>
            </a:pPr>
            <a:fld id="{2E12D265-D84C-416F-A677-F38481511B38}" type="slidenum">
              <a:rPr lang="zh-CN" altLang="en-US">
                <a:solidFill>
                  <a:srgbClr val="000000"/>
                </a:solidFill>
              </a:rPr>
              <a:pPr fontAlgn="base">
                <a:spcBef>
                  <a:spcPct val="0"/>
                </a:spcBef>
                <a:spcAft>
                  <a:spcPct val="0"/>
                </a:spcAft>
                <a:defRPr/>
              </a:pPr>
              <a:t>‹#›</a:t>
            </a:fld>
            <a:endParaRPr lang="en-US" altLang="zh-CN">
              <a:solidFill>
                <a:srgbClr val="000000"/>
              </a:solidFill>
            </a:endParaRPr>
          </a:p>
        </p:txBody>
      </p:sp>
      <p:pic>
        <p:nvPicPr>
          <p:cNvPr id="1031" name="图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65120" cy="104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06832"/>
      </p:ext>
    </p:extLst>
  </p:cSld>
  <p:clrMap bg1="lt1" tx1="dk1" bg2="lt2" tx2="dk2" accent1="accent1" accent2="accent2" accent3="accent3" accent4="accent4" accent5="accent5" accent6="accent6" hlink="hlink" folHlink="folHlink"/>
  <p:sldLayoutIdLst>
    <p:sldLayoutId id="2147483722" r:id="rId1"/>
    <p:sldLayoutId id="2147483723" r:id="rId2"/>
  </p:sldLayoutIdLst>
  <p:hf hdr="0" ftr="0" dt="0"/>
  <p:txStyles>
    <p:titleStyle>
      <a:lvl1pPr algn="ctr" defTabSz="846785" rtl="0" eaLnBrk="0" fontAlgn="base" hangingPunct="0">
        <a:spcBef>
          <a:spcPct val="0"/>
        </a:spcBef>
        <a:spcAft>
          <a:spcPct val="0"/>
        </a:spcAft>
        <a:defRPr sz="4111">
          <a:solidFill>
            <a:schemeClr val="tx2"/>
          </a:solidFill>
          <a:latin typeface="+mj-lt"/>
          <a:ea typeface="+mj-ea"/>
          <a:cs typeface="+mj-cs"/>
        </a:defRPr>
      </a:lvl1pPr>
      <a:lvl2pPr algn="ctr" defTabSz="846785" rtl="0" eaLnBrk="0" fontAlgn="base" hangingPunct="0">
        <a:spcBef>
          <a:spcPct val="0"/>
        </a:spcBef>
        <a:spcAft>
          <a:spcPct val="0"/>
        </a:spcAft>
        <a:defRPr sz="4111">
          <a:solidFill>
            <a:schemeClr val="tx2"/>
          </a:solidFill>
          <a:latin typeface="Arial" pitchFamily="34" charset="0"/>
          <a:ea typeface="宋体" pitchFamily="2" charset="-122"/>
        </a:defRPr>
      </a:lvl2pPr>
      <a:lvl3pPr algn="ctr" defTabSz="846785" rtl="0" eaLnBrk="0" fontAlgn="base" hangingPunct="0">
        <a:spcBef>
          <a:spcPct val="0"/>
        </a:spcBef>
        <a:spcAft>
          <a:spcPct val="0"/>
        </a:spcAft>
        <a:defRPr sz="4111">
          <a:solidFill>
            <a:schemeClr val="tx2"/>
          </a:solidFill>
          <a:latin typeface="Arial" pitchFamily="34" charset="0"/>
          <a:ea typeface="宋体" pitchFamily="2" charset="-122"/>
        </a:defRPr>
      </a:lvl3pPr>
      <a:lvl4pPr algn="ctr" defTabSz="846785" rtl="0" eaLnBrk="0" fontAlgn="base" hangingPunct="0">
        <a:spcBef>
          <a:spcPct val="0"/>
        </a:spcBef>
        <a:spcAft>
          <a:spcPct val="0"/>
        </a:spcAft>
        <a:defRPr sz="4111">
          <a:solidFill>
            <a:schemeClr val="tx2"/>
          </a:solidFill>
          <a:latin typeface="Arial" pitchFamily="34" charset="0"/>
          <a:ea typeface="宋体" pitchFamily="2" charset="-122"/>
        </a:defRPr>
      </a:lvl4pPr>
      <a:lvl5pPr algn="ctr" defTabSz="846785" rtl="0" eaLnBrk="0" fontAlgn="base" hangingPunct="0">
        <a:spcBef>
          <a:spcPct val="0"/>
        </a:spcBef>
        <a:spcAft>
          <a:spcPct val="0"/>
        </a:spcAft>
        <a:defRPr sz="4111">
          <a:solidFill>
            <a:schemeClr val="tx2"/>
          </a:solidFill>
          <a:latin typeface="Arial" pitchFamily="34" charset="0"/>
          <a:ea typeface="宋体" pitchFamily="2" charset="-122"/>
        </a:defRPr>
      </a:lvl5pPr>
      <a:lvl6pPr marL="384835" algn="ctr" rtl="0" fontAlgn="base">
        <a:spcBef>
          <a:spcPct val="0"/>
        </a:spcBef>
        <a:spcAft>
          <a:spcPct val="0"/>
        </a:spcAft>
        <a:defRPr sz="3710">
          <a:solidFill>
            <a:schemeClr val="tx2"/>
          </a:solidFill>
          <a:latin typeface="Arial" pitchFamily="34" charset="0"/>
          <a:ea typeface="宋体" pitchFamily="2" charset="-122"/>
        </a:defRPr>
      </a:lvl6pPr>
      <a:lvl7pPr marL="769668" algn="ctr" rtl="0" fontAlgn="base">
        <a:spcBef>
          <a:spcPct val="0"/>
        </a:spcBef>
        <a:spcAft>
          <a:spcPct val="0"/>
        </a:spcAft>
        <a:defRPr sz="3710">
          <a:solidFill>
            <a:schemeClr val="tx2"/>
          </a:solidFill>
          <a:latin typeface="Arial" pitchFamily="34" charset="0"/>
          <a:ea typeface="宋体" pitchFamily="2" charset="-122"/>
        </a:defRPr>
      </a:lvl7pPr>
      <a:lvl8pPr marL="1154502" algn="ctr" rtl="0" fontAlgn="base">
        <a:spcBef>
          <a:spcPct val="0"/>
        </a:spcBef>
        <a:spcAft>
          <a:spcPct val="0"/>
        </a:spcAft>
        <a:defRPr sz="3710">
          <a:solidFill>
            <a:schemeClr val="tx2"/>
          </a:solidFill>
          <a:latin typeface="Arial" pitchFamily="34" charset="0"/>
          <a:ea typeface="宋体" pitchFamily="2" charset="-122"/>
        </a:defRPr>
      </a:lvl8pPr>
      <a:lvl9pPr marL="1539336" algn="ctr" rtl="0" fontAlgn="base">
        <a:spcBef>
          <a:spcPct val="0"/>
        </a:spcBef>
        <a:spcAft>
          <a:spcPct val="0"/>
        </a:spcAft>
        <a:defRPr sz="3710">
          <a:solidFill>
            <a:schemeClr val="tx2"/>
          </a:solidFill>
          <a:latin typeface="Arial" pitchFamily="34" charset="0"/>
          <a:ea typeface="宋体" pitchFamily="2" charset="-122"/>
        </a:defRPr>
      </a:lvl9pPr>
    </p:titleStyle>
    <p:bodyStyle>
      <a:lvl1pPr marL="315156" indent="-315156" algn="l" defTabSz="846785" rtl="0" eaLnBrk="0" fontAlgn="base" hangingPunct="0">
        <a:spcBef>
          <a:spcPct val="20000"/>
        </a:spcBef>
        <a:spcAft>
          <a:spcPct val="0"/>
        </a:spcAft>
        <a:buChar char="•"/>
        <a:defRPr sz="2908">
          <a:solidFill>
            <a:schemeClr val="tx1"/>
          </a:solidFill>
          <a:latin typeface="+mn-lt"/>
          <a:ea typeface="+mn-ea"/>
          <a:cs typeface="+mn-cs"/>
        </a:defRPr>
      </a:lvl1pPr>
      <a:lvl2pPr marL="687615" indent="-262631" algn="l" defTabSz="846785" rtl="0" eaLnBrk="0" fontAlgn="base" hangingPunct="0">
        <a:spcBef>
          <a:spcPct val="20000"/>
        </a:spcBef>
        <a:spcAft>
          <a:spcPct val="0"/>
        </a:spcAft>
        <a:buChar char="–"/>
        <a:defRPr sz="2607">
          <a:solidFill>
            <a:schemeClr val="tx1"/>
          </a:solidFill>
          <a:latin typeface="+mn-lt"/>
          <a:ea typeface="+mn-ea"/>
        </a:defRPr>
      </a:lvl2pPr>
      <a:lvl3pPr marL="1058481" indent="-211697" algn="l" defTabSz="846785" rtl="0" eaLnBrk="0" fontAlgn="base" hangingPunct="0">
        <a:spcBef>
          <a:spcPct val="20000"/>
        </a:spcBef>
        <a:spcAft>
          <a:spcPct val="0"/>
        </a:spcAft>
        <a:buChar char="•"/>
        <a:defRPr sz="2206">
          <a:solidFill>
            <a:schemeClr val="tx1"/>
          </a:solidFill>
          <a:latin typeface="+mn-lt"/>
          <a:ea typeface="+mn-ea"/>
        </a:defRPr>
      </a:lvl3pPr>
      <a:lvl4pPr marL="1483464" indent="-211697" algn="l" defTabSz="846785" rtl="0" eaLnBrk="0" fontAlgn="base" hangingPunct="0">
        <a:spcBef>
          <a:spcPct val="20000"/>
        </a:spcBef>
        <a:spcAft>
          <a:spcPct val="0"/>
        </a:spcAft>
        <a:buChar char="–"/>
        <a:defRPr>
          <a:solidFill>
            <a:schemeClr val="tx1"/>
          </a:solidFill>
          <a:latin typeface="+mn-lt"/>
          <a:ea typeface="+mn-ea"/>
        </a:defRPr>
      </a:lvl4pPr>
      <a:lvl5pPr marL="1906856" indent="-211697" algn="l" defTabSz="846785" rtl="0" eaLnBrk="0" fontAlgn="base" hangingPunct="0">
        <a:spcBef>
          <a:spcPct val="20000"/>
        </a:spcBef>
        <a:spcAft>
          <a:spcPct val="0"/>
        </a:spcAft>
        <a:buChar char="»"/>
        <a:defRPr>
          <a:solidFill>
            <a:schemeClr val="tx1"/>
          </a:solidFill>
          <a:latin typeface="+mn-lt"/>
          <a:ea typeface="+mn-ea"/>
        </a:defRPr>
      </a:lvl5pPr>
      <a:lvl6pPr marL="2116587" indent="-192417" algn="l" rtl="0" fontAlgn="base">
        <a:spcBef>
          <a:spcPct val="20000"/>
        </a:spcBef>
        <a:spcAft>
          <a:spcPct val="0"/>
        </a:spcAft>
        <a:buChar char="»"/>
        <a:defRPr sz="1704">
          <a:solidFill>
            <a:schemeClr val="tx1"/>
          </a:solidFill>
          <a:latin typeface="+mn-lt"/>
          <a:ea typeface="+mn-ea"/>
        </a:defRPr>
      </a:lvl6pPr>
      <a:lvl7pPr marL="2501421" indent="-192417" algn="l" rtl="0" fontAlgn="base">
        <a:spcBef>
          <a:spcPct val="20000"/>
        </a:spcBef>
        <a:spcAft>
          <a:spcPct val="0"/>
        </a:spcAft>
        <a:buChar char="»"/>
        <a:defRPr sz="1704">
          <a:solidFill>
            <a:schemeClr val="tx1"/>
          </a:solidFill>
          <a:latin typeface="+mn-lt"/>
          <a:ea typeface="+mn-ea"/>
        </a:defRPr>
      </a:lvl7pPr>
      <a:lvl8pPr marL="2886255" indent="-192417" algn="l" rtl="0" fontAlgn="base">
        <a:spcBef>
          <a:spcPct val="20000"/>
        </a:spcBef>
        <a:spcAft>
          <a:spcPct val="0"/>
        </a:spcAft>
        <a:buChar char="»"/>
        <a:defRPr sz="1704">
          <a:solidFill>
            <a:schemeClr val="tx1"/>
          </a:solidFill>
          <a:latin typeface="+mn-lt"/>
          <a:ea typeface="+mn-ea"/>
        </a:defRPr>
      </a:lvl8pPr>
      <a:lvl9pPr marL="3271089" indent="-192417" algn="l" rtl="0" fontAlgn="base">
        <a:spcBef>
          <a:spcPct val="20000"/>
        </a:spcBef>
        <a:spcAft>
          <a:spcPct val="0"/>
        </a:spcAft>
        <a:buChar char="»"/>
        <a:defRPr sz="1704">
          <a:solidFill>
            <a:schemeClr val="tx1"/>
          </a:solidFill>
          <a:latin typeface="+mn-lt"/>
          <a:ea typeface="+mn-ea"/>
        </a:defRPr>
      </a:lvl9pPr>
    </p:bodyStyle>
    <p:otherStyle>
      <a:defPPr>
        <a:defRPr lang="zh-CN"/>
      </a:defPPr>
      <a:lvl1pPr marL="0" algn="l" defTabSz="769668" rtl="0" eaLnBrk="1" latinLnBrk="0" hangingPunct="1">
        <a:defRPr sz="1404" kern="1200">
          <a:solidFill>
            <a:schemeClr val="tx1"/>
          </a:solidFill>
          <a:latin typeface="+mn-lt"/>
          <a:ea typeface="+mn-ea"/>
          <a:cs typeface="+mn-cs"/>
        </a:defRPr>
      </a:lvl1pPr>
      <a:lvl2pPr marL="384835" algn="l" defTabSz="769668" rtl="0" eaLnBrk="1" latinLnBrk="0" hangingPunct="1">
        <a:defRPr sz="1404" kern="1200">
          <a:solidFill>
            <a:schemeClr val="tx1"/>
          </a:solidFill>
          <a:latin typeface="+mn-lt"/>
          <a:ea typeface="+mn-ea"/>
          <a:cs typeface="+mn-cs"/>
        </a:defRPr>
      </a:lvl2pPr>
      <a:lvl3pPr marL="769668" algn="l" defTabSz="769668" rtl="0" eaLnBrk="1" latinLnBrk="0" hangingPunct="1">
        <a:defRPr sz="1404" kern="1200">
          <a:solidFill>
            <a:schemeClr val="tx1"/>
          </a:solidFill>
          <a:latin typeface="+mn-lt"/>
          <a:ea typeface="+mn-ea"/>
          <a:cs typeface="+mn-cs"/>
        </a:defRPr>
      </a:lvl3pPr>
      <a:lvl4pPr marL="1154502" algn="l" defTabSz="769668" rtl="0" eaLnBrk="1" latinLnBrk="0" hangingPunct="1">
        <a:defRPr sz="1404" kern="1200">
          <a:solidFill>
            <a:schemeClr val="tx1"/>
          </a:solidFill>
          <a:latin typeface="+mn-lt"/>
          <a:ea typeface="+mn-ea"/>
          <a:cs typeface="+mn-cs"/>
        </a:defRPr>
      </a:lvl4pPr>
      <a:lvl5pPr marL="1539336" algn="l" defTabSz="769668" rtl="0" eaLnBrk="1" latinLnBrk="0" hangingPunct="1">
        <a:defRPr sz="1404" kern="1200">
          <a:solidFill>
            <a:schemeClr val="tx1"/>
          </a:solidFill>
          <a:latin typeface="+mn-lt"/>
          <a:ea typeface="+mn-ea"/>
          <a:cs typeface="+mn-cs"/>
        </a:defRPr>
      </a:lvl5pPr>
      <a:lvl6pPr marL="1924170" algn="l" defTabSz="769668" rtl="0" eaLnBrk="1" latinLnBrk="0" hangingPunct="1">
        <a:defRPr sz="1404" kern="1200">
          <a:solidFill>
            <a:schemeClr val="tx1"/>
          </a:solidFill>
          <a:latin typeface="+mn-lt"/>
          <a:ea typeface="+mn-ea"/>
          <a:cs typeface="+mn-cs"/>
        </a:defRPr>
      </a:lvl6pPr>
      <a:lvl7pPr marL="2309004" algn="l" defTabSz="769668" rtl="0" eaLnBrk="1" latinLnBrk="0" hangingPunct="1">
        <a:defRPr sz="1404" kern="1200">
          <a:solidFill>
            <a:schemeClr val="tx1"/>
          </a:solidFill>
          <a:latin typeface="+mn-lt"/>
          <a:ea typeface="+mn-ea"/>
          <a:cs typeface="+mn-cs"/>
        </a:defRPr>
      </a:lvl7pPr>
      <a:lvl8pPr marL="2693839" algn="l" defTabSz="769668" rtl="0" eaLnBrk="1" latinLnBrk="0" hangingPunct="1">
        <a:defRPr sz="1404" kern="1200">
          <a:solidFill>
            <a:schemeClr val="tx1"/>
          </a:solidFill>
          <a:latin typeface="+mn-lt"/>
          <a:ea typeface="+mn-ea"/>
          <a:cs typeface="+mn-cs"/>
        </a:defRPr>
      </a:lvl8pPr>
      <a:lvl9pPr marL="3078671" algn="l" defTabSz="769668" rtl="0" eaLnBrk="1" latinLnBrk="0" hangingPunct="1">
        <a:defRPr sz="140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04425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dt="0"/>
  <p:txStyles>
    <p:titleStyle>
      <a:lvl1pPr algn="l" defTabSz="914400" rtl="0" eaLnBrk="1" latinLnBrk="0" hangingPunct="1">
        <a:lnSpc>
          <a:spcPct val="90000"/>
        </a:lnSpc>
        <a:spcBef>
          <a:spcPct val="0"/>
        </a:spcBef>
        <a:buNone/>
        <a:defRPr sz="3200" b="0" i="0" kern="1200">
          <a:solidFill>
            <a:schemeClr val="tx1">
              <a:lumMod val="75000"/>
              <a:lumOff val="25000"/>
            </a:schemeClr>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2842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C:\Users\lenovo\Desktop\方案\无字\封面内页0612总部-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 y="0"/>
            <a:ext cx="12191293" cy="685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3"/>
          <p:cNvSpPr txBox="1">
            <a:spLocks noChangeArrowheads="1"/>
          </p:cNvSpPr>
          <p:nvPr/>
        </p:nvSpPr>
        <p:spPr bwMode="auto">
          <a:xfrm>
            <a:off x="4579972" y="4800127"/>
            <a:ext cx="7291374" cy="1862979"/>
          </a:xfrm>
          <a:prstGeom prst="rect">
            <a:avLst/>
          </a:prstGeom>
          <a:noFill/>
          <a:ln w="9525">
            <a:noFill/>
            <a:miter lim="800000"/>
            <a:headEnd/>
            <a:tailEnd/>
          </a:ln>
        </p:spPr>
        <p:txBody>
          <a:bodyPr wrap="square" lIns="84832" tIns="42416" rIns="84832" bIns="42416">
            <a:spAutoFit/>
          </a:bodyPr>
          <a:lstStyle/>
          <a:p>
            <a:pPr algn="r" defTabSz="848505" eaLnBrk="0" fontAlgn="base" hangingPunct="0">
              <a:lnSpc>
                <a:spcPct val="120000"/>
              </a:lnSpc>
              <a:spcBef>
                <a:spcPct val="0"/>
              </a:spcBef>
              <a:spcAft>
                <a:spcPct val="0"/>
              </a:spcAft>
              <a:defRPr/>
            </a:pPr>
            <a:r>
              <a:rPr lang="en-US" altLang="zh-CN" sz="2406" b="1" dirty="0">
                <a:solidFill>
                  <a:srgbClr val="FFFFFF"/>
                </a:solidFill>
                <a:ea typeface="黑体" pitchFamily="49" charset="-122"/>
                <a:cs typeface="Arial" charset="0"/>
              </a:rPr>
              <a:t>Shu Yinbiao</a:t>
            </a:r>
          </a:p>
          <a:p>
            <a:pPr algn="r" defTabSz="848505" eaLnBrk="0" fontAlgn="base" hangingPunct="0">
              <a:lnSpc>
                <a:spcPct val="120000"/>
              </a:lnSpc>
              <a:spcBef>
                <a:spcPct val="0"/>
              </a:spcBef>
              <a:spcAft>
                <a:spcPct val="0"/>
              </a:spcAft>
              <a:defRPr/>
            </a:pPr>
            <a:r>
              <a:rPr lang="en-US" altLang="zh-CN" sz="2406" b="1" dirty="0">
                <a:solidFill>
                  <a:srgbClr val="FFFFFF"/>
                </a:solidFill>
                <a:ea typeface="黑体" pitchFamily="49" charset="-122"/>
                <a:cs typeface="Arial" charset="0"/>
              </a:rPr>
              <a:t>Chairman, State Grid Corporation of China </a:t>
            </a:r>
          </a:p>
          <a:p>
            <a:pPr algn="r" defTabSz="848505" eaLnBrk="0" fontAlgn="base" hangingPunct="0">
              <a:lnSpc>
                <a:spcPct val="120000"/>
              </a:lnSpc>
              <a:spcBef>
                <a:spcPct val="0"/>
              </a:spcBef>
              <a:spcAft>
                <a:spcPct val="0"/>
              </a:spcAft>
              <a:defRPr/>
            </a:pPr>
            <a:r>
              <a:rPr lang="en-US" altLang="zh-CN" sz="2406" b="1" dirty="0">
                <a:solidFill>
                  <a:srgbClr val="FFFFFF"/>
                </a:solidFill>
                <a:ea typeface="黑体" pitchFamily="49" charset="-122"/>
                <a:cs typeface="Arial" charset="0"/>
              </a:rPr>
              <a:t>Vice President, IEC  </a:t>
            </a:r>
          </a:p>
          <a:p>
            <a:pPr algn="r" defTabSz="848505" eaLnBrk="0" fontAlgn="base" hangingPunct="0">
              <a:lnSpc>
                <a:spcPct val="120000"/>
              </a:lnSpc>
              <a:spcBef>
                <a:spcPct val="0"/>
              </a:spcBef>
              <a:spcAft>
                <a:spcPct val="0"/>
              </a:spcAft>
              <a:defRPr/>
            </a:pPr>
            <a:r>
              <a:rPr lang="en-US" altLang="zh-CN" sz="2406" b="1" dirty="0">
                <a:solidFill>
                  <a:srgbClr val="FFFFFF"/>
                </a:solidFill>
                <a:ea typeface="黑体" pitchFamily="49" charset="-122"/>
                <a:cs typeface="Arial" charset="0"/>
              </a:rPr>
              <a:t>12</a:t>
            </a:r>
            <a:r>
              <a:rPr lang="en-US" altLang="zh-CN" sz="2406" b="1" baseline="30000" dirty="0">
                <a:solidFill>
                  <a:srgbClr val="FFFFFF"/>
                </a:solidFill>
                <a:ea typeface="黑体" pitchFamily="49" charset="-122"/>
                <a:cs typeface="Arial" charset="0"/>
              </a:rPr>
              <a:t>th</a:t>
            </a:r>
            <a:r>
              <a:rPr lang="en-US" altLang="zh-CN" sz="2406" b="1" dirty="0">
                <a:solidFill>
                  <a:srgbClr val="FFFFFF"/>
                </a:solidFill>
                <a:ea typeface="黑体" pitchFamily="49" charset="-122"/>
                <a:cs typeface="Arial" charset="0"/>
              </a:rPr>
              <a:t> November 2017</a:t>
            </a:r>
          </a:p>
        </p:txBody>
      </p:sp>
      <p:sp>
        <p:nvSpPr>
          <p:cNvPr id="168963" name="标题 1"/>
          <p:cNvSpPr>
            <a:spLocks/>
          </p:cNvSpPr>
          <p:nvPr/>
        </p:nvSpPr>
        <p:spPr bwMode="auto">
          <a:xfrm>
            <a:off x="1404104" y="1913046"/>
            <a:ext cx="9961527" cy="1733201"/>
          </a:xfrm>
          <a:prstGeom prst="rect">
            <a:avLst/>
          </a:prstGeom>
          <a:noFill/>
          <a:ln w="9525">
            <a:noFill/>
            <a:miter lim="800000"/>
            <a:headEnd/>
            <a:tailEnd/>
          </a:ln>
          <a:effectLst/>
        </p:spPr>
        <p:txBody>
          <a:bodyPr lIns="84832" tIns="42416" rIns="84832" bIns="42416" anchor="ctr"/>
          <a:lstStyle/>
          <a:p>
            <a:pPr defTabSz="848505" eaLnBrk="0" fontAlgn="base" hangingPunct="0">
              <a:lnSpc>
                <a:spcPct val="150000"/>
              </a:lnSpc>
              <a:spcBef>
                <a:spcPct val="0"/>
              </a:spcBef>
              <a:spcAft>
                <a:spcPct val="0"/>
              </a:spcAft>
              <a:defRPr/>
            </a:pPr>
            <a:r>
              <a:rPr lang="en-US" altLang="zh-CN" sz="3208" dirty="0">
                <a:ln cmpd="sng">
                  <a:noFill/>
                </a:ln>
                <a:solidFill>
                  <a:srgbClr val="FFFFFF"/>
                </a:solidFill>
                <a:effectLst>
                  <a:glow rad="266700">
                    <a:srgbClr val="000000">
                      <a:satMod val="175000"/>
                      <a:alpha val="40000"/>
                    </a:srgbClr>
                  </a:glow>
                  <a:outerShdw blurRad="38100" dist="38100" dir="2700000" algn="tl">
                    <a:srgbClr val="000000">
                      <a:alpha val="43137"/>
                    </a:srgbClr>
                  </a:outerShdw>
                </a:effectLst>
                <a:latin typeface="Impact" panose="020B0806030902050204" pitchFamily="34" charset="0"/>
                <a:ea typeface="黑体" pitchFamily="49" charset="-122"/>
                <a:cs typeface="Arial" charset="0"/>
                <a:sym typeface="Arial" charset="0"/>
              </a:rPr>
              <a:t>Deepen Cooperation ,  Tackle Challenges ,</a:t>
            </a:r>
            <a:endParaRPr lang="zh-CN" altLang="en-US" sz="3208" dirty="0">
              <a:ln cmpd="sng">
                <a:noFill/>
              </a:ln>
              <a:solidFill>
                <a:srgbClr val="FFFFFF"/>
              </a:solidFill>
              <a:effectLst>
                <a:glow rad="266700">
                  <a:srgbClr val="000000">
                    <a:satMod val="175000"/>
                    <a:alpha val="40000"/>
                  </a:srgbClr>
                </a:glow>
                <a:outerShdw blurRad="38100" dist="38100" dir="2700000" algn="tl">
                  <a:srgbClr val="000000">
                    <a:alpha val="43137"/>
                  </a:srgbClr>
                </a:outerShdw>
              </a:effectLst>
              <a:latin typeface="Impact" panose="020B0806030902050204" pitchFamily="34" charset="0"/>
              <a:ea typeface="黑体" pitchFamily="49" charset="-122"/>
              <a:cs typeface="Arial" charset="0"/>
              <a:sym typeface="Arial" charset="0"/>
            </a:endParaRPr>
          </a:p>
          <a:p>
            <a:pPr defTabSz="848505" eaLnBrk="0" fontAlgn="base" hangingPunct="0">
              <a:lnSpc>
                <a:spcPct val="150000"/>
              </a:lnSpc>
              <a:spcBef>
                <a:spcPct val="0"/>
              </a:spcBef>
              <a:spcAft>
                <a:spcPct val="0"/>
              </a:spcAft>
              <a:defRPr/>
            </a:pPr>
            <a:r>
              <a:rPr lang="en-US" altLang="zh-CN" sz="3208" dirty="0">
                <a:ln cmpd="sng">
                  <a:noFill/>
                </a:ln>
                <a:solidFill>
                  <a:srgbClr val="FFFFFF"/>
                </a:solidFill>
                <a:effectLst>
                  <a:glow rad="266700">
                    <a:srgbClr val="000000">
                      <a:satMod val="175000"/>
                      <a:alpha val="40000"/>
                    </a:srgbClr>
                  </a:glow>
                  <a:outerShdw blurRad="38100" dist="38100" dir="2700000" algn="tl">
                    <a:srgbClr val="000000">
                      <a:alpha val="43137"/>
                    </a:srgbClr>
                  </a:outerShdw>
                </a:effectLst>
                <a:latin typeface="Impact" panose="020B0806030902050204" pitchFamily="34" charset="0"/>
                <a:ea typeface="黑体" pitchFamily="49" charset="-122"/>
                <a:cs typeface="Arial" charset="0"/>
                <a:sym typeface="Arial" charset="0"/>
              </a:rPr>
              <a:t>Promote Sustainable Development of Renewable Energy</a:t>
            </a:r>
            <a:endParaRPr lang="zh-CN" altLang="en-US" sz="3208" dirty="0">
              <a:ln cmpd="sng">
                <a:noFill/>
              </a:ln>
              <a:solidFill>
                <a:srgbClr val="FFFFFF"/>
              </a:solidFill>
              <a:effectLst>
                <a:glow rad="266700">
                  <a:srgbClr val="000000">
                    <a:satMod val="175000"/>
                    <a:alpha val="40000"/>
                  </a:srgbClr>
                </a:glow>
                <a:outerShdw blurRad="38100" dist="38100" dir="2700000" algn="tl">
                  <a:srgbClr val="000000">
                    <a:alpha val="43137"/>
                  </a:srgbClr>
                </a:outerShdw>
              </a:effectLst>
              <a:latin typeface="Impact" panose="020B0806030902050204" pitchFamily="34" charset="0"/>
              <a:ea typeface="黑体" pitchFamily="49" charset="-122"/>
              <a:cs typeface="Arial" charset="0"/>
              <a:sym typeface="Arial" charset="0"/>
            </a:endParaRPr>
          </a:p>
        </p:txBody>
      </p:sp>
    </p:spTree>
    <p:extLst>
      <p:ext uri="{BB962C8B-B14F-4D97-AF65-F5344CB8AC3E}">
        <p14:creationId xmlns:p14="http://schemas.microsoft.com/office/powerpoint/2010/main" val="8935355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7916" y="1365829"/>
            <a:ext cx="5775093" cy="4727490"/>
            <a:chOff x="1039817" y="2411417"/>
            <a:chExt cx="10080625" cy="3313969"/>
          </a:xfrm>
        </p:grpSpPr>
        <p:pic>
          <p:nvPicPr>
            <p:cNvPr id="5" name="Picture 4" descr="D:\国际化\国际部发展二处\国际产能合作案例\报发改委\2-图片及说明源文件\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817" y="2411417"/>
              <a:ext cx="10080625" cy="300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a:spLocks noChangeArrowheads="1"/>
            </p:cNvSpPr>
            <p:nvPr/>
          </p:nvSpPr>
          <p:spPr bwMode="auto">
            <a:xfrm>
              <a:off x="1575909" y="5487454"/>
              <a:ext cx="9424823" cy="2379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0" fontAlgn="base" hangingPunct="0">
                <a:spcBef>
                  <a:spcPct val="0"/>
                </a:spcBef>
                <a:spcAft>
                  <a:spcPct val="0"/>
                </a:spcAft>
                <a:defRPr/>
              </a:pPr>
              <a:r>
                <a:rPr lang="en-US" altLang="zh-CN" sz="1604" b="1" dirty="0">
                  <a:solidFill>
                    <a:srgbClr val="FFFFFF"/>
                  </a:solidFill>
                  <a:latin typeface="Times New Roman" panose="02020603050405020304" pitchFamily="18" charset="0"/>
                  <a:ea typeface="微软雅黑" pitchFamily="34" charset="-122"/>
                  <a:cs typeface="Times New Roman" panose="02020603050405020304" pitchFamily="18" charset="0"/>
                  <a:sym typeface="Times New Roman" pitchFamily="18" charset="0"/>
                </a:rPr>
                <a:t>Wind/PV/Storage and Transmission Demonstration Project</a:t>
              </a:r>
              <a:endParaRPr lang="zh-CN" altLang="en-US" sz="1604" b="1" dirty="0">
                <a:solidFill>
                  <a:srgbClr val="FFFFFF"/>
                </a:solidFill>
                <a:latin typeface="Times New Roman" panose="02020603050405020304" pitchFamily="18" charset="0"/>
                <a:ea typeface="微软雅黑" pitchFamily="34" charset="-122"/>
                <a:cs typeface="Times New Roman" panose="02020603050405020304" pitchFamily="18" charset="0"/>
                <a:sym typeface="Times New Roman" pitchFamily="18" charset="0"/>
              </a:endParaRPr>
            </a:p>
          </p:txBody>
        </p:sp>
      </p:grpSp>
      <p:grpSp>
        <p:nvGrpSpPr>
          <p:cNvPr id="12" name="组合 2"/>
          <p:cNvGrpSpPr>
            <a:grpSpLocks/>
          </p:cNvGrpSpPr>
          <p:nvPr/>
        </p:nvGrpSpPr>
        <p:grpSpPr bwMode="auto">
          <a:xfrm>
            <a:off x="6065269" y="1365828"/>
            <a:ext cx="5950462" cy="4727492"/>
            <a:chOff x="5135770" y="2268141"/>
            <a:chExt cx="4441046" cy="3956488"/>
          </a:xfrm>
        </p:grpSpPr>
        <p:pic>
          <p:nvPicPr>
            <p:cNvPr id="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770" y="2268141"/>
              <a:ext cx="4441046" cy="378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a:spLocks noChangeArrowheads="1"/>
            </p:cNvSpPr>
            <p:nvPr/>
          </p:nvSpPr>
          <p:spPr bwMode="auto">
            <a:xfrm>
              <a:off x="6148344" y="5940566"/>
              <a:ext cx="2415899" cy="2840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0" fontAlgn="base" hangingPunct="0">
                <a:spcBef>
                  <a:spcPct val="0"/>
                </a:spcBef>
                <a:spcAft>
                  <a:spcPct val="0"/>
                </a:spcAft>
              </a:pPr>
              <a:r>
                <a:rPr lang="en-US" altLang="zh-CN" sz="1604" b="1" dirty="0">
                  <a:solidFill>
                    <a:srgbClr val="FFFFFF"/>
                  </a:solidFill>
                  <a:latin typeface="Times New Roman" panose="02020603050405020304" pitchFamily="18" charset="0"/>
                  <a:ea typeface="微软雅黑" pitchFamily="34" charset="-122"/>
                  <a:cs typeface="Times New Roman" panose="02020603050405020304" pitchFamily="18" charset="0"/>
                </a:rPr>
                <a:t>Smart Community/Building/Home</a:t>
              </a:r>
              <a:endParaRPr lang="zh-CN" altLang="en-US" sz="1604" b="1" dirty="0">
                <a:solidFill>
                  <a:srgbClr val="FFFFFF"/>
                </a:solidFill>
                <a:latin typeface="Times New Roman" panose="02020603050405020304" pitchFamily="18" charset="0"/>
                <a:ea typeface="微软雅黑" pitchFamily="34" charset="-122"/>
                <a:cs typeface="Times New Roman" panose="02020603050405020304" pitchFamily="18" charset="0"/>
              </a:endParaRPr>
            </a:p>
          </p:txBody>
        </p:sp>
      </p:grpSp>
      <p:graphicFrame>
        <p:nvGraphicFramePr>
          <p:cNvPr id="16" name="图示 15"/>
          <p:cNvGraphicFramePr/>
          <p:nvPr>
            <p:extLst/>
          </p:nvPr>
        </p:nvGraphicFramePr>
        <p:xfrm>
          <a:off x="465039" y="1177703"/>
          <a:ext cx="5125618" cy="18971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7894577" y="3197883"/>
            <a:ext cx="2244165" cy="925687"/>
          </a:xfrm>
          <a:prstGeom prst="rect">
            <a:avLst/>
          </a:prstGeom>
          <a:noFill/>
        </p:spPr>
        <p:txBody>
          <a:bodyPr wrap="square" rtlCol="0">
            <a:spAutoFit/>
          </a:bodyPr>
          <a:lstStyle/>
          <a:p>
            <a:pPr algn="ctr" eaLnBrk="0" fontAlgn="base" hangingPunct="0">
              <a:spcBef>
                <a:spcPct val="0"/>
              </a:spcBef>
              <a:spcAft>
                <a:spcPct val="0"/>
              </a:spcAft>
            </a:pPr>
            <a:r>
              <a:rPr lang="en-US" altLang="zh-CN" sz="1805" b="1" dirty="0">
                <a:solidFill>
                  <a:srgbClr val="000000"/>
                </a:solidFill>
                <a:latin typeface="Times New Roman" panose="02020603050405020304" pitchFamily="18" charset="0"/>
                <a:cs typeface="Times New Roman" panose="02020603050405020304" pitchFamily="18" charset="0"/>
              </a:rPr>
              <a:t>Installed </a:t>
            </a:r>
            <a:endParaRPr lang="zh-CN" altLang="en-US" sz="1805"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US" altLang="zh-CN" sz="1805" b="1" dirty="0">
                <a:solidFill>
                  <a:srgbClr val="000000"/>
                </a:solidFill>
                <a:latin typeface="Times New Roman" panose="02020603050405020304" pitchFamily="18" charset="0"/>
                <a:cs typeface="Times New Roman" panose="02020603050405020304" pitchFamily="18" charset="0"/>
              </a:rPr>
              <a:t>430 Million </a:t>
            </a:r>
          </a:p>
          <a:p>
            <a:pPr algn="ctr" eaLnBrk="0" fontAlgn="base" hangingPunct="0">
              <a:spcBef>
                <a:spcPct val="0"/>
              </a:spcBef>
              <a:spcAft>
                <a:spcPct val="0"/>
              </a:spcAft>
            </a:pPr>
            <a:r>
              <a:rPr lang="en-US" altLang="zh-CN" sz="1805" b="1" dirty="0">
                <a:solidFill>
                  <a:srgbClr val="000000"/>
                </a:solidFill>
                <a:latin typeface="Times New Roman" panose="02020603050405020304" pitchFamily="18" charset="0"/>
                <a:cs typeface="Times New Roman" panose="02020603050405020304" pitchFamily="18" charset="0"/>
              </a:rPr>
              <a:t>Smart Meters</a:t>
            </a:r>
            <a:endParaRPr lang="zh-CN" altLang="en-US" sz="1805"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948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
          <p:cNvSpPr>
            <a:spLocks noChangeArrowheads="1"/>
          </p:cNvSpPr>
          <p:nvPr/>
        </p:nvSpPr>
        <p:spPr bwMode="auto">
          <a:xfrm>
            <a:off x="3940694" y="469136"/>
            <a:ext cx="4909044" cy="509699"/>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lIns="76960" tIns="38480" rIns="76960" bIns="38480">
            <a:spAutoFit/>
          </a:bodyPr>
          <a:lstStyle/>
          <a:p>
            <a:pPr marL="515710" indent="-515710" algn="ctr" fontAlgn="base">
              <a:lnSpc>
                <a:spcPct val="140000"/>
              </a:lnSpc>
              <a:spcBef>
                <a:spcPts val="501"/>
              </a:spcBef>
              <a:spcAft>
                <a:spcPts val="501"/>
              </a:spcAft>
            </a:pPr>
            <a:r>
              <a:rPr lang="en-US" altLang="zh-CN" sz="2005" b="1"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rPr>
              <a:t>Implementing Electricity Replacement</a:t>
            </a:r>
          </a:p>
        </p:txBody>
      </p:sp>
      <p:pic>
        <p:nvPicPr>
          <p:cNvPr id="14" name="Picture 9" descr="C:\Users\lenovo\Desktop\照片\照片\监控大厅实景.JPG"/>
          <p:cNvPicPr>
            <a:picLocks noChangeAspect="1" noChangeArrowheads="1"/>
          </p:cNvPicPr>
          <p:nvPr/>
        </p:nvPicPr>
        <p:blipFill>
          <a:blip r:embed="rId3"/>
          <a:srcRect/>
          <a:stretch>
            <a:fillRect/>
          </a:stretch>
        </p:blipFill>
        <p:spPr bwMode="auto">
          <a:xfrm>
            <a:off x="6416504" y="4035157"/>
            <a:ext cx="4058554" cy="17761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TextBox 11"/>
          <p:cNvSpPr txBox="1">
            <a:spLocks noChangeArrowheads="1"/>
          </p:cNvSpPr>
          <p:nvPr/>
        </p:nvSpPr>
        <p:spPr bwMode="auto">
          <a:xfrm>
            <a:off x="7972987" y="6027906"/>
            <a:ext cx="3921086" cy="30856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defPPr>
              <a:defRPr lang="zh-CN"/>
            </a:defPPr>
            <a:lvl1pPr>
              <a:defRPr sz="1400">
                <a:solidFill>
                  <a:schemeClr val="lt1"/>
                </a:solidFill>
                <a:latin typeface="Times New Roman" panose="02020603050405020304" pitchFamily="18" charset="0"/>
                <a:ea typeface="+mn-ea"/>
                <a:cs typeface="Times New Roman" panose="02020603050405020304" pitchFamily="18" charset="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eaLnBrk="0" fontAlgn="base" hangingPunct="0">
              <a:spcBef>
                <a:spcPct val="0"/>
              </a:spcBef>
              <a:spcAft>
                <a:spcPct val="0"/>
              </a:spcAft>
            </a:pPr>
            <a:r>
              <a:rPr lang="en-US" altLang="zh-CN" sz="1404" b="1" dirty="0">
                <a:solidFill>
                  <a:srgbClr val="FFFFFF"/>
                </a:solidFill>
              </a:rPr>
              <a:t>Monitoring Center for Internet of Vehicles</a:t>
            </a:r>
            <a:endParaRPr lang="zh-CN" altLang="en-US" sz="1404" b="1" dirty="0">
              <a:solidFill>
                <a:srgbClr val="FFFFFF"/>
              </a:solidFill>
            </a:endParaRPr>
          </a:p>
        </p:txBody>
      </p:sp>
      <p:pic>
        <p:nvPicPr>
          <p:cNvPr id="22534" name="Picture 12"/>
          <p:cNvPicPr>
            <a:picLocks noChangeAspect="1" noChangeArrowheads="1"/>
          </p:cNvPicPr>
          <p:nvPr/>
        </p:nvPicPr>
        <p:blipFill>
          <a:blip r:embed="rId4">
            <a:extLst>
              <a:ext uri="{28A0092B-C50C-407E-A947-70E740481C1C}">
                <a14:useLocalDpi xmlns:a14="http://schemas.microsoft.com/office/drawing/2010/main" val="0"/>
              </a:ext>
            </a:extLst>
          </a:blip>
          <a:srcRect l="2827" t="1891" r="1489" b="3851"/>
          <a:stretch>
            <a:fillRect/>
          </a:stretch>
        </p:blipFill>
        <p:spPr bwMode="auto">
          <a:xfrm>
            <a:off x="609421" y="1386814"/>
            <a:ext cx="5342195" cy="35364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TextBox 13"/>
          <p:cNvSpPr txBox="1">
            <a:spLocks noChangeArrowheads="1"/>
          </p:cNvSpPr>
          <p:nvPr/>
        </p:nvSpPr>
        <p:spPr bwMode="auto">
          <a:xfrm>
            <a:off x="825998" y="5240402"/>
            <a:ext cx="4548657" cy="586268"/>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defPPr>
              <a:defRPr lang="zh-CN"/>
            </a:defPPr>
            <a:lvl1pPr algn="ctr">
              <a:defRPr sz="1600">
                <a:latin typeface="Times New Roman" panose="02020603050405020304" pitchFamily="18" charset="0"/>
                <a:cs typeface="Times New Roman" panose="02020603050405020304" pitchFamily="18"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eaLnBrk="0" fontAlgn="base" hangingPunct="0">
              <a:spcBef>
                <a:spcPct val="0"/>
              </a:spcBef>
              <a:spcAft>
                <a:spcPct val="0"/>
              </a:spcAft>
            </a:pPr>
            <a:r>
              <a:rPr lang="en-US" altLang="zh-CN" sz="1604" b="1" dirty="0">
                <a:solidFill>
                  <a:srgbClr val="000000">
                    <a:lumMod val="95000"/>
                    <a:lumOff val="5000"/>
                  </a:srgbClr>
                </a:solidFill>
              </a:rPr>
              <a:t>Proportion of Electricity in the Final Energy Consumption Around the World</a:t>
            </a:r>
            <a:endParaRPr lang="zh-CN" altLang="en-US" sz="1604" b="1" dirty="0">
              <a:solidFill>
                <a:srgbClr val="000000">
                  <a:lumMod val="95000"/>
                  <a:lumOff val="5000"/>
                </a:srgbClr>
              </a:solidFill>
            </a:endParaRPr>
          </a:p>
        </p:txBody>
      </p:sp>
      <p:pic>
        <p:nvPicPr>
          <p:cNvPr id="18" name="Picture 9"/>
          <p:cNvPicPr>
            <a:picLocks noChangeAspect="1" noChangeArrowheads="1"/>
          </p:cNvPicPr>
          <p:nvPr/>
        </p:nvPicPr>
        <p:blipFill rotWithShape="1">
          <a:blip r:embed="rId5"/>
          <a:srcRect t="13604"/>
          <a:stretch/>
        </p:blipFill>
        <p:spPr bwMode="auto">
          <a:xfrm>
            <a:off x="6368955" y="1207542"/>
            <a:ext cx="4058554" cy="17978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9" name="矩形 8"/>
          <p:cNvSpPr>
            <a:spLocks noChangeArrowheads="1"/>
          </p:cNvSpPr>
          <p:nvPr/>
        </p:nvSpPr>
        <p:spPr bwMode="auto">
          <a:xfrm>
            <a:off x="7943294" y="3182557"/>
            <a:ext cx="3980472" cy="74055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286493" indent="-286493" eaLnBrk="0" fontAlgn="base" hangingPunct="0">
              <a:spcBef>
                <a:spcPct val="0"/>
              </a:spcBef>
              <a:spcAft>
                <a:spcPct val="0"/>
              </a:spcAft>
              <a:buFont typeface="Arial" panose="020B0604020202020204" pitchFamily="34" charset="0"/>
              <a:buChar char="•"/>
              <a:defRPr/>
            </a:pPr>
            <a:r>
              <a:rPr lang="en-US" altLang="zh-CN" sz="1404" b="1" dirty="0">
                <a:solidFill>
                  <a:srgbClr val="FFFFFF"/>
                </a:solidFill>
                <a:latin typeface="Times New Roman" panose="02020603050405020304" pitchFamily="18" charset="0"/>
                <a:cs typeface="Times New Roman" panose="02020603050405020304" pitchFamily="18" charset="0"/>
              </a:rPr>
              <a:t>Largest Internet of Vehicles</a:t>
            </a:r>
          </a:p>
          <a:p>
            <a:pPr marL="286493" indent="-286493" eaLnBrk="0" fontAlgn="base" hangingPunct="0">
              <a:spcBef>
                <a:spcPct val="0"/>
              </a:spcBef>
              <a:spcAft>
                <a:spcPct val="0"/>
              </a:spcAft>
              <a:buFont typeface="Arial" panose="020B0604020202020204" pitchFamily="34" charset="0"/>
              <a:buChar char="•"/>
              <a:defRPr/>
            </a:pPr>
            <a:r>
              <a:rPr lang="en-US" altLang="zh-CN" sz="1404" b="1" dirty="0">
                <a:solidFill>
                  <a:srgbClr val="FFFFFF"/>
                </a:solidFill>
                <a:latin typeface="Times New Roman" panose="02020603050405020304" pitchFamily="18" charset="0"/>
                <a:cs typeface="Times New Roman" panose="02020603050405020304" pitchFamily="18" charset="0"/>
              </a:rPr>
              <a:t>Integrating 165,000 charging poles</a:t>
            </a:r>
          </a:p>
          <a:p>
            <a:pPr marL="286493" indent="-286493" eaLnBrk="0" fontAlgn="base" hangingPunct="0">
              <a:spcBef>
                <a:spcPct val="0"/>
              </a:spcBef>
              <a:spcAft>
                <a:spcPct val="0"/>
              </a:spcAft>
              <a:buFont typeface="Arial" panose="020B0604020202020204" pitchFamily="34" charset="0"/>
              <a:buChar char="•"/>
              <a:defRPr/>
            </a:pPr>
            <a:r>
              <a:rPr lang="en-US" altLang="zh-CN" sz="1404" b="1" dirty="0">
                <a:solidFill>
                  <a:srgbClr val="FFFFFF"/>
                </a:solidFill>
                <a:latin typeface="Times New Roman" panose="02020603050405020304" pitchFamily="18" charset="0"/>
                <a:cs typeface="Times New Roman" panose="02020603050405020304" pitchFamily="18" charset="0"/>
              </a:rPr>
              <a:t>Serving over 1 million EVs</a:t>
            </a:r>
            <a:endParaRPr lang="zh-CN" altLang="en-US" sz="1404"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1075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17"/>
          <p:cNvGrpSpPr>
            <a:grpSpLocks/>
          </p:cNvGrpSpPr>
          <p:nvPr/>
        </p:nvGrpSpPr>
        <p:grpSpPr bwMode="auto">
          <a:xfrm>
            <a:off x="3841394" y="1777988"/>
            <a:ext cx="8031796" cy="706413"/>
            <a:chOff x="3122613" y="1809750"/>
            <a:chExt cx="6526212" cy="706412"/>
          </a:xfrm>
        </p:grpSpPr>
        <p:sp>
          <p:nvSpPr>
            <p:cNvPr id="5140" name="矩形 14"/>
            <p:cNvSpPr>
              <a:spLocks noChangeArrowheads="1"/>
            </p:cNvSpPr>
            <p:nvPr/>
          </p:nvSpPr>
          <p:spPr bwMode="auto">
            <a:xfrm>
              <a:off x="3122613" y="1809750"/>
              <a:ext cx="4452548" cy="706412"/>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defRPr/>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 State Grid </a:t>
              </a:r>
              <a:r>
                <a:rPr lang="en-US" altLang="zh-CN" sz="2807" b="1" dirty="0">
                  <a:solidFill>
                    <a:srgbClr val="000000"/>
                  </a:solidFill>
                  <a:latin typeface="Times New Roman" panose="02020603050405020304" pitchFamily="18" charset="0"/>
                  <a:ea typeface="黑体" pitchFamily="49" charset="-122"/>
                  <a:cs typeface="Times New Roman" panose="02020603050405020304" pitchFamily="18" charset="0"/>
                </a:rPr>
                <a:t>Corporation of China</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sp>
          <p:nvSpPr>
            <p:cNvPr id="5141" name="直接连接符 74"/>
            <p:cNvSpPr>
              <a:spLocks noChangeShapeType="1"/>
            </p:cNvSpPr>
            <p:nvPr/>
          </p:nvSpPr>
          <p:spPr bwMode="auto">
            <a:xfrm flipV="1">
              <a:off x="3122613" y="2349500"/>
              <a:ext cx="6526212" cy="0"/>
            </a:xfrm>
            <a:prstGeom prst="line">
              <a:avLst/>
            </a:prstGeom>
            <a:noFill/>
            <a:ln w="38100">
              <a:solidFill>
                <a:schemeClr val="accent1"/>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grpSp>
      <p:grpSp>
        <p:nvGrpSpPr>
          <p:cNvPr id="5123" name="组合 26"/>
          <p:cNvGrpSpPr>
            <a:grpSpLocks/>
          </p:cNvGrpSpPr>
          <p:nvPr/>
        </p:nvGrpSpPr>
        <p:grpSpPr bwMode="auto">
          <a:xfrm>
            <a:off x="3841394" y="3425811"/>
            <a:ext cx="8031796" cy="706413"/>
            <a:chOff x="3122613" y="3505200"/>
            <a:chExt cx="6526212" cy="706413"/>
          </a:xfrm>
        </p:grpSpPr>
        <p:sp>
          <p:nvSpPr>
            <p:cNvPr id="5138" name="矩形 14"/>
            <p:cNvSpPr>
              <a:spLocks noChangeArrowheads="1"/>
            </p:cNvSpPr>
            <p:nvPr/>
          </p:nvSpPr>
          <p:spPr bwMode="auto">
            <a:xfrm>
              <a:off x="3122613" y="3505200"/>
              <a:ext cx="3302102" cy="706413"/>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III. Practice of State Grid</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sp>
          <p:nvSpPr>
            <p:cNvPr id="5139" name="直接连接符 74"/>
            <p:cNvSpPr>
              <a:spLocks noChangeShapeType="1"/>
            </p:cNvSpPr>
            <p:nvPr/>
          </p:nvSpPr>
          <p:spPr bwMode="auto">
            <a:xfrm flipV="1">
              <a:off x="3122613" y="4073525"/>
              <a:ext cx="6526212" cy="0"/>
            </a:xfrm>
            <a:prstGeom prst="line">
              <a:avLst/>
            </a:prstGeom>
            <a:noFill/>
            <a:ln w="38100">
              <a:solidFill>
                <a:srgbClr val="D8D8D8"/>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grpSp>
      <p:grpSp>
        <p:nvGrpSpPr>
          <p:cNvPr id="5124" name="组合 20"/>
          <p:cNvGrpSpPr>
            <a:grpSpLocks/>
          </p:cNvGrpSpPr>
          <p:nvPr/>
        </p:nvGrpSpPr>
        <p:grpSpPr bwMode="auto">
          <a:xfrm>
            <a:off x="3841394" y="2570152"/>
            <a:ext cx="8031796" cy="706413"/>
            <a:chOff x="3122612" y="2719388"/>
            <a:chExt cx="6526213" cy="707677"/>
          </a:xfrm>
        </p:grpSpPr>
        <p:sp>
          <p:nvSpPr>
            <p:cNvPr id="5136" name="直接连接符 74"/>
            <p:cNvSpPr>
              <a:spLocks noChangeShapeType="1"/>
            </p:cNvSpPr>
            <p:nvPr/>
          </p:nvSpPr>
          <p:spPr bwMode="auto">
            <a:xfrm flipV="1">
              <a:off x="3122612" y="3268055"/>
              <a:ext cx="6526213" cy="0"/>
            </a:xfrm>
            <a:prstGeom prst="line">
              <a:avLst/>
            </a:prstGeom>
            <a:noFill/>
            <a:ln w="38100">
              <a:solidFill>
                <a:srgbClr val="D8D8D8"/>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sp>
          <p:nvSpPr>
            <p:cNvPr id="5137" name="矩形 14"/>
            <p:cNvSpPr>
              <a:spLocks noChangeArrowheads="1"/>
            </p:cNvSpPr>
            <p:nvPr/>
          </p:nvSpPr>
          <p:spPr bwMode="auto">
            <a:xfrm>
              <a:off x="3122612" y="2719388"/>
              <a:ext cx="3895372" cy="707677"/>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II. Energy Transition in China</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grpSp>
      <p:grpSp>
        <p:nvGrpSpPr>
          <p:cNvPr id="5125" name="组合 11"/>
          <p:cNvGrpSpPr>
            <a:grpSpLocks/>
          </p:cNvGrpSpPr>
          <p:nvPr/>
        </p:nvGrpSpPr>
        <p:grpSpPr bwMode="auto">
          <a:xfrm>
            <a:off x="35522" y="2103438"/>
            <a:ext cx="7261060" cy="3040062"/>
            <a:chOff x="-1222374" y="1454967"/>
            <a:chExt cx="10508614" cy="4177773"/>
          </a:xfrm>
        </p:grpSpPr>
        <p:sp>
          <p:nvSpPr>
            <p:cNvPr id="20" name="矩形 8">
              <a:extLst>
                <a:ext uri="{FF2B5EF4-FFF2-40B4-BE49-F238E27FC236}"/>
              </a:extLst>
            </p:cNvPr>
            <p:cNvSpPr>
              <a:spLocks noChangeArrowheads="1"/>
            </p:cNvSpPr>
            <p:nvPr/>
          </p:nvSpPr>
          <p:spPr bwMode="auto">
            <a:xfrm>
              <a:off x="3781337" y="1871653"/>
              <a:ext cx="5504903" cy="2432490"/>
            </a:xfrm>
            <a:prstGeom prst="rect">
              <a:avLst/>
            </a:prstGeom>
            <a:noFill/>
            <a:ln>
              <a:noFill/>
            </a:ln>
            <a:extLst/>
          </p:spPr>
          <p:txBody>
            <a:bodyPr/>
            <a:lstStyle>
              <a:lvl1pPr>
                <a:spcBef>
                  <a:spcPct val="20000"/>
                </a:spcBef>
                <a:buChar char="•"/>
                <a:defRPr sz="29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0" hangingPunct="0">
                <a:lnSpc>
                  <a:spcPct val="150000"/>
                </a:lnSpc>
                <a:spcBef>
                  <a:spcPts val="1262"/>
                </a:spcBef>
                <a:buNone/>
                <a:defRPr/>
              </a:pPr>
              <a:endParaRPr lang="en-US" altLang="zh-CN" sz="1358" b="1" dirty="0">
                <a:solidFill>
                  <a:srgbClr val="FF0000"/>
                </a:solidFill>
                <a:latin typeface="Arial"/>
                <a:ea typeface="微软雅黑" panose="020B0503020204020204" pitchFamily="34" charset="-122"/>
                <a:sym typeface="Arial" panose="020B0604020202020204" pitchFamily="34" charset="0"/>
              </a:endParaRPr>
            </a:p>
          </p:txBody>
        </p:sp>
        <p:grpSp>
          <p:nvGrpSpPr>
            <p:cNvPr id="5132" name="组合 1"/>
            <p:cNvGrpSpPr>
              <a:grpSpLocks/>
            </p:cNvGrpSpPr>
            <p:nvPr/>
          </p:nvGrpSpPr>
          <p:grpSpPr bwMode="auto">
            <a:xfrm rot="5400000">
              <a:off x="-737923" y="970516"/>
              <a:ext cx="4177773" cy="5146675"/>
              <a:chOff x="-715146" y="947737"/>
              <a:chExt cx="4177773" cy="5146675"/>
            </a:xfrm>
          </p:grpSpPr>
          <p:sp>
            <p:nvSpPr>
              <p:cNvPr id="23" name="空心弧 33">
                <a:extLst>
                  <a:ext uri="{FF2B5EF4-FFF2-40B4-BE49-F238E27FC236}"/>
                </a:extLst>
              </p:cNvPr>
              <p:cNvSpPr>
                <a:spLocks noChangeArrowheads="1"/>
              </p:cNvSpPr>
              <p:nvPr/>
            </p:nvSpPr>
            <p:spPr bwMode="auto">
              <a:xfrm>
                <a:off x="39689" y="1852075"/>
                <a:ext cx="2650649" cy="337688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515 h 21600"/>
                </a:gdLst>
                <a:ahLst/>
                <a:cxnLst>
                  <a:cxn ang="T8">
                    <a:pos x="T0" y="T1"/>
                  </a:cxn>
                  <a:cxn ang="T9">
                    <a:pos x="T2" y="T3"/>
                  </a:cxn>
                  <a:cxn ang="T10">
                    <a:pos x="T4" y="T5"/>
                  </a:cxn>
                  <a:cxn ang="T11">
                    <a:pos x="T6" y="T7"/>
                  </a:cxn>
                </a:cxnLst>
                <a:rect l="T12" t="T13" r="T14" b="T15"/>
                <a:pathLst>
                  <a:path w="21600" h="21600">
                    <a:moveTo>
                      <a:pt x="16603" y="4657"/>
                    </a:moveTo>
                    <a:cubicBezTo>
                      <a:pt x="15034" y="3175"/>
                      <a:pt x="12958" y="2349"/>
                      <a:pt x="10799" y="2350"/>
                    </a:cubicBezTo>
                    <a:cubicBezTo>
                      <a:pt x="8641" y="2350"/>
                      <a:pt x="6565" y="3175"/>
                      <a:pt x="4996" y="4657"/>
                    </a:cubicBezTo>
                    <a:lnTo>
                      <a:pt x="3382" y="2949"/>
                    </a:lnTo>
                    <a:cubicBezTo>
                      <a:pt x="5387" y="1055"/>
                      <a:pt x="8041" y="-1"/>
                      <a:pt x="10800" y="0"/>
                    </a:cubicBezTo>
                    <a:cubicBezTo>
                      <a:pt x="13558" y="0"/>
                      <a:pt x="16212" y="1055"/>
                      <a:pt x="18217" y="2949"/>
                    </a:cubicBezTo>
                    <a:lnTo>
                      <a:pt x="16603" y="4657"/>
                    </a:lnTo>
                    <a:close/>
                  </a:path>
                </a:pathLst>
              </a:custGeom>
              <a:solidFill>
                <a:srgbClr val="D0E8EC"/>
              </a:solidFill>
              <a:ln>
                <a:noFill/>
              </a:ln>
              <a:extLst/>
            </p:spPr>
            <p:txBody>
              <a:bodyPr rot="10800000" vert="eaVert" lIns="61059" tIns="30529" rIns="61059" bIns="30529" anchor="ctr"/>
              <a:lstStyle/>
              <a:p>
                <a:pPr eaLnBrk="0" hangingPunct="0">
                  <a:defRPr/>
                </a:pPr>
                <a:endParaRPr lang="zh-CN" altLang="en-US" sz="1358" b="1">
                  <a:solidFill>
                    <a:srgbClr val="000000"/>
                  </a:solidFill>
                </a:endParaRPr>
              </a:p>
            </p:txBody>
          </p:sp>
          <p:sp>
            <p:nvSpPr>
              <p:cNvPr id="24" name="空心弧 34">
                <a:extLst>
                  <a:ext uri="{FF2B5EF4-FFF2-40B4-BE49-F238E27FC236}"/>
                </a:extLst>
              </p:cNvPr>
              <p:cNvSpPr>
                <a:spLocks noChangeArrowheads="1"/>
              </p:cNvSpPr>
              <p:nvPr/>
            </p:nvSpPr>
            <p:spPr bwMode="auto">
              <a:xfrm>
                <a:off x="-311550" y="1342667"/>
                <a:ext cx="3355309" cy="419577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515 h 21600"/>
                </a:gdLst>
                <a:ahLst/>
                <a:cxnLst>
                  <a:cxn ang="T8">
                    <a:pos x="T0" y="T1"/>
                  </a:cxn>
                  <a:cxn ang="T9">
                    <a:pos x="T2" y="T3"/>
                  </a:cxn>
                  <a:cxn ang="T10">
                    <a:pos x="T4" y="T5"/>
                  </a:cxn>
                  <a:cxn ang="T11">
                    <a:pos x="T6" y="T7"/>
                  </a:cxn>
                </a:cxnLst>
                <a:rect l="T12" t="T13" r="T14" b="T15"/>
                <a:pathLst>
                  <a:path w="21600" h="21600">
                    <a:moveTo>
                      <a:pt x="16993" y="4245"/>
                    </a:moveTo>
                    <a:cubicBezTo>
                      <a:pt x="15319" y="2663"/>
                      <a:pt x="13103" y="1781"/>
                      <a:pt x="10799" y="1782"/>
                    </a:cubicBezTo>
                    <a:cubicBezTo>
                      <a:pt x="8496" y="1782"/>
                      <a:pt x="6280" y="2663"/>
                      <a:pt x="4606" y="4245"/>
                    </a:cubicBezTo>
                    <a:lnTo>
                      <a:pt x="3382" y="2949"/>
                    </a:lnTo>
                    <a:cubicBezTo>
                      <a:pt x="5387" y="1055"/>
                      <a:pt x="8041" y="-1"/>
                      <a:pt x="10800" y="0"/>
                    </a:cubicBezTo>
                    <a:cubicBezTo>
                      <a:pt x="13558" y="0"/>
                      <a:pt x="16212" y="1055"/>
                      <a:pt x="18217" y="2949"/>
                    </a:cubicBezTo>
                    <a:lnTo>
                      <a:pt x="16993" y="4245"/>
                    </a:lnTo>
                    <a:close/>
                  </a:path>
                </a:pathLst>
              </a:custGeom>
              <a:solidFill>
                <a:srgbClr val="C1E2E5"/>
              </a:solidFill>
              <a:ln>
                <a:noFill/>
              </a:ln>
              <a:extLst/>
            </p:spPr>
            <p:txBody>
              <a:bodyPr rot="10800000" vert="eaVert" lIns="61059" tIns="30529" rIns="61059" bIns="30529" anchor="ctr"/>
              <a:lstStyle/>
              <a:p>
                <a:pPr eaLnBrk="0" hangingPunct="0">
                  <a:defRPr/>
                </a:pPr>
                <a:endParaRPr lang="zh-CN" altLang="en-US" sz="1358" b="1">
                  <a:solidFill>
                    <a:srgbClr val="000000"/>
                  </a:solidFill>
                </a:endParaRPr>
              </a:p>
            </p:txBody>
          </p:sp>
          <p:sp>
            <p:nvSpPr>
              <p:cNvPr id="25" name="空心弧 35">
                <a:extLst>
                  <a:ext uri="{FF2B5EF4-FFF2-40B4-BE49-F238E27FC236}"/>
                </a:extLst>
              </p:cNvPr>
              <p:cNvSpPr>
                <a:spLocks noChangeArrowheads="1"/>
              </p:cNvSpPr>
              <p:nvPr/>
            </p:nvSpPr>
            <p:spPr bwMode="auto">
              <a:xfrm>
                <a:off x="-715147" y="948284"/>
                <a:ext cx="4177773" cy="514612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477 h 21600"/>
                </a:gdLst>
                <a:ahLst/>
                <a:cxnLst>
                  <a:cxn ang="T8">
                    <a:pos x="T0" y="T1"/>
                  </a:cxn>
                  <a:cxn ang="T9">
                    <a:pos x="T2" y="T3"/>
                  </a:cxn>
                  <a:cxn ang="T10">
                    <a:pos x="T4" y="T5"/>
                  </a:cxn>
                  <a:cxn ang="T11">
                    <a:pos x="T6" y="T7"/>
                  </a:cxn>
                </a:cxnLst>
                <a:rect l="T12" t="T13" r="T14" b="T15"/>
                <a:pathLst>
                  <a:path w="21600" h="21600">
                    <a:moveTo>
                      <a:pt x="17035" y="4156"/>
                    </a:moveTo>
                    <a:cubicBezTo>
                      <a:pt x="15346" y="2570"/>
                      <a:pt x="13116" y="1687"/>
                      <a:pt x="10799" y="1688"/>
                    </a:cubicBezTo>
                    <a:cubicBezTo>
                      <a:pt x="8483" y="1688"/>
                      <a:pt x="6253" y="2570"/>
                      <a:pt x="4564" y="4156"/>
                    </a:cubicBezTo>
                    <a:lnTo>
                      <a:pt x="3408" y="2925"/>
                    </a:lnTo>
                    <a:cubicBezTo>
                      <a:pt x="5411" y="1045"/>
                      <a:pt x="8054" y="-1"/>
                      <a:pt x="10800" y="0"/>
                    </a:cubicBezTo>
                    <a:cubicBezTo>
                      <a:pt x="13545" y="0"/>
                      <a:pt x="16188" y="1045"/>
                      <a:pt x="18191" y="2925"/>
                    </a:cubicBezTo>
                    <a:lnTo>
                      <a:pt x="17035" y="4156"/>
                    </a:lnTo>
                    <a:close/>
                  </a:path>
                </a:pathLst>
              </a:custGeom>
              <a:solidFill>
                <a:srgbClr val="B2DEE4"/>
              </a:solidFill>
              <a:ln>
                <a:noFill/>
              </a:ln>
              <a:extLst/>
            </p:spPr>
            <p:txBody>
              <a:bodyPr rot="10800000" vert="eaVert" lIns="61059" tIns="30529" rIns="61059" bIns="30529" anchor="ctr"/>
              <a:lstStyle/>
              <a:p>
                <a:pPr eaLnBrk="0" hangingPunct="0">
                  <a:defRPr/>
                </a:pPr>
                <a:endParaRPr lang="zh-CN" altLang="en-US" sz="1358" b="1">
                  <a:solidFill>
                    <a:srgbClr val="000000"/>
                  </a:solidFill>
                </a:endParaRPr>
              </a:p>
            </p:txBody>
          </p:sp>
        </p:grpSp>
      </p:grpSp>
      <p:pic>
        <p:nvPicPr>
          <p:cNvPr id="5126" name="图片 1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7195" b="2011"/>
          <a:stretch>
            <a:fillRect/>
          </a:stretch>
        </p:blipFill>
        <p:spPr bwMode="auto">
          <a:xfrm>
            <a:off x="578659" y="2906713"/>
            <a:ext cx="211003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组合 27"/>
          <p:cNvGrpSpPr>
            <a:grpSpLocks/>
          </p:cNvGrpSpPr>
          <p:nvPr/>
        </p:nvGrpSpPr>
        <p:grpSpPr bwMode="auto">
          <a:xfrm>
            <a:off x="3841393" y="4238614"/>
            <a:ext cx="8033749" cy="708085"/>
            <a:chOff x="3120736" y="4270458"/>
            <a:chExt cx="6528089" cy="707984"/>
          </a:xfrm>
        </p:grpSpPr>
        <p:sp>
          <p:nvSpPr>
            <p:cNvPr id="5129" name="直接连接符 74"/>
            <p:cNvSpPr>
              <a:spLocks noChangeShapeType="1"/>
            </p:cNvSpPr>
            <p:nvPr/>
          </p:nvSpPr>
          <p:spPr bwMode="auto">
            <a:xfrm flipV="1">
              <a:off x="3122324" y="4868863"/>
              <a:ext cx="6526501" cy="0"/>
            </a:xfrm>
            <a:prstGeom prst="line">
              <a:avLst/>
            </a:prstGeom>
            <a:noFill/>
            <a:ln w="38100">
              <a:solidFill>
                <a:srgbClr val="D8D8D8"/>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sp>
          <p:nvSpPr>
            <p:cNvPr id="5130" name="矩形 25"/>
            <p:cNvSpPr>
              <a:spLocks noChangeArrowheads="1"/>
            </p:cNvSpPr>
            <p:nvPr/>
          </p:nvSpPr>
          <p:spPr bwMode="auto">
            <a:xfrm>
              <a:off x="3120736" y="4270458"/>
              <a:ext cx="1994052" cy="707984"/>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pPr>
              <a:r>
                <a:rPr lang="en-US" altLang="zh-CN" sz="2807" b="1" dirty="0">
                  <a:solidFill>
                    <a:srgbClr val="FF0000"/>
                  </a:solidFill>
                  <a:latin typeface="Times New Roman" panose="02020603050405020304" pitchFamily="18" charset="0"/>
                  <a:ea typeface="Arial Unicode MS" pitchFamily="34" charset="-122"/>
                  <a:cs typeface="Times New Roman" panose="02020603050405020304" pitchFamily="18" charset="0"/>
                  <a:sym typeface="Arial" charset="0"/>
                </a:rPr>
                <a:t>IV. Suggestions</a:t>
              </a:r>
              <a:endParaRPr lang="zh-CN" altLang="zh-CN" sz="2807" b="1" dirty="0">
                <a:solidFill>
                  <a:srgbClr val="FF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grpSp>
    </p:spTree>
    <p:extLst>
      <p:ext uri="{BB962C8B-B14F-4D97-AF65-F5344CB8AC3E}">
        <p14:creationId xmlns:p14="http://schemas.microsoft.com/office/powerpoint/2010/main" val="1552803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nvPr>
        </p:nvGraphicFramePr>
        <p:xfrm>
          <a:off x="1114764" y="1263245"/>
          <a:ext cx="9673704" cy="4513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2558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E:\360data\重要数据\桌面\7700500313554.jpg"/>
          <p:cNvPicPr>
            <a:picLocks noChangeAspect="1" noChangeArrowheads="1"/>
          </p:cNvPicPr>
          <p:nvPr/>
        </p:nvPicPr>
        <p:blipFill>
          <a:blip r:embed="rId3" cstate="print">
            <a:extLst/>
          </a:blip>
          <a:srcRect b="9903"/>
          <a:stretch>
            <a:fillRect/>
          </a:stretch>
        </p:blipFill>
        <p:spPr bwMode="auto">
          <a:xfrm>
            <a:off x="2847368" y="2995849"/>
            <a:ext cx="5630962" cy="2663717"/>
          </a:xfrm>
          <a:prstGeom prst="ellipse">
            <a:avLst/>
          </a:prstGeom>
          <a:ln>
            <a:noFill/>
          </a:ln>
          <a:effectLst>
            <a:softEdge rad="112500"/>
          </a:effectLst>
          <a:extLst/>
        </p:spPr>
      </p:pic>
      <p:sp>
        <p:nvSpPr>
          <p:cNvPr id="18" name="标题 1"/>
          <p:cNvSpPr txBox="1">
            <a:spLocks noChangeArrowheads="1"/>
          </p:cNvSpPr>
          <p:nvPr/>
        </p:nvSpPr>
        <p:spPr bwMode="auto">
          <a:xfrm>
            <a:off x="2314471" y="1479821"/>
            <a:ext cx="7165170" cy="1272252"/>
          </a:xfrm>
          <a:prstGeom prst="rect">
            <a:avLst/>
          </a:prstGeom>
          <a:noFill/>
          <a:extLst/>
        </p:spPr>
        <p:txBody>
          <a:bodyPr lIns="76960" tIns="38480" rIns="76960" bIns="38480"/>
          <a:lstStyle/>
          <a:p>
            <a:pPr algn="ctr" defTabSz="848505" eaLnBrk="0" fontAlgn="base" hangingPunct="0">
              <a:spcBef>
                <a:spcPct val="0"/>
              </a:spcBef>
              <a:spcAft>
                <a:spcPct val="0"/>
              </a:spcAft>
              <a:defRPr/>
            </a:pPr>
            <a:r>
              <a:rPr lang="en-US" altLang="zh-CN" sz="8823" b="1" kern="0" dirty="0">
                <a:solidFill>
                  <a:srgbClr val="0070C0"/>
                </a:solidFill>
                <a:latin typeface="Times New Roman" panose="02020603050405020304" pitchFamily="18" charset="0"/>
                <a:cs typeface="Times New Roman" panose="02020603050405020304" pitchFamily="18" charset="0"/>
              </a:rPr>
              <a:t>Thank You!</a:t>
            </a:r>
            <a:endParaRPr lang="zh-CN" altLang="en-US" sz="8823" b="1" kern="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718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17"/>
          <p:cNvGrpSpPr>
            <a:grpSpLocks/>
          </p:cNvGrpSpPr>
          <p:nvPr/>
        </p:nvGrpSpPr>
        <p:grpSpPr bwMode="auto">
          <a:xfrm>
            <a:off x="3841394" y="1777988"/>
            <a:ext cx="8031796" cy="706413"/>
            <a:chOff x="3122613" y="1809750"/>
            <a:chExt cx="6526212" cy="706412"/>
          </a:xfrm>
        </p:grpSpPr>
        <p:sp>
          <p:nvSpPr>
            <p:cNvPr id="5140" name="矩形 14"/>
            <p:cNvSpPr>
              <a:spLocks noChangeArrowheads="1"/>
            </p:cNvSpPr>
            <p:nvPr/>
          </p:nvSpPr>
          <p:spPr bwMode="auto">
            <a:xfrm>
              <a:off x="3122613" y="1809750"/>
              <a:ext cx="4452548" cy="706412"/>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defRPr/>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 State Grid </a:t>
              </a:r>
              <a:r>
                <a:rPr lang="en-US" altLang="zh-CN" sz="2807" b="1" dirty="0">
                  <a:solidFill>
                    <a:srgbClr val="000000"/>
                  </a:solidFill>
                  <a:latin typeface="Times New Roman" panose="02020603050405020304" pitchFamily="18" charset="0"/>
                  <a:ea typeface="黑体" pitchFamily="49" charset="-122"/>
                  <a:cs typeface="Times New Roman" panose="02020603050405020304" pitchFamily="18" charset="0"/>
                </a:rPr>
                <a:t>Corporation of China</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sp>
          <p:nvSpPr>
            <p:cNvPr id="5141" name="直接连接符 74"/>
            <p:cNvSpPr>
              <a:spLocks noChangeShapeType="1"/>
            </p:cNvSpPr>
            <p:nvPr/>
          </p:nvSpPr>
          <p:spPr bwMode="auto">
            <a:xfrm flipV="1">
              <a:off x="3122613" y="2349500"/>
              <a:ext cx="6526212" cy="0"/>
            </a:xfrm>
            <a:prstGeom prst="line">
              <a:avLst/>
            </a:prstGeom>
            <a:noFill/>
            <a:ln w="38100">
              <a:solidFill>
                <a:schemeClr val="accent1"/>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grpSp>
      <p:grpSp>
        <p:nvGrpSpPr>
          <p:cNvPr id="5123" name="组合 26"/>
          <p:cNvGrpSpPr>
            <a:grpSpLocks/>
          </p:cNvGrpSpPr>
          <p:nvPr/>
        </p:nvGrpSpPr>
        <p:grpSpPr bwMode="auto">
          <a:xfrm>
            <a:off x="3841394" y="3425811"/>
            <a:ext cx="8031796" cy="706413"/>
            <a:chOff x="3122613" y="3505200"/>
            <a:chExt cx="6526212" cy="706413"/>
          </a:xfrm>
        </p:grpSpPr>
        <p:sp>
          <p:nvSpPr>
            <p:cNvPr id="5138" name="矩形 14"/>
            <p:cNvSpPr>
              <a:spLocks noChangeArrowheads="1"/>
            </p:cNvSpPr>
            <p:nvPr/>
          </p:nvSpPr>
          <p:spPr bwMode="auto">
            <a:xfrm>
              <a:off x="3122613" y="3505200"/>
              <a:ext cx="3302102" cy="706413"/>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III. Practice of State Grid</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sp>
          <p:nvSpPr>
            <p:cNvPr id="5139" name="直接连接符 74"/>
            <p:cNvSpPr>
              <a:spLocks noChangeShapeType="1"/>
            </p:cNvSpPr>
            <p:nvPr/>
          </p:nvSpPr>
          <p:spPr bwMode="auto">
            <a:xfrm flipV="1">
              <a:off x="3122613" y="4073525"/>
              <a:ext cx="6526212" cy="0"/>
            </a:xfrm>
            <a:prstGeom prst="line">
              <a:avLst/>
            </a:prstGeom>
            <a:noFill/>
            <a:ln w="38100">
              <a:solidFill>
                <a:srgbClr val="D8D8D8"/>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grpSp>
      <p:grpSp>
        <p:nvGrpSpPr>
          <p:cNvPr id="5124" name="组合 20"/>
          <p:cNvGrpSpPr>
            <a:grpSpLocks/>
          </p:cNvGrpSpPr>
          <p:nvPr/>
        </p:nvGrpSpPr>
        <p:grpSpPr bwMode="auto">
          <a:xfrm>
            <a:off x="3841394" y="2570152"/>
            <a:ext cx="8031796" cy="706413"/>
            <a:chOff x="3122612" y="2719388"/>
            <a:chExt cx="6526213" cy="707677"/>
          </a:xfrm>
        </p:grpSpPr>
        <p:sp>
          <p:nvSpPr>
            <p:cNvPr id="5136" name="直接连接符 74"/>
            <p:cNvSpPr>
              <a:spLocks noChangeShapeType="1"/>
            </p:cNvSpPr>
            <p:nvPr/>
          </p:nvSpPr>
          <p:spPr bwMode="auto">
            <a:xfrm flipV="1">
              <a:off x="3122612" y="3268055"/>
              <a:ext cx="6526213" cy="0"/>
            </a:xfrm>
            <a:prstGeom prst="line">
              <a:avLst/>
            </a:prstGeom>
            <a:noFill/>
            <a:ln w="38100">
              <a:solidFill>
                <a:srgbClr val="D8D8D8"/>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sp>
          <p:nvSpPr>
            <p:cNvPr id="5137" name="矩形 14"/>
            <p:cNvSpPr>
              <a:spLocks noChangeArrowheads="1"/>
            </p:cNvSpPr>
            <p:nvPr/>
          </p:nvSpPr>
          <p:spPr bwMode="auto">
            <a:xfrm>
              <a:off x="3122612" y="2719388"/>
              <a:ext cx="3895372" cy="707677"/>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II. Energy Transition in China</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grpSp>
      <p:grpSp>
        <p:nvGrpSpPr>
          <p:cNvPr id="5125" name="组合 11"/>
          <p:cNvGrpSpPr>
            <a:grpSpLocks/>
          </p:cNvGrpSpPr>
          <p:nvPr/>
        </p:nvGrpSpPr>
        <p:grpSpPr bwMode="auto">
          <a:xfrm>
            <a:off x="35522" y="2103438"/>
            <a:ext cx="7261060" cy="3040062"/>
            <a:chOff x="-1222374" y="1454967"/>
            <a:chExt cx="10508614" cy="4177773"/>
          </a:xfrm>
        </p:grpSpPr>
        <p:sp>
          <p:nvSpPr>
            <p:cNvPr id="20" name="矩形 8">
              <a:extLst>
                <a:ext uri="{FF2B5EF4-FFF2-40B4-BE49-F238E27FC236}"/>
              </a:extLst>
            </p:cNvPr>
            <p:cNvSpPr>
              <a:spLocks noChangeArrowheads="1"/>
            </p:cNvSpPr>
            <p:nvPr/>
          </p:nvSpPr>
          <p:spPr bwMode="auto">
            <a:xfrm>
              <a:off x="3781337" y="1871653"/>
              <a:ext cx="5504903" cy="2432490"/>
            </a:xfrm>
            <a:prstGeom prst="rect">
              <a:avLst/>
            </a:prstGeom>
            <a:noFill/>
            <a:ln>
              <a:noFill/>
            </a:ln>
            <a:extLst/>
          </p:spPr>
          <p:txBody>
            <a:bodyPr/>
            <a:lstStyle>
              <a:lvl1pPr>
                <a:spcBef>
                  <a:spcPct val="20000"/>
                </a:spcBef>
                <a:buChar char="•"/>
                <a:defRPr sz="29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0" hangingPunct="0">
                <a:lnSpc>
                  <a:spcPct val="150000"/>
                </a:lnSpc>
                <a:spcBef>
                  <a:spcPts val="1262"/>
                </a:spcBef>
                <a:buNone/>
                <a:defRPr/>
              </a:pPr>
              <a:endParaRPr lang="en-US" altLang="zh-CN" sz="1358" b="1" dirty="0">
                <a:solidFill>
                  <a:srgbClr val="FF0000"/>
                </a:solidFill>
                <a:latin typeface="Arial"/>
                <a:ea typeface="微软雅黑" panose="020B0503020204020204" pitchFamily="34" charset="-122"/>
                <a:sym typeface="Arial" panose="020B0604020202020204" pitchFamily="34" charset="0"/>
              </a:endParaRPr>
            </a:p>
          </p:txBody>
        </p:sp>
        <p:grpSp>
          <p:nvGrpSpPr>
            <p:cNvPr id="5132" name="组合 1"/>
            <p:cNvGrpSpPr>
              <a:grpSpLocks/>
            </p:cNvGrpSpPr>
            <p:nvPr/>
          </p:nvGrpSpPr>
          <p:grpSpPr bwMode="auto">
            <a:xfrm rot="5400000">
              <a:off x="-737923" y="970516"/>
              <a:ext cx="4177773" cy="5146675"/>
              <a:chOff x="-715146" y="947737"/>
              <a:chExt cx="4177773" cy="5146675"/>
            </a:xfrm>
          </p:grpSpPr>
          <p:sp>
            <p:nvSpPr>
              <p:cNvPr id="23" name="空心弧 33">
                <a:extLst>
                  <a:ext uri="{FF2B5EF4-FFF2-40B4-BE49-F238E27FC236}"/>
                </a:extLst>
              </p:cNvPr>
              <p:cNvSpPr>
                <a:spLocks noChangeArrowheads="1"/>
              </p:cNvSpPr>
              <p:nvPr/>
            </p:nvSpPr>
            <p:spPr bwMode="auto">
              <a:xfrm>
                <a:off x="39689" y="1852075"/>
                <a:ext cx="2650649" cy="337688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515 h 21600"/>
                </a:gdLst>
                <a:ahLst/>
                <a:cxnLst>
                  <a:cxn ang="T8">
                    <a:pos x="T0" y="T1"/>
                  </a:cxn>
                  <a:cxn ang="T9">
                    <a:pos x="T2" y="T3"/>
                  </a:cxn>
                  <a:cxn ang="T10">
                    <a:pos x="T4" y="T5"/>
                  </a:cxn>
                  <a:cxn ang="T11">
                    <a:pos x="T6" y="T7"/>
                  </a:cxn>
                </a:cxnLst>
                <a:rect l="T12" t="T13" r="T14" b="T15"/>
                <a:pathLst>
                  <a:path w="21600" h="21600">
                    <a:moveTo>
                      <a:pt x="16603" y="4657"/>
                    </a:moveTo>
                    <a:cubicBezTo>
                      <a:pt x="15034" y="3175"/>
                      <a:pt x="12958" y="2349"/>
                      <a:pt x="10799" y="2350"/>
                    </a:cubicBezTo>
                    <a:cubicBezTo>
                      <a:pt x="8641" y="2350"/>
                      <a:pt x="6565" y="3175"/>
                      <a:pt x="4996" y="4657"/>
                    </a:cubicBezTo>
                    <a:lnTo>
                      <a:pt x="3382" y="2949"/>
                    </a:lnTo>
                    <a:cubicBezTo>
                      <a:pt x="5387" y="1055"/>
                      <a:pt x="8041" y="-1"/>
                      <a:pt x="10800" y="0"/>
                    </a:cubicBezTo>
                    <a:cubicBezTo>
                      <a:pt x="13558" y="0"/>
                      <a:pt x="16212" y="1055"/>
                      <a:pt x="18217" y="2949"/>
                    </a:cubicBezTo>
                    <a:lnTo>
                      <a:pt x="16603" y="4657"/>
                    </a:lnTo>
                    <a:close/>
                  </a:path>
                </a:pathLst>
              </a:custGeom>
              <a:solidFill>
                <a:srgbClr val="D0E8EC"/>
              </a:solidFill>
              <a:ln>
                <a:noFill/>
              </a:ln>
              <a:extLst/>
            </p:spPr>
            <p:txBody>
              <a:bodyPr rot="10800000" vert="eaVert" lIns="61059" tIns="30529" rIns="61059" bIns="30529" anchor="ctr"/>
              <a:lstStyle/>
              <a:p>
                <a:pPr eaLnBrk="0" hangingPunct="0">
                  <a:defRPr/>
                </a:pPr>
                <a:endParaRPr lang="zh-CN" altLang="en-US" sz="1358" b="1">
                  <a:solidFill>
                    <a:srgbClr val="000000"/>
                  </a:solidFill>
                </a:endParaRPr>
              </a:p>
            </p:txBody>
          </p:sp>
          <p:sp>
            <p:nvSpPr>
              <p:cNvPr id="24" name="空心弧 34">
                <a:extLst>
                  <a:ext uri="{FF2B5EF4-FFF2-40B4-BE49-F238E27FC236}"/>
                </a:extLst>
              </p:cNvPr>
              <p:cNvSpPr>
                <a:spLocks noChangeArrowheads="1"/>
              </p:cNvSpPr>
              <p:nvPr/>
            </p:nvSpPr>
            <p:spPr bwMode="auto">
              <a:xfrm>
                <a:off x="-311550" y="1342667"/>
                <a:ext cx="3355309" cy="419577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515 h 21600"/>
                </a:gdLst>
                <a:ahLst/>
                <a:cxnLst>
                  <a:cxn ang="T8">
                    <a:pos x="T0" y="T1"/>
                  </a:cxn>
                  <a:cxn ang="T9">
                    <a:pos x="T2" y="T3"/>
                  </a:cxn>
                  <a:cxn ang="T10">
                    <a:pos x="T4" y="T5"/>
                  </a:cxn>
                  <a:cxn ang="T11">
                    <a:pos x="T6" y="T7"/>
                  </a:cxn>
                </a:cxnLst>
                <a:rect l="T12" t="T13" r="T14" b="T15"/>
                <a:pathLst>
                  <a:path w="21600" h="21600">
                    <a:moveTo>
                      <a:pt x="16993" y="4245"/>
                    </a:moveTo>
                    <a:cubicBezTo>
                      <a:pt x="15319" y="2663"/>
                      <a:pt x="13103" y="1781"/>
                      <a:pt x="10799" y="1782"/>
                    </a:cubicBezTo>
                    <a:cubicBezTo>
                      <a:pt x="8496" y="1782"/>
                      <a:pt x="6280" y="2663"/>
                      <a:pt x="4606" y="4245"/>
                    </a:cubicBezTo>
                    <a:lnTo>
                      <a:pt x="3382" y="2949"/>
                    </a:lnTo>
                    <a:cubicBezTo>
                      <a:pt x="5387" y="1055"/>
                      <a:pt x="8041" y="-1"/>
                      <a:pt x="10800" y="0"/>
                    </a:cubicBezTo>
                    <a:cubicBezTo>
                      <a:pt x="13558" y="0"/>
                      <a:pt x="16212" y="1055"/>
                      <a:pt x="18217" y="2949"/>
                    </a:cubicBezTo>
                    <a:lnTo>
                      <a:pt x="16993" y="4245"/>
                    </a:lnTo>
                    <a:close/>
                  </a:path>
                </a:pathLst>
              </a:custGeom>
              <a:solidFill>
                <a:srgbClr val="C1E2E5"/>
              </a:solidFill>
              <a:ln>
                <a:noFill/>
              </a:ln>
              <a:extLst/>
            </p:spPr>
            <p:txBody>
              <a:bodyPr rot="10800000" vert="eaVert" lIns="61059" tIns="30529" rIns="61059" bIns="30529" anchor="ctr"/>
              <a:lstStyle/>
              <a:p>
                <a:pPr eaLnBrk="0" hangingPunct="0">
                  <a:defRPr/>
                </a:pPr>
                <a:endParaRPr lang="zh-CN" altLang="en-US" sz="1358" b="1">
                  <a:solidFill>
                    <a:srgbClr val="000000"/>
                  </a:solidFill>
                </a:endParaRPr>
              </a:p>
            </p:txBody>
          </p:sp>
          <p:sp>
            <p:nvSpPr>
              <p:cNvPr id="25" name="空心弧 35">
                <a:extLst>
                  <a:ext uri="{FF2B5EF4-FFF2-40B4-BE49-F238E27FC236}"/>
                </a:extLst>
              </p:cNvPr>
              <p:cNvSpPr>
                <a:spLocks noChangeArrowheads="1"/>
              </p:cNvSpPr>
              <p:nvPr/>
            </p:nvSpPr>
            <p:spPr bwMode="auto">
              <a:xfrm>
                <a:off x="-715147" y="948284"/>
                <a:ext cx="4177773" cy="514612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477 h 21600"/>
                </a:gdLst>
                <a:ahLst/>
                <a:cxnLst>
                  <a:cxn ang="T8">
                    <a:pos x="T0" y="T1"/>
                  </a:cxn>
                  <a:cxn ang="T9">
                    <a:pos x="T2" y="T3"/>
                  </a:cxn>
                  <a:cxn ang="T10">
                    <a:pos x="T4" y="T5"/>
                  </a:cxn>
                  <a:cxn ang="T11">
                    <a:pos x="T6" y="T7"/>
                  </a:cxn>
                </a:cxnLst>
                <a:rect l="T12" t="T13" r="T14" b="T15"/>
                <a:pathLst>
                  <a:path w="21600" h="21600">
                    <a:moveTo>
                      <a:pt x="17035" y="4156"/>
                    </a:moveTo>
                    <a:cubicBezTo>
                      <a:pt x="15346" y="2570"/>
                      <a:pt x="13116" y="1687"/>
                      <a:pt x="10799" y="1688"/>
                    </a:cubicBezTo>
                    <a:cubicBezTo>
                      <a:pt x="8483" y="1688"/>
                      <a:pt x="6253" y="2570"/>
                      <a:pt x="4564" y="4156"/>
                    </a:cubicBezTo>
                    <a:lnTo>
                      <a:pt x="3408" y="2925"/>
                    </a:lnTo>
                    <a:cubicBezTo>
                      <a:pt x="5411" y="1045"/>
                      <a:pt x="8054" y="-1"/>
                      <a:pt x="10800" y="0"/>
                    </a:cubicBezTo>
                    <a:cubicBezTo>
                      <a:pt x="13545" y="0"/>
                      <a:pt x="16188" y="1045"/>
                      <a:pt x="18191" y="2925"/>
                    </a:cubicBezTo>
                    <a:lnTo>
                      <a:pt x="17035" y="4156"/>
                    </a:lnTo>
                    <a:close/>
                  </a:path>
                </a:pathLst>
              </a:custGeom>
              <a:solidFill>
                <a:srgbClr val="B2DEE4"/>
              </a:solidFill>
              <a:ln>
                <a:noFill/>
              </a:ln>
              <a:extLst/>
            </p:spPr>
            <p:txBody>
              <a:bodyPr rot="10800000" vert="eaVert" lIns="61059" tIns="30529" rIns="61059" bIns="30529" anchor="ctr"/>
              <a:lstStyle/>
              <a:p>
                <a:pPr eaLnBrk="0" hangingPunct="0">
                  <a:defRPr/>
                </a:pPr>
                <a:endParaRPr lang="zh-CN" altLang="en-US" sz="1358" b="1">
                  <a:solidFill>
                    <a:srgbClr val="000000"/>
                  </a:solidFill>
                </a:endParaRPr>
              </a:p>
            </p:txBody>
          </p:sp>
        </p:grpSp>
      </p:grpSp>
      <p:pic>
        <p:nvPicPr>
          <p:cNvPr id="5126" name="图片 1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195" b="2011"/>
          <a:stretch>
            <a:fillRect/>
          </a:stretch>
        </p:blipFill>
        <p:spPr bwMode="auto">
          <a:xfrm>
            <a:off x="578659" y="2906713"/>
            <a:ext cx="211003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组合 27"/>
          <p:cNvGrpSpPr>
            <a:grpSpLocks/>
          </p:cNvGrpSpPr>
          <p:nvPr/>
        </p:nvGrpSpPr>
        <p:grpSpPr bwMode="auto">
          <a:xfrm>
            <a:off x="3841393" y="4238613"/>
            <a:ext cx="8033749" cy="706413"/>
            <a:chOff x="3120736" y="4270458"/>
            <a:chExt cx="6528089" cy="706312"/>
          </a:xfrm>
        </p:grpSpPr>
        <p:sp>
          <p:nvSpPr>
            <p:cNvPr id="5129" name="直接连接符 74"/>
            <p:cNvSpPr>
              <a:spLocks noChangeShapeType="1"/>
            </p:cNvSpPr>
            <p:nvPr/>
          </p:nvSpPr>
          <p:spPr bwMode="auto">
            <a:xfrm flipV="1">
              <a:off x="3122324" y="4868863"/>
              <a:ext cx="6526501" cy="0"/>
            </a:xfrm>
            <a:prstGeom prst="line">
              <a:avLst/>
            </a:prstGeom>
            <a:noFill/>
            <a:ln w="38100">
              <a:solidFill>
                <a:srgbClr val="D8D8D8"/>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sp>
          <p:nvSpPr>
            <p:cNvPr id="5130" name="矩形 25"/>
            <p:cNvSpPr>
              <a:spLocks noChangeArrowheads="1"/>
            </p:cNvSpPr>
            <p:nvPr/>
          </p:nvSpPr>
          <p:spPr bwMode="auto">
            <a:xfrm>
              <a:off x="3120736" y="4270458"/>
              <a:ext cx="1992589" cy="706312"/>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IV. Suggestions</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grpSp>
    </p:spTree>
    <p:extLst>
      <p:ext uri="{BB962C8B-B14F-4D97-AF65-F5344CB8AC3E}">
        <p14:creationId xmlns:p14="http://schemas.microsoft.com/office/powerpoint/2010/main" val="1710720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17"/>
          <p:cNvGrpSpPr>
            <a:grpSpLocks/>
          </p:cNvGrpSpPr>
          <p:nvPr/>
        </p:nvGrpSpPr>
        <p:grpSpPr bwMode="auto">
          <a:xfrm>
            <a:off x="3841394" y="1777989"/>
            <a:ext cx="8031796" cy="708085"/>
            <a:chOff x="3122613" y="1809750"/>
            <a:chExt cx="6526212" cy="708084"/>
          </a:xfrm>
        </p:grpSpPr>
        <p:sp>
          <p:nvSpPr>
            <p:cNvPr id="5140" name="矩形 14"/>
            <p:cNvSpPr>
              <a:spLocks noChangeArrowheads="1"/>
            </p:cNvSpPr>
            <p:nvPr/>
          </p:nvSpPr>
          <p:spPr bwMode="auto">
            <a:xfrm>
              <a:off x="3122613" y="1809750"/>
              <a:ext cx="4459076" cy="708084"/>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defRPr/>
              </a:pPr>
              <a:r>
                <a:rPr lang="en-US" altLang="zh-CN" sz="2807" b="1" dirty="0">
                  <a:solidFill>
                    <a:srgbClr val="FF0000"/>
                  </a:solidFill>
                  <a:latin typeface="Times New Roman" panose="02020603050405020304" pitchFamily="18" charset="0"/>
                  <a:ea typeface="Arial Unicode MS" pitchFamily="34" charset="-122"/>
                  <a:cs typeface="Times New Roman" panose="02020603050405020304" pitchFamily="18" charset="0"/>
                  <a:sym typeface="Arial" charset="0"/>
                </a:rPr>
                <a:t>I. State Grid </a:t>
              </a:r>
              <a:r>
                <a:rPr lang="en-US" altLang="zh-CN" sz="2807" b="1" dirty="0">
                  <a:solidFill>
                    <a:srgbClr val="FF0000"/>
                  </a:solidFill>
                  <a:latin typeface="Times New Roman" panose="02020603050405020304" pitchFamily="18" charset="0"/>
                  <a:ea typeface="黑体" pitchFamily="49" charset="-122"/>
                  <a:cs typeface="Times New Roman" panose="02020603050405020304" pitchFamily="18" charset="0"/>
                </a:rPr>
                <a:t>Corporation of China</a:t>
              </a:r>
              <a:endParaRPr lang="zh-CN" altLang="zh-CN" sz="2807" b="1" dirty="0">
                <a:solidFill>
                  <a:srgbClr val="FF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sp>
          <p:nvSpPr>
            <p:cNvPr id="5141" name="直接连接符 74"/>
            <p:cNvSpPr>
              <a:spLocks noChangeShapeType="1"/>
            </p:cNvSpPr>
            <p:nvPr/>
          </p:nvSpPr>
          <p:spPr bwMode="auto">
            <a:xfrm flipV="1">
              <a:off x="3122613" y="2349500"/>
              <a:ext cx="6526212" cy="0"/>
            </a:xfrm>
            <a:prstGeom prst="line">
              <a:avLst/>
            </a:prstGeom>
            <a:noFill/>
            <a:ln w="38100">
              <a:solidFill>
                <a:schemeClr val="accent1"/>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grpSp>
      <p:grpSp>
        <p:nvGrpSpPr>
          <p:cNvPr id="5123" name="组合 26"/>
          <p:cNvGrpSpPr>
            <a:grpSpLocks/>
          </p:cNvGrpSpPr>
          <p:nvPr/>
        </p:nvGrpSpPr>
        <p:grpSpPr bwMode="auto">
          <a:xfrm>
            <a:off x="3841394" y="3425811"/>
            <a:ext cx="8031796" cy="706413"/>
            <a:chOff x="3122613" y="3505200"/>
            <a:chExt cx="6526212" cy="706413"/>
          </a:xfrm>
        </p:grpSpPr>
        <p:sp>
          <p:nvSpPr>
            <p:cNvPr id="5138" name="矩形 14"/>
            <p:cNvSpPr>
              <a:spLocks noChangeArrowheads="1"/>
            </p:cNvSpPr>
            <p:nvPr/>
          </p:nvSpPr>
          <p:spPr bwMode="auto">
            <a:xfrm>
              <a:off x="3122613" y="3505200"/>
              <a:ext cx="3302102" cy="706413"/>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III. Practice of State Grid</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sp>
          <p:nvSpPr>
            <p:cNvPr id="5139" name="直接连接符 74"/>
            <p:cNvSpPr>
              <a:spLocks noChangeShapeType="1"/>
            </p:cNvSpPr>
            <p:nvPr/>
          </p:nvSpPr>
          <p:spPr bwMode="auto">
            <a:xfrm flipV="1">
              <a:off x="3122613" y="4073525"/>
              <a:ext cx="6526212" cy="0"/>
            </a:xfrm>
            <a:prstGeom prst="line">
              <a:avLst/>
            </a:prstGeom>
            <a:noFill/>
            <a:ln w="38100">
              <a:solidFill>
                <a:srgbClr val="D8D8D8"/>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grpSp>
      <p:grpSp>
        <p:nvGrpSpPr>
          <p:cNvPr id="5124" name="组合 20"/>
          <p:cNvGrpSpPr>
            <a:grpSpLocks/>
          </p:cNvGrpSpPr>
          <p:nvPr/>
        </p:nvGrpSpPr>
        <p:grpSpPr bwMode="auto">
          <a:xfrm>
            <a:off x="3841394" y="2570152"/>
            <a:ext cx="8031796" cy="706413"/>
            <a:chOff x="3122612" y="2719388"/>
            <a:chExt cx="6526213" cy="707677"/>
          </a:xfrm>
        </p:grpSpPr>
        <p:sp>
          <p:nvSpPr>
            <p:cNvPr id="5136" name="直接连接符 74"/>
            <p:cNvSpPr>
              <a:spLocks noChangeShapeType="1"/>
            </p:cNvSpPr>
            <p:nvPr/>
          </p:nvSpPr>
          <p:spPr bwMode="auto">
            <a:xfrm flipV="1">
              <a:off x="3122612" y="3268055"/>
              <a:ext cx="6526213" cy="0"/>
            </a:xfrm>
            <a:prstGeom prst="line">
              <a:avLst/>
            </a:prstGeom>
            <a:noFill/>
            <a:ln w="38100">
              <a:solidFill>
                <a:srgbClr val="D8D8D8"/>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sp>
          <p:nvSpPr>
            <p:cNvPr id="5137" name="矩形 14"/>
            <p:cNvSpPr>
              <a:spLocks noChangeArrowheads="1"/>
            </p:cNvSpPr>
            <p:nvPr/>
          </p:nvSpPr>
          <p:spPr bwMode="auto">
            <a:xfrm>
              <a:off x="3122612" y="2719388"/>
              <a:ext cx="3895372" cy="707677"/>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II. Energy Transition in China</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grpSp>
      <p:grpSp>
        <p:nvGrpSpPr>
          <p:cNvPr id="5125" name="组合 11"/>
          <p:cNvGrpSpPr>
            <a:grpSpLocks/>
          </p:cNvGrpSpPr>
          <p:nvPr/>
        </p:nvGrpSpPr>
        <p:grpSpPr bwMode="auto">
          <a:xfrm>
            <a:off x="35522" y="2103438"/>
            <a:ext cx="7261060" cy="3040062"/>
            <a:chOff x="-1222374" y="1454967"/>
            <a:chExt cx="10508614" cy="4177773"/>
          </a:xfrm>
        </p:grpSpPr>
        <p:sp>
          <p:nvSpPr>
            <p:cNvPr id="20" name="矩形 8">
              <a:extLst>
                <a:ext uri="{FF2B5EF4-FFF2-40B4-BE49-F238E27FC236}"/>
              </a:extLst>
            </p:cNvPr>
            <p:cNvSpPr>
              <a:spLocks noChangeArrowheads="1"/>
            </p:cNvSpPr>
            <p:nvPr/>
          </p:nvSpPr>
          <p:spPr bwMode="auto">
            <a:xfrm>
              <a:off x="3781337" y="1871653"/>
              <a:ext cx="5504903" cy="2432490"/>
            </a:xfrm>
            <a:prstGeom prst="rect">
              <a:avLst/>
            </a:prstGeom>
            <a:noFill/>
            <a:ln>
              <a:noFill/>
            </a:ln>
            <a:extLst/>
          </p:spPr>
          <p:txBody>
            <a:bodyPr/>
            <a:lstStyle>
              <a:lvl1pPr>
                <a:spcBef>
                  <a:spcPct val="20000"/>
                </a:spcBef>
                <a:buChar char="•"/>
                <a:defRPr sz="29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0" hangingPunct="0">
                <a:lnSpc>
                  <a:spcPct val="150000"/>
                </a:lnSpc>
                <a:spcBef>
                  <a:spcPts val="1262"/>
                </a:spcBef>
                <a:buNone/>
                <a:defRPr/>
              </a:pPr>
              <a:endParaRPr lang="en-US" altLang="zh-CN" sz="1358" b="1" dirty="0">
                <a:solidFill>
                  <a:srgbClr val="FF0000"/>
                </a:solidFill>
                <a:latin typeface="Arial"/>
                <a:ea typeface="微软雅黑" panose="020B0503020204020204" pitchFamily="34" charset="-122"/>
                <a:sym typeface="Arial" panose="020B0604020202020204" pitchFamily="34" charset="0"/>
              </a:endParaRPr>
            </a:p>
          </p:txBody>
        </p:sp>
        <p:grpSp>
          <p:nvGrpSpPr>
            <p:cNvPr id="5132" name="组合 1"/>
            <p:cNvGrpSpPr>
              <a:grpSpLocks/>
            </p:cNvGrpSpPr>
            <p:nvPr/>
          </p:nvGrpSpPr>
          <p:grpSpPr bwMode="auto">
            <a:xfrm rot="5400000">
              <a:off x="-737923" y="970516"/>
              <a:ext cx="4177773" cy="5146675"/>
              <a:chOff x="-715146" y="947737"/>
              <a:chExt cx="4177773" cy="5146675"/>
            </a:xfrm>
          </p:grpSpPr>
          <p:sp>
            <p:nvSpPr>
              <p:cNvPr id="23" name="空心弧 33">
                <a:extLst>
                  <a:ext uri="{FF2B5EF4-FFF2-40B4-BE49-F238E27FC236}"/>
                </a:extLst>
              </p:cNvPr>
              <p:cNvSpPr>
                <a:spLocks noChangeArrowheads="1"/>
              </p:cNvSpPr>
              <p:nvPr/>
            </p:nvSpPr>
            <p:spPr bwMode="auto">
              <a:xfrm>
                <a:off x="39689" y="1852075"/>
                <a:ext cx="2650649" cy="337688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515 h 21600"/>
                </a:gdLst>
                <a:ahLst/>
                <a:cxnLst>
                  <a:cxn ang="T8">
                    <a:pos x="T0" y="T1"/>
                  </a:cxn>
                  <a:cxn ang="T9">
                    <a:pos x="T2" y="T3"/>
                  </a:cxn>
                  <a:cxn ang="T10">
                    <a:pos x="T4" y="T5"/>
                  </a:cxn>
                  <a:cxn ang="T11">
                    <a:pos x="T6" y="T7"/>
                  </a:cxn>
                </a:cxnLst>
                <a:rect l="T12" t="T13" r="T14" b="T15"/>
                <a:pathLst>
                  <a:path w="21600" h="21600">
                    <a:moveTo>
                      <a:pt x="16603" y="4657"/>
                    </a:moveTo>
                    <a:cubicBezTo>
                      <a:pt x="15034" y="3175"/>
                      <a:pt x="12958" y="2349"/>
                      <a:pt x="10799" y="2350"/>
                    </a:cubicBezTo>
                    <a:cubicBezTo>
                      <a:pt x="8641" y="2350"/>
                      <a:pt x="6565" y="3175"/>
                      <a:pt x="4996" y="4657"/>
                    </a:cubicBezTo>
                    <a:lnTo>
                      <a:pt x="3382" y="2949"/>
                    </a:lnTo>
                    <a:cubicBezTo>
                      <a:pt x="5387" y="1055"/>
                      <a:pt x="8041" y="-1"/>
                      <a:pt x="10800" y="0"/>
                    </a:cubicBezTo>
                    <a:cubicBezTo>
                      <a:pt x="13558" y="0"/>
                      <a:pt x="16212" y="1055"/>
                      <a:pt x="18217" y="2949"/>
                    </a:cubicBezTo>
                    <a:lnTo>
                      <a:pt x="16603" y="4657"/>
                    </a:lnTo>
                    <a:close/>
                  </a:path>
                </a:pathLst>
              </a:custGeom>
              <a:solidFill>
                <a:srgbClr val="D0E8EC"/>
              </a:solidFill>
              <a:ln>
                <a:noFill/>
              </a:ln>
              <a:extLst/>
            </p:spPr>
            <p:txBody>
              <a:bodyPr rot="10800000" vert="eaVert" lIns="61059" tIns="30529" rIns="61059" bIns="30529" anchor="ctr"/>
              <a:lstStyle/>
              <a:p>
                <a:pPr eaLnBrk="0" hangingPunct="0">
                  <a:defRPr/>
                </a:pPr>
                <a:endParaRPr lang="zh-CN" altLang="en-US" sz="1358" b="1">
                  <a:solidFill>
                    <a:srgbClr val="000000"/>
                  </a:solidFill>
                </a:endParaRPr>
              </a:p>
            </p:txBody>
          </p:sp>
          <p:sp>
            <p:nvSpPr>
              <p:cNvPr id="24" name="空心弧 34">
                <a:extLst>
                  <a:ext uri="{FF2B5EF4-FFF2-40B4-BE49-F238E27FC236}"/>
                </a:extLst>
              </p:cNvPr>
              <p:cNvSpPr>
                <a:spLocks noChangeArrowheads="1"/>
              </p:cNvSpPr>
              <p:nvPr/>
            </p:nvSpPr>
            <p:spPr bwMode="auto">
              <a:xfrm>
                <a:off x="-311550" y="1342667"/>
                <a:ext cx="3355309" cy="419577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515 h 21600"/>
                </a:gdLst>
                <a:ahLst/>
                <a:cxnLst>
                  <a:cxn ang="T8">
                    <a:pos x="T0" y="T1"/>
                  </a:cxn>
                  <a:cxn ang="T9">
                    <a:pos x="T2" y="T3"/>
                  </a:cxn>
                  <a:cxn ang="T10">
                    <a:pos x="T4" y="T5"/>
                  </a:cxn>
                  <a:cxn ang="T11">
                    <a:pos x="T6" y="T7"/>
                  </a:cxn>
                </a:cxnLst>
                <a:rect l="T12" t="T13" r="T14" b="T15"/>
                <a:pathLst>
                  <a:path w="21600" h="21600">
                    <a:moveTo>
                      <a:pt x="16993" y="4245"/>
                    </a:moveTo>
                    <a:cubicBezTo>
                      <a:pt x="15319" y="2663"/>
                      <a:pt x="13103" y="1781"/>
                      <a:pt x="10799" y="1782"/>
                    </a:cubicBezTo>
                    <a:cubicBezTo>
                      <a:pt x="8496" y="1782"/>
                      <a:pt x="6280" y="2663"/>
                      <a:pt x="4606" y="4245"/>
                    </a:cubicBezTo>
                    <a:lnTo>
                      <a:pt x="3382" y="2949"/>
                    </a:lnTo>
                    <a:cubicBezTo>
                      <a:pt x="5387" y="1055"/>
                      <a:pt x="8041" y="-1"/>
                      <a:pt x="10800" y="0"/>
                    </a:cubicBezTo>
                    <a:cubicBezTo>
                      <a:pt x="13558" y="0"/>
                      <a:pt x="16212" y="1055"/>
                      <a:pt x="18217" y="2949"/>
                    </a:cubicBezTo>
                    <a:lnTo>
                      <a:pt x="16993" y="4245"/>
                    </a:lnTo>
                    <a:close/>
                  </a:path>
                </a:pathLst>
              </a:custGeom>
              <a:solidFill>
                <a:srgbClr val="C1E2E5"/>
              </a:solidFill>
              <a:ln>
                <a:noFill/>
              </a:ln>
              <a:extLst/>
            </p:spPr>
            <p:txBody>
              <a:bodyPr rot="10800000" vert="eaVert" lIns="61059" tIns="30529" rIns="61059" bIns="30529" anchor="ctr"/>
              <a:lstStyle/>
              <a:p>
                <a:pPr eaLnBrk="0" hangingPunct="0">
                  <a:defRPr/>
                </a:pPr>
                <a:endParaRPr lang="zh-CN" altLang="en-US" sz="1358" b="1">
                  <a:solidFill>
                    <a:srgbClr val="000000"/>
                  </a:solidFill>
                </a:endParaRPr>
              </a:p>
            </p:txBody>
          </p:sp>
          <p:sp>
            <p:nvSpPr>
              <p:cNvPr id="25" name="空心弧 35">
                <a:extLst>
                  <a:ext uri="{FF2B5EF4-FFF2-40B4-BE49-F238E27FC236}"/>
                </a:extLst>
              </p:cNvPr>
              <p:cNvSpPr>
                <a:spLocks noChangeArrowheads="1"/>
              </p:cNvSpPr>
              <p:nvPr/>
            </p:nvSpPr>
            <p:spPr bwMode="auto">
              <a:xfrm>
                <a:off x="-715147" y="948284"/>
                <a:ext cx="4177773" cy="514612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477 h 21600"/>
                </a:gdLst>
                <a:ahLst/>
                <a:cxnLst>
                  <a:cxn ang="T8">
                    <a:pos x="T0" y="T1"/>
                  </a:cxn>
                  <a:cxn ang="T9">
                    <a:pos x="T2" y="T3"/>
                  </a:cxn>
                  <a:cxn ang="T10">
                    <a:pos x="T4" y="T5"/>
                  </a:cxn>
                  <a:cxn ang="T11">
                    <a:pos x="T6" y="T7"/>
                  </a:cxn>
                </a:cxnLst>
                <a:rect l="T12" t="T13" r="T14" b="T15"/>
                <a:pathLst>
                  <a:path w="21600" h="21600">
                    <a:moveTo>
                      <a:pt x="17035" y="4156"/>
                    </a:moveTo>
                    <a:cubicBezTo>
                      <a:pt x="15346" y="2570"/>
                      <a:pt x="13116" y="1687"/>
                      <a:pt x="10799" y="1688"/>
                    </a:cubicBezTo>
                    <a:cubicBezTo>
                      <a:pt x="8483" y="1688"/>
                      <a:pt x="6253" y="2570"/>
                      <a:pt x="4564" y="4156"/>
                    </a:cubicBezTo>
                    <a:lnTo>
                      <a:pt x="3408" y="2925"/>
                    </a:lnTo>
                    <a:cubicBezTo>
                      <a:pt x="5411" y="1045"/>
                      <a:pt x="8054" y="-1"/>
                      <a:pt x="10800" y="0"/>
                    </a:cubicBezTo>
                    <a:cubicBezTo>
                      <a:pt x="13545" y="0"/>
                      <a:pt x="16188" y="1045"/>
                      <a:pt x="18191" y="2925"/>
                    </a:cubicBezTo>
                    <a:lnTo>
                      <a:pt x="17035" y="4156"/>
                    </a:lnTo>
                    <a:close/>
                  </a:path>
                </a:pathLst>
              </a:custGeom>
              <a:solidFill>
                <a:srgbClr val="B2DEE4"/>
              </a:solidFill>
              <a:ln>
                <a:noFill/>
              </a:ln>
              <a:extLst/>
            </p:spPr>
            <p:txBody>
              <a:bodyPr rot="10800000" vert="eaVert" lIns="61059" tIns="30529" rIns="61059" bIns="30529" anchor="ctr"/>
              <a:lstStyle/>
              <a:p>
                <a:pPr eaLnBrk="0" hangingPunct="0">
                  <a:defRPr/>
                </a:pPr>
                <a:endParaRPr lang="zh-CN" altLang="en-US" sz="1358" b="1">
                  <a:solidFill>
                    <a:srgbClr val="000000"/>
                  </a:solidFill>
                </a:endParaRPr>
              </a:p>
            </p:txBody>
          </p:sp>
        </p:grpSp>
      </p:grpSp>
      <p:pic>
        <p:nvPicPr>
          <p:cNvPr id="5126" name="图片 1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7195" b="2011"/>
          <a:stretch>
            <a:fillRect/>
          </a:stretch>
        </p:blipFill>
        <p:spPr bwMode="auto">
          <a:xfrm>
            <a:off x="578659" y="2906713"/>
            <a:ext cx="211003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组合 27"/>
          <p:cNvGrpSpPr>
            <a:grpSpLocks/>
          </p:cNvGrpSpPr>
          <p:nvPr/>
        </p:nvGrpSpPr>
        <p:grpSpPr bwMode="auto">
          <a:xfrm>
            <a:off x="3841393" y="4238613"/>
            <a:ext cx="8033749" cy="706413"/>
            <a:chOff x="3120736" y="4270458"/>
            <a:chExt cx="6528089" cy="706312"/>
          </a:xfrm>
        </p:grpSpPr>
        <p:sp>
          <p:nvSpPr>
            <p:cNvPr id="5129" name="直接连接符 74"/>
            <p:cNvSpPr>
              <a:spLocks noChangeShapeType="1"/>
            </p:cNvSpPr>
            <p:nvPr/>
          </p:nvSpPr>
          <p:spPr bwMode="auto">
            <a:xfrm flipV="1">
              <a:off x="3122324" y="4868863"/>
              <a:ext cx="6526501" cy="0"/>
            </a:xfrm>
            <a:prstGeom prst="line">
              <a:avLst/>
            </a:prstGeom>
            <a:noFill/>
            <a:ln w="38100">
              <a:solidFill>
                <a:srgbClr val="D8D8D8"/>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sp>
          <p:nvSpPr>
            <p:cNvPr id="5130" name="矩形 25"/>
            <p:cNvSpPr>
              <a:spLocks noChangeArrowheads="1"/>
            </p:cNvSpPr>
            <p:nvPr/>
          </p:nvSpPr>
          <p:spPr bwMode="auto">
            <a:xfrm>
              <a:off x="3120736" y="4270458"/>
              <a:ext cx="1992589" cy="706312"/>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IV. Suggestions</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grpSp>
    </p:spTree>
    <p:extLst>
      <p:ext uri="{BB962C8B-B14F-4D97-AF65-F5344CB8AC3E}">
        <p14:creationId xmlns:p14="http://schemas.microsoft.com/office/powerpoint/2010/main" val="1560579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2">
            <a:extLst>
              <a:ext uri="{28A0092B-C50C-407E-A947-70E740481C1C}">
                <a14:useLocalDpi xmlns:a14="http://schemas.microsoft.com/office/drawing/2010/main" val="0"/>
              </a:ext>
            </a:extLst>
          </a:blip>
          <a:srcRect l="17638" t="9325" r="12941" b="14096"/>
          <a:stretch>
            <a:fillRect/>
          </a:stretch>
        </p:blipFill>
        <p:spPr bwMode="auto">
          <a:xfrm>
            <a:off x="5301890" y="1263245"/>
            <a:ext cx="6440566" cy="48460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9219" name="矩形 4"/>
          <p:cNvSpPr>
            <a:spLocks noChangeArrowheads="1"/>
          </p:cNvSpPr>
          <p:nvPr/>
        </p:nvSpPr>
        <p:spPr bwMode="auto">
          <a:xfrm>
            <a:off x="392846" y="2346123"/>
            <a:ext cx="4548085" cy="353739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0" tIns="0" rIns="0" bIns="0" anchor="ctr">
            <a:scene3d>
              <a:camera prst="orthographicFront"/>
              <a:lightRig rig="balanced" dir="t">
                <a:rot lat="0" lon="0" rev="2100000"/>
              </a:lightRig>
            </a:scene3d>
            <a:sp3d extrusionH="57150" prstMaterial="metal">
              <a:bevelT w="38100" h="25400"/>
              <a:contourClr>
                <a:schemeClr val="bg2"/>
              </a:contourClr>
            </a:sp3d>
          </a:bodyPr>
          <a:lstStyle>
            <a:lvl1pPr marL="742950" indent="-285750">
              <a:spcBef>
                <a:spcPct val="20000"/>
              </a:spcBef>
              <a:buChar char="•"/>
              <a:defRPr sz="29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algn="ctr" eaLnBrk="0" fontAlgn="base" hangingPunct="0">
              <a:lnSpc>
                <a:spcPct val="130000"/>
              </a:lnSpc>
              <a:spcBef>
                <a:spcPct val="0"/>
              </a:spcBef>
              <a:spcAft>
                <a:spcPct val="0"/>
              </a:spcAft>
              <a:buFont typeface="Wingdings" panose="05000000000000000000" pitchFamily="2" charset="2"/>
              <a:buChar char="Ø"/>
            </a:pPr>
            <a:endParaRPr lang="zh-CN" altLang="en-US" sz="1704" b="1" dirty="0">
              <a:ln w="50800"/>
              <a:solidFill>
                <a:srgbClr val="FFFFFF">
                  <a:shade val="50000"/>
                </a:srgbClr>
              </a:solidFill>
              <a:latin typeface="Stencil" panose="040409050D0802020404" pitchFamily="82" charset="0"/>
              <a:ea typeface="微软雅黑" panose="020B0503020204020204" pitchFamily="34" charset="-122"/>
            </a:endParaRPr>
          </a:p>
        </p:txBody>
      </p:sp>
      <p:sp>
        <p:nvSpPr>
          <p:cNvPr id="4" name="矩形 3"/>
          <p:cNvSpPr/>
          <p:nvPr/>
        </p:nvSpPr>
        <p:spPr>
          <a:xfrm>
            <a:off x="537230" y="2772576"/>
            <a:ext cx="4403701" cy="2684492"/>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286505" indent="-286505" eaLnBrk="0" fontAlgn="base" hangingPunct="0">
              <a:spcBef>
                <a:spcPct val="0"/>
              </a:spcBef>
              <a:spcAft>
                <a:spcPct val="0"/>
              </a:spcAft>
              <a:buFont typeface="Wingdings" panose="05000000000000000000" pitchFamily="2" charset="2"/>
              <a:buChar char="n"/>
              <a:defRPr/>
            </a:pPr>
            <a:r>
              <a:rPr lang="en-US" altLang="zh-CN" sz="2406" b="1" dirty="0">
                <a:ln/>
                <a:solidFill>
                  <a:srgbClr val="FFFFFF"/>
                </a:solidFill>
                <a:latin typeface="Times New Roman" panose="02020603050405020304" pitchFamily="18" charset="0"/>
                <a:cs typeface="Times New Roman" panose="02020603050405020304" pitchFamily="18" charset="0"/>
              </a:rPr>
              <a:t>Investment, construction, and operation of power grid</a:t>
            </a:r>
          </a:p>
          <a:p>
            <a:pPr eaLnBrk="0" fontAlgn="base" hangingPunct="0">
              <a:spcBef>
                <a:spcPct val="0"/>
              </a:spcBef>
              <a:spcAft>
                <a:spcPct val="0"/>
              </a:spcAft>
              <a:defRPr/>
            </a:pPr>
            <a:endParaRPr lang="en-US" altLang="zh-CN" sz="2406" b="1" dirty="0">
              <a:ln/>
              <a:solidFill>
                <a:srgbClr val="FFFFFF"/>
              </a:solidFill>
              <a:latin typeface="Times New Roman" panose="02020603050405020304" pitchFamily="18" charset="0"/>
              <a:cs typeface="Times New Roman" panose="02020603050405020304" pitchFamily="18" charset="0"/>
            </a:endParaRPr>
          </a:p>
          <a:p>
            <a:pPr marL="286505" indent="-286505" eaLnBrk="0" fontAlgn="base" hangingPunct="0">
              <a:spcBef>
                <a:spcPct val="0"/>
              </a:spcBef>
              <a:spcAft>
                <a:spcPct val="0"/>
              </a:spcAft>
              <a:buFont typeface="Wingdings" panose="05000000000000000000" pitchFamily="2" charset="2"/>
              <a:buChar char="n"/>
              <a:defRPr/>
            </a:pPr>
            <a:r>
              <a:rPr lang="en-US" altLang="zh-CN" sz="2406" b="1" dirty="0">
                <a:ln/>
                <a:solidFill>
                  <a:srgbClr val="FFFFFF"/>
                </a:solidFill>
                <a:latin typeface="Times New Roman" panose="02020603050405020304" pitchFamily="18" charset="0"/>
                <a:cs typeface="Times New Roman" panose="02020603050405020304" pitchFamily="18" charset="0"/>
              </a:rPr>
              <a:t>Provide service for over 1.1 billion people</a:t>
            </a:r>
          </a:p>
          <a:p>
            <a:pPr eaLnBrk="0" fontAlgn="base" hangingPunct="0">
              <a:spcBef>
                <a:spcPct val="0"/>
              </a:spcBef>
              <a:spcAft>
                <a:spcPct val="0"/>
              </a:spcAft>
              <a:defRPr/>
            </a:pPr>
            <a:endParaRPr lang="en-US" altLang="zh-CN" sz="2406" b="1" dirty="0">
              <a:ln/>
              <a:solidFill>
                <a:srgbClr val="FFFFFF"/>
              </a:solidFill>
              <a:latin typeface="Times New Roman" panose="02020603050405020304" pitchFamily="18" charset="0"/>
              <a:cs typeface="Times New Roman" panose="02020603050405020304" pitchFamily="18" charset="0"/>
            </a:endParaRPr>
          </a:p>
          <a:p>
            <a:pPr marL="286505" indent="-286505" eaLnBrk="0" fontAlgn="base" hangingPunct="0">
              <a:spcBef>
                <a:spcPct val="0"/>
              </a:spcBef>
              <a:spcAft>
                <a:spcPct val="0"/>
              </a:spcAft>
              <a:buFont typeface="Wingdings" panose="05000000000000000000" pitchFamily="2" charset="2"/>
              <a:buChar char="n"/>
              <a:defRPr/>
            </a:pPr>
            <a:r>
              <a:rPr lang="en-US" altLang="zh-CN" sz="2406" b="1" dirty="0">
                <a:ln/>
                <a:solidFill>
                  <a:srgbClr val="FFFFFF"/>
                </a:solidFill>
                <a:latin typeface="Times New Roman" panose="02020603050405020304" pitchFamily="18" charset="0"/>
                <a:cs typeface="Times New Roman" panose="02020603050405020304" pitchFamily="18" charset="0"/>
              </a:rPr>
              <a:t>Largest utility in the world</a:t>
            </a:r>
          </a:p>
        </p:txBody>
      </p:sp>
      <p:pic>
        <p:nvPicPr>
          <p:cNvPr id="1026" name="图片 1" descr="SGC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427" y="1046670"/>
            <a:ext cx="3385021" cy="1155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741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17"/>
          <p:cNvGrpSpPr>
            <a:grpSpLocks/>
          </p:cNvGrpSpPr>
          <p:nvPr/>
        </p:nvGrpSpPr>
        <p:grpSpPr bwMode="auto">
          <a:xfrm>
            <a:off x="3841394" y="1777989"/>
            <a:ext cx="8031796" cy="708085"/>
            <a:chOff x="3122613" y="1809750"/>
            <a:chExt cx="6526212" cy="708084"/>
          </a:xfrm>
        </p:grpSpPr>
        <p:sp>
          <p:nvSpPr>
            <p:cNvPr id="5140" name="矩形 14"/>
            <p:cNvSpPr>
              <a:spLocks noChangeArrowheads="1"/>
            </p:cNvSpPr>
            <p:nvPr/>
          </p:nvSpPr>
          <p:spPr bwMode="auto">
            <a:xfrm>
              <a:off x="3122613" y="1809750"/>
              <a:ext cx="4459076" cy="708084"/>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defRPr/>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 State Grid </a:t>
              </a:r>
              <a:r>
                <a:rPr lang="en-US" altLang="zh-CN" sz="2807" b="1" dirty="0">
                  <a:solidFill>
                    <a:srgbClr val="000000"/>
                  </a:solidFill>
                  <a:latin typeface="Times New Roman" panose="02020603050405020304" pitchFamily="18" charset="0"/>
                  <a:ea typeface="黑体" pitchFamily="49" charset="-122"/>
                  <a:cs typeface="Times New Roman" panose="02020603050405020304" pitchFamily="18" charset="0"/>
                </a:rPr>
                <a:t>Corporation of China</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sp>
          <p:nvSpPr>
            <p:cNvPr id="5141" name="直接连接符 74"/>
            <p:cNvSpPr>
              <a:spLocks noChangeShapeType="1"/>
            </p:cNvSpPr>
            <p:nvPr/>
          </p:nvSpPr>
          <p:spPr bwMode="auto">
            <a:xfrm flipV="1">
              <a:off x="3122613" y="2349500"/>
              <a:ext cx="6526212" cy="0"/>
            </a:xfrm>
            <a:prstGeom prst="line">
              <a:avLst/>
            </a:prstGeom>
            <a:noFill/>
            <a:ln w="38100">
              <a:solidFill>
                <a:schemeClr val="accent1"/>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grpSp>
      <p:grpSp>
        <p:nvGrpSpPr>
          <p:cNvPr id="5123" name="组合 26"/>
          <p:cNvGrpSpPr>
            <a:grpSpLocks/>
          </p:cNvGrpSpPr>
          <p:nvPr/>
        </p:nvGrpSpPr>
        <p:grpSpPr bwMode="auto">
          <a:xfrm>
            <a:off x="3841394" y="3425811"/>
            <a:ext cx="8031796" cy="706413"/>
            <a:chOff x="3122613" y="3505200"/>
            <a:chExt cx="6526212" cy="706413"/>
          </a:xfrm>
        </p:grpSpPr>
        <p:sp>
          <p:nvSpPr>
            <p:cNvPr id="5138" name="矩形 14"/>
            <p:cNvSpPr>
              <a:spLocks noChangeArrowheads="1"/>
            </p:cNvSpPr>
            <p:nvPr/>
          </p:nvSpPr>
          <p:spPr bwMode="auto">
            <a:xfrm>
              <a:off x="3122613" y="3505200"/>
              <a:ext cx="3302102" cy="706413"/>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III. Practice of State Grid</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sp>
          <p:nvSpPr>
            <p:cNvPr id="5139" name="直接连接符 74"/>
            <p:cNvSpPr>
              <a:spLocks noChangeShapeType="1"/>
            </p:cNvSpPr>
            <p:nvPr/>
          </p:nvSpPr>
          <p:spPr bwMode="auto">
            <a:xfrm flipV="1">
              <a:off x="3122613" y="4073525"/>
              <a:ext cx="6526212" cy="0"/>
            </a:xfrm>
            <a:prstGeom prst="line">
              <a:avLst/>
            </a:prstGeom>
            <a:noFill/>
            <a:ln w="38100">
              <a:solidFill>
                <a:srgbClr val="D8D8D8"/>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grpSp>
      <p:grpSp>
        <p:nvGrpSpPr>
          <p:cNvPr id="5124" name="组合 20"/>
          <p:cNvGrpSpPr>
            <a:grpSpLocks/>
          </p:cNvGrpSpPr>
          <p:nvPr/>
        </p:nvGrpSpPr>
        <p:grpSpPr bwMode="auto">
          <a:xfrm>
            <a:off x="3841394" y="2570153"/>
            <a:ext cx="8031796" cy="708085"/>
            <a:chOff x="3122612" y="2719388"/>
            <a:chExt cx="6526213" cy="709352"/>
          </a:xfrm>
        </p:grpSpPr>
        <p:sp>
          <p:nvSpPr>
            <p:cNvPr id="5136" name="直接连接符 74"/>
            <p:cNvSpPr>
              <a:spLocks noChangeShapeType="1"/>
            </p:cNvSpPr>
            <p:nvPr/>
          </p:nvSpPr>
          <p:spPr bwMode="auto">
            <a:xfrm flipV="1">
              <a:off x="3122612" y="3268055"/>
              <a:ext cx="6526213" cy="0"/>
            </a:xfrm>
            <a:prstGeom prst="line">
              <a:avLst/>
            </a:prstGeom>
            <a:noFill/>
            <a:ln w="38100">
              <a:solidFill>
                <a:srgbClr val="D8D8D8"/>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sp>
          <p:nvSpPr>
            <p:cNvPr id="5137" name="矩形 14"/>
            <p:cNvSpPr>
              <a:spLocks noChangeArrowheads="1"/>
            </p:cNvSpPr>
            <p:nvPr/>
          </p:nvSpPr>
          <p:spPr bwMode="auto">
            <a:xfrm>
              <a:off x="3122612" y="2719388"/>
              <a:ext cx="3901953" cy="709352"/>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pPr>
              <a:r>
                <a:rPr lang="en-US" altLang="zh-CN" sz="2807" b="1" dirty="0">
                  <a:solidFill>
                    <a:srgbClr val="FF0000"/>
                  </a:solidFill>
                  <a:latin typeface="Times New Roman" panose="02020603050405020304" pitchFamily="18" charset="0"/>
                  <a:ea typeface="Arial Unicode MS" pitchFamily="34" charset="-122"/>
                  <a:cs typeface="Times New Roman" panose="02020603050405020304" pitchFamily="18" charset="0"/>
                  <a:sym typeface="Arial" charset="0"/>
                </a:rPr>
                <a:t>II. Energy Transition in China</a:t>
              </a:r>
              <a:endParaRPr lang="zh-CN" altLang="zh-CN" sz="2807" b="1" dirty="0">
                <a:solidFill>
                  <a:srgbClr val="FF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grpSp>
      <p:grpSp>
        <p:nvGrpSpPr>
          <p:cNvPr id="5125" name="组合 11"/>
          <p:cNvGrpSpPr>
            <a:grpSpLocks/>
          </p:cNvGrpSpPr>
          <p:nvPr/>
        </p:nvGrpSpPr>
        <p:grpSpPr bwMode="auto">
          <a:xfrm>
            <a:off x="35522" y="2103438"/>
            <a:ext cx="7261060" cy="3040062"/>
            <a:chOff x="-1222374" y="1454967"/>
            <a:chExt cx="10508614" cy="4177773"/>
          </a:xfrm>
        </p:grpSpPr>
        <p:sp>
          <p:nvSpPr>
            <p:cNvPr id="20" name="矩形 8">
              <a:extLst>
                <a:ext uri="{FF2B5EF4-FFF2-40B4-BE49-F238E27FC236}"/>
              </a:extLst>
            </p:cNvPr>
            <p:cNvSpPr>
              <a:spLocks noChangeArrowheads="1"/>
            </p:cNvSpPr>
            <p:nvPr/>
          </p:nvSpPr>
          <p:spPr bwMode="auto">
            <a:xfrm>
              <a:off x="3781337" y="1871653"/>
              <a:ext cx="5504903" cy="2432490"/>
            </a:xfrm>
            <a:prstGeom prst="rect">
              <a:avLst/>
            </a:prstGeom>
            <a:noFill/>
            <a:ln>
              <a:noFill/>
            </a:ln>
            <a:extLst/>
          </p:spPr>
          <p:txBody>
            <a:bodyPr/>
            <a:lstStyle>
              <a:lvl1pPr>
                <a:spcBef>
                  <a:spcPct val="20000"/>
                </a:spcBef>
                <a:buChar char="•"/>
                <a:defRPr sz="29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0" hangingPunct="0">
                <a:lnSpc>
                  <a:spcPct val="150000"/>
                </a:lnSpc>
                <a:spcBef>
                  <a:spcPts val="1262"/>
                </a:spcBef>
                <a:buNone/>
                <a:defRPr/>
              </a:pPr>
              <a:endParaRPr lang="en-US" altLang="zh-CN" sz="1358" b="1" dirty="0">
                <a:solidFill>
                  <a:srgbClr val="FF0000"/>
                </a:solidFill>
                <a:latin typeface="Arial"/>
                <a:ea typeface="微软雅黑" panose="020B0503020204020204" pitchFamily="34" charset="-122"/>
                <a:sym typeface="Arial" panose="020B0604020202020204" pitchFamily="34" charset="0"/>
              </a:endParaRPr>
            </a:p>
          </p:txBody>
        </p:sp>
        <p:grpSp>
          <p:nvGrpSpPr>
            <p:cNvPr id="5132" name="组合 1"/>
            <p:cNvGrpSpPr>
              <a:grpSpLocks/>
            </p:cNvGrpSpPr>
            <p:nvPr/>
          </p:nvGrpSpPr>
          <p:grpSpPr bwMode="auto">
            <a:xfrm rot="5400000">
              <a:off x="-737923" y="970516"/>
              <a:ext cx="4177773" cy="5146675"/>
              <a:chOff x="-715146" y="947737"/>
              <a:chExt cx="4177773" cy="5146675"/>
            </a:xfrm>
          </p:grpSpPr>
          <p:sp>
            <p:nvSpPr>
              <p:cNvPr id="23" name="空心弧 33">
                <a:extLst>
                  <a:ext uri="{FF2B5EF4-FFF2-40B4-BE49-F238E27FC236}"/>
                </a:extLst>
              </p:cNvPr>
              <p:cNvSpPr>
                <a:spLocks noChangeArrowheads="1"/>
              </p:cNvSpPr>
              <p:nvPr/>
            </p:nvSpPr>
            <p:spPr bwMode="auto">
              <a:xfrm>
                <a:off x="39689" y="1852075"/>
                <a:ext cx="2650649" cy="337688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515 h 21600"/>
                </a:gdLst>
                <a:ahLst/>
                <a:cxnLst>
                  <a:cxn ang="T8">
                    <a:pos x="T0" y="T1"/>
                  </a:cxn>
                  <a:cxn ang="T9">
                    <a:pos x="T2" y="T3"/>
                  </a:cxn>
                  <a:cxn ang="T10">
                    <a:pos x="T4" y="T5"/>
                  </a:cxn>
                  <a:cxn ang="T11">
                    <a:pos x="T6" y="T7"/>
                  </a:cxn>
                </a:cxnLst>
                <a:rect l="T12" t="T13" r="T14" b="T15"/>
                <a:pathLst>
                  <a:path w="21600" h="21600">
                    <a:moveTo>
                      <a:pt x="16603" y="4657"/>
                    </a:moveTo>
                    <a:cubicBezTo>
                      <a:pt x="15034" y="3175"/>
                      <a:pt x="12958" y="2349"/>
                      <a:pt x="10799" y="2350"/>
                    </a:cubicBezTo>
                    <a:cubicBezTo>
                      <a:pt x="8641" y="2350"/>
                      <a:pt x="6565" y="3175"/>
                      <a:pt x="4996" y="4657"/>
                    </a:cubicBezTo>
                    <a:lnTo>
                      <a:pt x="3382" y="2949"/>
                    </a:lnTo>
                    <a:cubicBezTo>
                      <a:pt x="5387" y="1055"/>
                      <a:pt x="8041" y="-1"/>
                      <a:pt x="10800" y="0"/>
                    </a:cubicBezTo>
                    <a:cubicBezTo>
                      <a:pt x="13558" y="0"/>
                      <a:pt x="16212" y="1055"/>
                      <a:pt x="18217" y="2949"/>
                    </a:cubicBezTo>
                    <a:lnTo>
                      <a:pt x="16603" y="4657"/>
                    </a:lnTo>
                    <a:close/>
                  </a:path>
                </a:pathLst>
              </a:custGeom>
              <a:solidFill>
                <a:srgbClr val="D0E8EC"/>
              </a:solidFill>
              <a:ln>
                <a:noFill/>
              </a:ln>
              <a:extLst/>
            </p:spPr>
            <p:txBody>
              <a:bodyPr rot="10800000" vert="eaVert" lIns="61059" tIns="30529" rIns="61059" bIns="30529" anchor="ctr"/>
              <a:lstStyle/>
              <a:p>
                <a:pPr eaLnBrk="0" hangingPunct="0">
                  <a:defRPr/>
                </a:pPr>
                <a:endParaRPr lang="zh-CN" altLang="en-US" sz="1358" b="1">
                  <a:solidFill>
                    <a:srgbClr val="000000"/>
                  </a:solidFill>
                </a:endParaRPr>
              </a:p>
            </p:txBody>
          </p:sp>
          <p:sp>
            <p:nvSpPr>
              <p:cNvPr id="24" name="空心弧 34">
                <a:extLst>
                  <a:ext uri="{FF2B5EF4-FFF2-40B4-BE49-F238E27FC236}"/>
                </a:extLst>
              </p:cNvPr>
              <p:cNvSpPr>
                <a:spLocks noChangeArrowheads="1"/>
              </p:cNvSpPr>
              <p:nvPr/>
            </p:nvSpPr>
            <p:spPr bwMode="auto">
              <a:xfrm>
                <a:off x="-311550" y="1342667"/>
                <a:ext cx="3355309" cy="419577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515 h 21600"/>
                </a:gdLst>
                <a:ahLst/>
                <a:cxnLst>
                  <a:cxn ang="T8">
                    <a:pos x="T0" y="T1"/>
                  </a:cxn>
                  <a:cxn ang="T9">
                    <a:pos x="T2" y="T3"/>
                  </a:cxn>
                  <a:cxn ang="T10">
                    <a:pos x="T4" y="T5"/>
                  </a:cxn>
                  <a:cxn ang="T11">
                    <a:pos x="T6" y="T7"/>
                  </a:cxn>
                </a:cxnLst>
                <a:rect l="T12" t="T13" r="T14" b="T15"/>
                <a:pathLst>
                  <a:path w="21600" h="21600">
                    <a:moveTo>
                      <a:pt x="16993" y="4245"/>
                    </a:moveTo>
                    <a:cubicBezTo>
                      <a:pt x="15319" y="2663"/>
                      <a:pt x="13103" y="1781"/>
                      <a:pt x="10799" y="1782"/>
                    </a:cubicBezTo>
                    <a:cubicBezTo>
                      <a:pt x="8496" y="1782"/>
                      <a:pt x="6280" y="2663"/>
                      <a:pt x="4606" y="4245"/>
                    </a:cubicBezTo>
                    <a:lnTo>
                      <a:pt x="3382" y="2949"/>
                    </a:lnTo>
                    <a:cubicBezTo>
                      <a:pt x="5387" y="1055"/>
                      <a:pt x="8041" y="-1"/>
                      <a:pt x="10800" y="0"/>
                    </a:cubicBezTo>
                    <a:cubicBezTo>
                      <a:pt x="13558" y="0"/>
                      <a:pt x="16212" y="1055"/>
                      <a:pt x="18217" y="2949"/>
                    </a:cubicBezTo>
                    <a:lnTo>
                      <a:pt x="16993" y="4245"/>
                    </a:lnTo>
                    <a:close/>
                  </a:path>
                </a:pathLst>
              </a:custGeom>
              <a:solidFill>
                <a:srgbClr val="C1E2E5"/>
              </a:solidFill>
              <a:ln>
                <a:noFill/>
              </a:ln>
              <a:extLst/>
            </p:spPr>
            <p:txBody>
              <a:bodyPr rot="10800000" vert="eaVert" lIns="61059" tIns="30529" rIns="61059" bIns="30529" anchor="ctr"/>
              <a:lstStyle/>
              <a:p>
                <a:pPr eaLnBrk="0" hangingPunct="0">
                  <a:defRPr/>
                </a:pPr>
                <a:endParaRPr lang="zh-CN" altLang="en-US" sz="1358" b="1">
                  <a:solidFill>
                    <a:srgbClr val="000000"/>
                  </a:solidFill>
                </a:endParaRPr>
              </a:p>
            </p:txBody>
          </p:sp>
          <p:sp>
            <p:nvSpPr>
              <p:cNvPr id="25" name="空心弧 35">
                <a:extLst>
                  <a:ext uri="{FF2B5EF4-FFF2-40B4-BE49-F238E27FC236}"/>
                </a:extLst>
              </p:cNvPr>
              <p:cNvSpPr>
                <a:spLocks noChangeArrowheads="1"/>
              </p:cNvSpPr>
              <p:nvPr/>
            </p:nvSpPr>
            <p:spPr bwMode="auto">
              <a:xfrm>
                <a:off x="-715147" y="948284"/>
                <a:ext cx="4177773" cy="514612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477 h 21600"/>
                </a:gdLst>
                <a:ahLst/>
                <a:cxnLst>
                  <a:cxn ang="T8">
                    <a:pos x="T0" y="T1"/>
                  </a:cxn>
                  <a:cxn ang="T9">
                    <a:pos x="T2" y="T3"/>
                  </a:cxn>
                  <a:cxn ang="T10">
                    <a:pos x="T4" y="T5"/>
                  </a:cxn>
                  <a:cxn ang="T11">
                    <a:pos x="T6" y="T7"/>
                  </a:cxn>
                </a:cxnLst>
                <a:rect l="T12" t="T13" r="T14" b="T15"/>
                <a:pathLst>
                  <a:path w="21600" h="21600">
                    <a:moveTo>
                      <a:pt x="17035" y="4156"/>
                    </a:moveTo>
                    <a:cubicBezTo>
                      <a:pt x="15346" y="2570"/>
                      <a:pt x="13116" y="1687"/>
                      <a:pt x="10799" y="1688"/>
                    </a:cubicBezTo>
                    <a:cubicBezTo>
                      <a:pt x="8483" y="1688"/>
                      <a:pt x="6253" y="2570"/>
                      <a:pt x="4564" y="4156"/>
                    </a:cubicBezTo>
                    <a:lnTo>
                      <a:pt x="3408" y="2925"/>
                    </a:lnTo>
                    <a:cubicBezTo>
                      <a:pt x="5411" y="1045"/>
                      <a:pt x="8054" y="-1"/>
                      <a:pt x="10800" y="0"/>
                    </a:cubicBezTo>
                    <a:cubicBezTo>
                      <a:pt x="13545" y="0"/>
                      <a:pt x="16188" y="1045"/>
                      <a:pt x="18191" y="2925"/>
                    </a:cubicBezTo>
                    <a:lnTo>
                      <a:pt x="17035" y="4156"/>
                    </a:lnTo>
                    <a:close/>
                  </a:path>
                </a:pathLst>
              </a:custGeom>
              <a:solidFill>
                <a:srgbClr val="B2DEE4"/>
              </a:solidFill>
              <a:ln>
                <a:noFill/>
              </a:ln>
              <a:extLst/>
            </p:spPr>
            <p:txBody>
              <a:bodyPr rot="10800000" vert="eaVert" lIns="61059" tIns="30529" rIns="61059" bIns="30529" anchor="ctr"/>
              <a:lstStyle/>
              <a:p>
                <a:pPr eaLnBrk="0" hangingPunct="0">
                  <a:defRPr/>
                </a:pPr>
                <a:endParaRPr lang="zh-CN" altLang="en-US" sz="1358" b="1">
                  <a:solidFill>
                    <a:srgbClr val="000000"/>
                  </a:solidFill>
                </a:endParaRPr>
              </a:p>
            </p:txBody>
          </p:sp>
        </p:grpSp>
      </p:grpSp>
      <p:pic>
        <p:nvPicPr>
          <p:cNvPr id="5126" name="图片 1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7195" b="2011"/>
          <a:stretch>
            <a:fillRect/>
          </a:stretch>
        </p:blipFill>
        <p:spPr bwMode="auto">
          <a:xfrm>
            <a:off x="578659" y="2906713"/>
            <a:ext cx="211003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组合 27"/>
          <p:cNvGrpSpPr>
            <a:grpSpLocks/>
          </p:cNvGrpSpPr>
          <p:nvPr/>
        </p:nvGrpSpPr>
        <p:grpSpPr bwMode="auto">
          <a:xfrm>
            <a:off x="3841393" y="4238613"/>
            <a:ext cx="8033749" cy="706413"/>
            <a:chOff x="3120736" y="4270458"/>
            <a:chExt cx="6528089" cy="706312"/>
          </a:xfrm>
        </p:grpSpPr>
        <p:sp>
          <p:nvSpPr>
            <p:cNvPr id="5129" name="直接连接符 74"/>
            <p:cNvSpPr>
              <a:spLocks noChangeShapeType="1"/>
            </p:cNvSpPr>
            <p:nvPr/>
          </p:nvSpPr>
          <p:spPr bwMode="auto">
            <a:xfrm flipV="1">
              <a:off x="3122324" y="4868863"/>
              <a:ext cx="6526501" cy="0"/>
            </a:xfrm>
            <a:prstGeom prst="line">
              <a:avLst/>
            </a:prstGeom>
            <a:noFill/>
            <a:ln w="38100">
              <a:solidFill>
                <a:srgbClr val="D8D8D8"/>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sp>
          <p:nvSpPr>
            <p:cNvPr id="5130" name="矩形 25"/>
            <p:cNvSpPr>
              <a:spLocks noChangeArrowheads="1"/>
            </p:cNvSpPr>
            <p:nvPr/>
          </p:nvSpPr>
          <p:spPr bwMode="auto">
            <a:xfrm>
              <a:off x="3120736" y="4270458"/>
              <a:ext cx="1992589" cy="706312"/>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IV. Suggestions</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grpSp>
    </p:spTree>
    <p:extLst>
      <p:ext uri="{BB962C8B-B14F-4D97-AF65-F5344CB8AC3E}">
        <p14:creationId xmlns:p14="http://schemas.microsoft.com/office/powerpoint/2010/main" val="2120165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1404576" y="1191054"/>
            <a:ext cx="7362522" cy="1092310"/>
          </a:xfrm>
          <a:prstGeom prst="rect">
            <a:avLst/>
          </a:prstGeom>
          <a:ln/>
          <a:extLst/>
        </p:spPr>
        <p:style>
          <a:lnRef idx="1">
            <a:schemeClr val="accent1"/>
          </a:lnRef>
          <a:fillRef idx="2">
            <a:schemeClr val="accent1"/>
          </a:fillRef>
          <a:effectRef idx="1">
            <a:schemeClr val="accent1"/>
          </a:effectRef>
          <a:fontRef idx="minor">
            <a:schemeClr val="dk1"/>
          </a:fontRef>
        </p:style>
        <p:txBody>
          <a:bodyPr>
            <a:spAutoFit/>
          </a:bodyPr>
          <a:lstStyle>
            <a:lvl1pPr>
              <a:defRPr sz="1700" b="1">
                <a:solidFill>
                  <a:schemeClr val="tx1"/>
                </a:solidFill>
                <a:latin typeface="Calibri" panose="020F0502020204030204" pitchFamily="34" charset="0"/>
                <a:ea typeface="宋体" panose="02010600030101010101" pitchFamily="2" charset="-122"/>
              </a:defRPr>
            </a:lvl1pPr>
            <a:lvl2pPr marL="742950" indent="-285750">
              <a:defRPr sz="1700" b="1">
                <a:solidFill>
                  <a:schemeClr val="tx1"/>
                </a:solidFill>
                <a:latin typeface="Calibri" panose="020F0502020204030204" pitchFamily="34" charset="0"/>
                <a:ea typeface="宋体" panose="02010600030101010101" pitchFamily="2" charset="-122"/>
              </a:defRPr>
            </a:lvl2pPr>
            <a:lvl3pPr marL="1143000" indent="-228600">
              <a:defRPr sz="1700" b="1">
                <a:solidFill>
                  <a:schemeClr val="tx1"/>
                </a:solidFill>
                <a:latin typeface="Calibri" panose="020F0502020204030204" pitchFamily="34" charset="0"/>
                <a:ea typeface="宋体" panose="02010600030101010101" pitchFamily="2" charset="-122"/>
              </a:defRPr>
            </a:lvl3pPr>
            <a:lvl4pPr marL="1600200" indent="-228600">
              <a:defRPr sz="1700" b="1">
                <a:solidFill>
                  <a:schemeClr val="tx1"/>
                </a:solidFill>
                <a:latin typeface="Calibri" panose="020F0502020204030204" pitchFamily="34" charset="0"/>
                <a:ea typeface="宋体" panose="02010600030101010101" pitchFamily="2" charset="-122"/>
              </a:defRPr>
            </a:lvl4pPr>
            <a:lvl5pPr marL="2057400" indent="-228600">
              <a:defRPr sz="1700"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9pPr>
          </a:lstStyle>
          <a:p>
            <a:pPr marL="343808" eaLnBrk="0" fontAlgn="base" hangingPunct="0">
              <a:lnSpc>
                <a:spcPct val="120000"/>
              </a:lnSpc>
              <a:spcBef>
                <a:spcPct val="0"/>
              </a:spcBef>
              <a:spcAft>
                <a:spcPct val="0"/>
              </a:spcAft>
              <a:defRPr/>
            </a:pPr>
            <a:r>
              <a:rPr lang="en-US" altLang="zh-CN" sz="180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By the end of 2016, the installed capacity for</a:t>
            </a:r>
          </a:p>
          <a:p>
            <a:pPr marL="343808" eaLnBrk="0" fontAlgn="base" hangingPunct="0">
              <a:lnSpc>
                <a:spcPct val="120000"/>
              </a:lnSpc>
              <a:spcBef>
                <a:spcPct val="0"/>
              </a:spcBef>
              <a:spcAft>
                <a:spcPct val="0"/>
              </a:spcAft>
              <a:buClr>
                <a:srgbClr val="92D050"/>
              </a:buClr>
              <a:buFont typeface="Wingdings" pitchFamily="2" charset="2"/>
              <a:buChar char="l"/>
              <a:defRPr/>
            </a:pPr>
            <a:r>
              <a:rPr lang="en-US" altLang="zh-CN" sz="180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Wind power: About 150 GW / Annual growth rate: 46%</a:t>
            </a:r>
          </a:p>
          <a:p>
            <a:pPr marL="343808" eaLnBrk="0" fontAlgn="base" hangingPunct="0">
              <a:lnSpc>
                <a:spcPct val="120000"/>
              </a:lnSpc>
              <a:spcBef>
                <a:spcPct val="0"/>
              </a:spcBef>
              <a:spcAft>
                <a:spcPct val="0"/>
              </a:spcAft>
              <a:buClr>
                <a:srgbClr val="BBE0E3">
                  <a:lumMod val="50000"/>
                </a:srgbClr>
              </a:buClr>
              <a:buFont typeface="Wingdings" pitchFamily="2" charset="2"/>
              <a:buChar char="l"/>
              <a:defRPr/>
            </a:pPr>
            <a:r>
              <a:rPr lang="en-US" altLang="zh-CN" sz="180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Solar power: About 80 GW/ Annual growth rate: 62%</a:t>
            </a:r>
          </a:p>
        </p:txBody>
      </p:sp>
      <p:sp>
        <p:nvSpPr>
          <p:cNvPr id="12292" name="TextBox 7"/>
          <p:cNvSpPr txBox="1">
            <a:spLocks noChangeArrowheads="1"/>
          </p:cNvSpPr>
          <p:nvPr/>
        </p:nvSpPr>
        <p:spPr bwMode="auto">
          <a:xfrm>
            <a:off x="2125077" y="6100098"/>
            <a:ext cx="7832031" cy="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b="1">
                <a:solidFill>
                  <a:schemeClr val="tx1"/>
                </a:solidFill>
                <a:latin typeface="Calibri" panose="020F0502020204030204" pitchFamily="34" charset="0"/>
                <a:ea typeface="宋体" panose="02010600030101010101" pitchFamily="2" charset="-122"/>
              </a:defRPr>
            </a:lvl1pPr>
            <a:lvl2pPr marL="742950" indent="-285750">
              <a:defRPr sz="1700" b="1">
                <a:solidFill>
                  <a:schemeClr val="tx1"/>
                </a:solidFill>
                <a:latin typeface="Calibri" panose="020F0502020204030204" pitchFamily="34" charset="0"/>
                <a:ea typeface="宋体" panose="02010600030101010101" pitchFamily="2" charset="-122"/>
              </a:defRPr>
            </a:lvl2pPr>
            <a:lvl3pPr marL="1143000" indent="-228600">
              <a:defRPr sz="1700" b="1">
                <a:solidFill>
                  <a:schemeClr val="tx1"/>
                </a:solidFill>
                <a:latin typeface="Calibri" panose="020F0502020204030204" pitchFamily="34" charset="0"/>
                <a:ea typeface="宋体" panose="02010600030101010101" pitchFamily="2" charset="-122"/>
              </a:defRPr>
            </a:lvl3pPr>
            <a:lvl4pPr marL="1600200" indent="-228600">
              <a:defRPr sz="1700" b="1">
                <a:solidFill>
                  <a:schemeClr val="tx1"/>
                </a:solidFill>
                <a:latin typeface="Calibri" panose="020F0502020204030204" pitchFamily="34" charset="0"/>
                <a:ea typeface="宋体" panose="02010600030101010101" pitchFamily="2" charset="-122"/>
              </a:defRPr>
            </a:lvl4pPr>
            <a:lvl5pPr marL="2057400" indent="-228600">
              <a:defRPr sz="1700"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lang="en-US" altLang="zh-CN" sz="1604" dirty="0">
                <a:solidFill>
                  <a:srgbClr val="000000"/>
                </a:solidFill>
                <a:latin typeface="Times New Roman" panose="02020603050405020304" pitchFamily="18" charset="0"/>
                <a:cs typeface="Times New Roman" panose="02020603050405020304" pitchFamily="18" charset="0"/>
              </a:rPr>
              <a:t>Wind and solar installed capacity of total in China</a:t>
            </a:r>
            <a:endParaRPr lang="zh-CN" altLang="en-US" sz="1604" dirty="0">
              <a:solidFill>
                <a:srgbClr val="000000"/>
              </a:solidFill>
              <a:latin typeface="Times New Roman" panose="02020603050405020304" pitchFamily="18" charset="0"/>
              <a:cs typeface="Times New Roman" panose="02020603050405020304" pitchFamily="18" charset="0"/>
            </a:endParaRPr>
          </a:p>
        </p:txBody>
      </p:sp>
      <p:pic>
        <p:nvPicPr>
          <p:cNvPr id="12293" name="Picture 11" descr="C:\Users\lenovo\Desktop\5英文-01.png"/>
          <p:cNvPicPr>
            <a:picLocks noChangeAspect="1" noChangeArrowheads="1"/>
          </p:cNvPicPr>
          <p:nvPr/>
        </p:nvPicPr>
        <p:blipFill>
          <a:blip r:embed="rId2" cstate="print">
            <a:extLst>
              <a:ext uri="{28A0092B-C50C-407E-A947-70E740481C1C}">
                <a14:useLocalDpi xmlns:a14="http://schemas.microsoft.com/office/drawing/2010/main" val="0"/>
              </a:ext>
            </a:extLst>
          </a:blip>
          <a:srcRect l="3543" t="9943" r="4330" b="5556"/>
          <a:stretch>
            <a:fillRect/>
          </a:stretch>
        </p:blipFill>
        <p:spPr bwMode="auto">
          <a:xfrm>
            <a:off x="1403531" y="2092417"/>
            <a:ext cx="9167343" cy="41192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07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6333147" y="2014910"/>
            <a:ext cx="3829275" cy="2836147"/>
          </a:xfrm>
          <a:custGeom>
            <a:avLst/>
            <a:gdLst>
              <a:gd name="connsiteX0" fmla="*/ 19050 w 3819525"/>
              <a:gd name="connsiteY0" fmla="*/ 1076325 h 2828925"/>
              <a:gd name="connsiteX1" fmla="*/ 685800 w 3819525"/>
              <a:gd name="connsiteY1" fmla="*/ 1200150 h 2828925"/>
              <a:gd name="connsiteX2" fmla="*/ 1257300 w 3819525"/>
              <a:gd name="connsiteY2" fmla="*/ 828675 h 2828925"/>
              <a:gd name="connsiteX3" fmla="*/ 1924050 w 3819525"/>
              <a:gd name="connsiteY3" fmla="*/ 628650 h 2828925"/>
              <a:gd name="connsiteX4" fmla="*/ 2543175 w 3819525"/>
              <a:gd name="connsiteY4" fmla="*/ 438150 h 2828925"/>
              <a:gd name="connsiteX5" fmla="*/ 3219450 w 3819525"/>
              <a:gd name="connsiteY5" fmla="*/ 314325 h 2828925"/>
              <a:gd name="connsiteX6" fmla="*/ 3819525 w 3819525"/>
              <a:gd name="connsiteY6" fmla="*/ 0 h 2828925"/>
              <a:gd name="connsiteX7" fmla="*/ 3819525 w 3819525"/>
              <a:gd name="connsiteY7" fmla="*/ 2828925 h 2828925"/>
              <a:gd name="connsiteX8" fmla="*/ 0 w 3819525"/>
              <a:gd name="connsiteY8" fmla="*/ 2828925 h 2828925"/>
              <a:gd name="connsiteX9" fmla="*/ 19050 w 3819525"/>
              <a:gd name="connsiteY9" fmla="*/ 1076325 h 28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9525" h="2828925">
                <a:moveTo>
                  <a:pt x="19050" y="1076325"/>
                </a:moveTo>
                <a:lnTo>
                  <a:pt x="685800" y="1200150"/>
                </a:lnTo>
                <a:lnTo>
                  <a:pt x="1257300" y="828675"/>
                </a:lnTo>
                <a:lnTo>
                  <a:pt x="1924050" y="628650"/>
                </a:lnTo>
                <a:lnTo>
                  <a:pt x="2543175" y="438150"/>
                </a:lnTo>
                <a:lnTo>
                  <a:pt x="3219450" y="314325"/>
                </a:lnTo>
                <a:lnTo>
                  <a:pt x="3819525" y="0"/>
                </a:lnTo>
                <a:lnTo>
                  <a:pt x="3819525" y="2828925"/>
                </a:lnTo>
                <a:lnTo>
                  <a:pt x="0" y="2828925"/>
                </a:lnTo>
                <a:lnTo>
                  <a:pt x="19050" y="1076325"/>
                </a:lnTo>
                <a:close/>
              </a:path>
            </a:pathLst>
          </a:custGeom>
          <a:gradFill flip="none" rotWithShape="1">
            <a:gsLst>
              <a:gs pos="0">
                <a:schemeClr val="accent1">
                  <a:lumMod val="67000"/>
                  <a:alpha val="73000"/>
                </a:schemeClr>
              </a:gs>
              <a:gs pos="48000">
                <a:schemeClr val="accent1">
                  <a:lumMod val="97000"/>
                  <a:lumOff val="3000"/>
                </a:schemeClr>
              </a:gs>
              <a:gs pos="100000">
                <a:schemeClr val="accent1">
                  <a:lumMod val="60000"/>
                  <a:lumOff val="40000"/>
                  <a:alpha val="72000"/>
                </a:schemeClr>
              </a:gs>
            </a:gsLst>
            <a:lin ang="16200000" scaled="1"/>
            <a:tileRect/>
          </a:gradFill>
          <a:ln>
            <a:solidFill>
              <a:srgbClr val="0070C0"/>
            </a:solidFill>
          </a:ln>
        </p:spPr>
        <p:txBody>
          <a:bodyPr lIns="0" tIns="0" rIns="0" bIns="0" anchor="ctr"/>
          <a:lstStyle/>
          <a:p>
            <a:pPr marL="744916" indent="-286505" algn="ctr" eaLnBrk="0" fontAlgn="base" hangingPunct="0">
              <a:lnSpc>
                <a:spcPct val="130000"/>
              </a:lnSpc>
              <a:spcBef>
                <a:spcPct val="0"/>
              </a:spcBef>
              <a:spcAft>
                <a:spcPct val="0"/>
              </a:spcAft>
              <a:buFont typeface="Wingdings" pitchFamily="2" charset="2"/>
              <a:buChar char="Ø"/>
              <a:defRPr/>
            </a:pPr>
            <a:endParaRPr lang="zh-CN" altLang="en-US" sz="1704" b="1" dirty="0">
              <a:solidFill>
                <a:srgbClr val="003366"/>
              </a:solidFill>
              <a:latin typeface="微软雅黑" pitchFamily="34" charset="-122"/>
              <a:ea typeface="微软雅黑" pitchFamily="34" charset="-122"/>
            </a:endParaRPr>
          </a:p>
        </p:txBody>
      </p:sp>
      <p:pic>
        <p:nvPicPr>
          <p:cNvPr id="133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074" y="1339054"/>
            <a:ext cx="6089280" cy="40075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10" name="TextBox 9"/>
          <p:cNvSpPr txBox="1">
            <a:spLocks noChangeArrowheads="1"/>
          </p:cNvSpPr>
          <p:nvPr/>
        </p:nvSpPr>
        <p:spPr bwMode="auto">
          <a:xfrm>
            <a:off x="5453018" y="5450371"/>
            <a:ext cx="5013391" cy="586268"/>
          </a:xfrm>
          <a:prstGeom prst="rect">
            <a:avLst/>
          </a:prstGeom>
          <a:ln/>
          <a:extLst/>
        </p:spPr>
        <p:style>
          <a:lnRef idx="0">
            <a:schemeClr val="accent3"/>
          </a:lnRef>
          <a:fillRef idx="3">
            <a:schemeClr val="accent3"/>
          </a:fillRef>
          <a:effectRef idx="3">
            <a:schemeClr val="accent3"/>
          </a:effectRef>
          <a:fontRef idx="minor">
            <a:schemeClr val="lt1"/>
          </a:fontRef>
        </p:style>
        <p:txBody>
          <a:bodyPr>
            <a:spAutoFit/>
          </a:bodyPr>
          <a:lstStyle>
            <a:lvl1pPr>
              <a:defRPr sz="1700" b="1">
                <a:solidFill>
                  <a:schemeClr val="tx1"/>
                </a:solidFill>
                <a:latin typeface="Calibri" panose="020F0502020204030204" pitchFamily="34" charset="0"/>
                <a:ea typeface="宋体" panose="02010600030101010101" pitchFamily="2" charset="-122"/>
              </a:defRPr>
            </a:lvl1pPr>
            <a:lvl2pPr marL="742950" indent="-285750">
              <a:defRPr sz="1700" b="1">
                <a:solidFill>
                  <a:schemeClr val="tx1"/>
                </a:solidFill>
                <a:latin typeface="Calibri" panose="020F0502020204030204" pitchFamily="34" charset="0"/>
                <a:ea typeface="宋体" panose="02010600030101010101" pitchFamily="2" charset="-122"/>
              </a:defRPr>
            </a:lvl2pPr>
            <a:lvl3pPr marL="1143000" indent="-228600">
              <a:defRPr sz="1700" b="1">
                <a:solidFill>
                  <a:schemeClr val="tx1"/>
                </a:solidFill>
                <a:latin typeface="Calibri" panose="020F0502020204030204" pitchFamily="34" charset="0"/>
                <a:ea typeface="宋体" panose="02010600030101010101" pitchFamily="2" charset="-122"/>
              </a:defRPr>
            </a:lvl3pPr>
            <a:lvl4pPr marL="1600200" indent="-228600">
              <a:defRPr sz="1700" b="1">
                <a:solidFill>
                  <a:schemeClr val="tx1"/>
                </a:solidFill>
                <a:latin typeface="Calibri" panose="020F0502020204030204" pitchFamily="34" charset="0"/>
                <a:ea typeface="宋体" panose="02010600030101010101" pitchFamily="2" charset="-122"/>
              </a:defRPr>
            </a:lvl4pPr>
            <a:lvl5pPr marL="2057400" indent="-228600">
              <a:defRPr sz="1700"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defRPr/>
            </a:pPr>
            <a:r>
              <a:rPr lang="en-US" altLang="zh-CN" sz="1604" dirty="0">
                <a:solidFill>
                  <a:srgbClr val="000000"/>
                </a:solidFill>
                <a:latin typeface="Times New Roman" panose="02020603050405020304" pitchFamily="18" charset="0"/>
                <a:cs typeface="Times New Roman" panose="02020603050405020304" pitchFamily="18" charset="0"/>
              </a:rPr>
              <a:t>Proportion of non-fossil energy consumption in primary energy consumption</a:t>
            </a:r>
            <a:endParaRPr lang="zh-CN" altLang="en-US" sz="1604" dirty="0">
              <a:solidFill>
                <a:srgbClr val="000000"/>
              </a:solidFill>
              <a:latin typeface="Times New Roman" panose="02020603050405020304" pitchFamily="18" charset="0"/>
              <a:cs typeface="Times New Roman" panose="02020603050405020304" pitchFamily="18" charset="0"/>
            </a:endParaRPr>
          </a:p>
        </p:txBody>
      </p:sp>
      <p:grpSp>
        <p:nvGrpSpPr>
          <p:cNvPr id="2" name="组合 10"/>
          <p:cNvGrpSpPr/>
          <p:nvPr/>
        </p:nvGrpSpPr>
        <p:grpSpPr>
          <a:xfrm>
            <a:off x="1042572" y="1553710"/>
            <a:ext cx="3681783" cy="4329816"/>
            <a:chOff x="677636" y="1549750"/>
            <a:chExt cx="3343136" cy="4318791"/>
          </a:xfrm>
          <a:scene3d>
            <a:camera prst="perspectiveRight" fov="5400000">
              <a:rot lat="0" lon="19500000" rev="0"/>
            </a:camera>
            <a:lightRig rig="threePt" dir="t"/>
          </a:scene3d>
        </p:grpSpPr>
        <p:pic>
          <p:nvPicPr>
            <p:cNvPr id="12" name="Picture 6"/>
            <p:cNvPicPr>
              <a:picLocks noChangeAspect="1" noChangeArrowheads="1"/>
            </p:cNvPicPr>
            <p:nvPr/>
          </p:nvPicPr>
          <p:blipFill>
            <a:blip r:embed="rId3" cstate="print">
              <a:extLst/>
            </a:blip>
            <a:stretch>
              <a:fillRect/>
            </a:stretch>
          </p:blipFill>
          <p:spPr bwMode="auto">
            <a:xfrm>
              <a:off x="677636" y="3788699"/>
              <a:ext cx="3343136" cy="20798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3" name="Picture 7"/>
            <p:cNvPicPr>
              <a:picLocks noChangeAspect="1" noChangeArrowheads="1"/>
            </p:cNvPicPr>
            <p:nvPr/>
          </p:nvPicPr>
          <p:blipFill>
            <a:blip r:embed="rId4" cstate="print">
              <a:extLst/>
            </a:blip>
            <a:stretch>
              <a:fillRect/>
            </a:stretch>
          </p:blipFill>
          <p:spPr bwMode="auto">
            <a:xfrm>
              <a:off x="677636" y="1549750"/>
              <a:ext cx="3343136" cy="20211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1214115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17"/>
          <p:cNvGrpSpPr>
            <a:grpSpLocks/>
          </p:cNvGrpSpPr>
          <p:nvPr/>
        </p:nvGrpSpPr>
        <p:grpSpPr bwMode="auto">
          <a:xfrm>
            <a:off x="3841394" y="1777988"/>
            <a:ext cx="8031796" cy="706413"/>
            <a:chOff x="3122613" y="1809750"/>
            <a:chExt cx="6526212" cy="706412"/>
          </a:xfrm>
        </p:grpSpPr>
        <p:sp>
          <p:nvSpPr>
            <p:cNvPr id="5140" name="矩形 14"/>
            <p:cNvSpPr>
              <a:spLocks noChangeArrowheads="1"/>
            </p:cNvSpPr>
            <p:nvPr/>
          </p:nvSpPr>
          <p:spPr bwMode="auto">
            <a:xfrm>
              <a:off x="3122613" y="1809750"/>
              <a:ext cx="4452548" cy="706412"/>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defRPr/>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 State Grid </a:t>
              </a:r>
              <a:r>
                <a:rPr lang="en-US" altLang="zh-CN" sz="2807" b="1" dirty="0">
                  <a:solidFill>
                    <a:srgbClr val="000000"/>
                  </a:solidFill>
                  <a:latin typeface="Times New Roman" panose="02020603050405020304" pitchFamily="18" charset="0"/>
                  <a:ea typeface="黑体" pitchFamily="49" charset="-122"/>
                  <a:cs typeface="Times New Roman" panose="02020603050405020304" pitchFamily="18" charset="0"/>
                </a:rPr>
                <a:t>Corporation of China</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sp>
          <p:nvSpPr>
            <p:cNvPr id="5141" name="直接连接符 74"/>
            <p:cNvSpPr>
              <a:spLocks noChangeShapeType="1"/>
            </p:cNvSpPr>
            <p:nvPr/>
          </p:nvSpPr>
          <p:spPr bwMode="auto">
            <a:xfrm flipV="1">
              <a:off x="3122613" y="2349500"/>
              <a:ext cx="6526212" cy="0"/>
            </a:xfrm>
            <a:prstGeom prst="line">
              <a:avLst/>
            </a:prstGeom>
            <a:noFill/>
            <a:ln w="38100">
              <a:solidFill>
                <a:schemeClr val="accent1"/>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grpSp>
      <p:grpSp>
        <p:nvGrpSpPr>
          <p:cNvPr id="5123" name="组合 26"/>
          <p:cNvGrpSpPr>
            <a:grpSpLocks/>
          </p:cNvGrpSpPr>
          <p:nvPr/>
        </p:nvGrpSpPr>
        <p:grpSpPr bwMode="auto">
          <a:xfrm>
            <a:off x="3841394" y="3425812"/>
            <a:ext cx="8031796" cy="708085"/>
            <a:chOff x="3122613" y="3505200"/>
            <a:chExt cx="6526212" cy="708085"/>
          </a:xfrm>
        </p:grpSpPr>
        <p:sp>
          <p:nvSpPr>
            <p:cNvPr id="5138" name="矩形 14"/>
            <p:cNvSpPr>
              <a:spLocks noChangeArrowheads="1"/>
            </p:cNvSpPr>
            <p:nvPr/>
          </p:nvSpPr>
          <p:spPr bwMode="auto">
            <a:xfrm>
              <a:off x="3122613" y="3505200"/>
              <a:ext cx="3311243" cy="708085"/>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pPr>
              <a:r>
                <a:rPr lang="en-US" altLang="zh-CN" sz="2807" b="1" dirty="0">
                  <a:solidFill>
                    <a:srgbClr val="FF0000"/>
                  </a:solidFill>
                  <a:latin typeface="Times New Roman" panose="02020603050405020304" pitchFamily="18" charset="0"/>
                  <a:ea typeface="Arial Unicode MS" pitchFamily="34" charset="-122"/>
                  <a:cs typeface="Times New Roman" panose="02020603050405020304" pitchFamily="18" charset="0"/>
                  <a:sym typeface="Arial" charset="0"/>
                </a:rPr>
                <a:t>III. Practice of State Grid</a:t>
              </a:r>
              <a:endParaRPr lang="zh-CN" altLang="zh-CN" sz="2807" b="1" dirty="0">
                <a:solidFill>
                  <a:srgbClr val="FF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sp>
          <p:nvSpPr>
            <p:cNvPr id="5139" name="直接连接符 74"/>
            <p:cNvSpPr>
              <a:spLocks noChangeShapeType="1"/>
            </p:cNvSpPr>
            <p:nvPr/>
          </p:nvSpPr>
          <p:spPr bwMode="auto">
            <a:xfrm flipV="1">
              <a:off x="3122613" y="4073525"/>
              <a:ext cx="6526212" cy="0"/>
            </a:xfrm>
            <a:prstGeom prst="line">
              <a:avLst/>
            </a:prstGeom>
            <a:noFill/>
            <a:ln w="38100">
              <a:solidFill>
                <a:srgbClr val="D8D8D8"/>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grpSp>
      <p:grpSp>
        <p:nvGrpSpPr>
          <p:cNvPr id="5124" name="组合 20"/>
          <p:cNvGrpSpPr>
            <a:grpSpLocks/>
          </p:cNvGrpSpPr>
          <p:nvPr/>
        </p:nvGrpSpPr>
        <p:grpSpPr bwMode="auto">
          <a:xfrm>
            <a:off x="3841394" y="2570152"/>
            <a:ext cx="8031796" cy="706413"/>
            <a:chOff x="3122612" y="2719388"/>
            <a:chExt cx="6526213" cy="707677"/>
          </a:xfrm>
        </p:grpSpPr>
        <p:sp>
          <p:nvSpPr>
            <p:cNvPr id="5136" name="直接连接符 74"/>
            <p:cNvSpPr>
              <a:spLocks noChangeShapeType="1"/>
            </p:cNvSpPr>
            <p:nvPr/>
          </p:nvSpPr>
          <p:spPr bwMode="auto">
            <a:xfrm flipV="1">
              <a:off x="3122612" y="3268055"/>
              <a:ext cx="6526213" cy="0"/>
            </a:xfrm>
            <a:prstGeom prst="line">
              <a:avLst/>
            </a:prstGeom>
            <a:noFill/>
            <a:ln w="38100">
              <a:solidFill>
                <a:srgbClr val="D8D8D8"/>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sp>
          <p:nvSpPr>
            <p:cNvPr id="5137" name="矩形 14"/>
            <p:cNvSpPr>
              <a:spLocks noChangeArrowheads="1"/>
            </p:cNvSpPr>
            <p:nvPr/>
          </p:nvSpPr>
          <p:spPr bwMode="auto">
            <a:xfrm>
              <a:off x="3122612" y="2719388"/>
              <a:ext cx="3895372" cy="707677"/>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II. Energy Transition in China</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grpSp>
      <p:grpSp>
        <p:nvGrpSpPr>
          <p:cNvPr id="5125" name="组合 11"/>
          <p:cNvGrpSpPr>
            <a:grpSpLocks/>
          </p:cNvGrpSpPr>
          <p:nvPr/>
        </p:nvGrpSpPr>
        <p:grpSpPr bwMode="auto">
          <a:xfrm>
            <a:off x="35522" y="2103438"/>
            <a:ext cx="7261060" cy="3040062"/>
            <a:chOff x="-1222374" y="1454967"/>
            <a:chExt cx="10508614" cy="4177773"/>
          </a:xfrm>
        </p:grpSpPr>
        <p:sp>
          <p:nvSpPr>
            <p:cNvPr id="20" name="矩形 8">
              <a:extLst>
                <a:ext uri="{FF2B5EF4-FFF2-40B4-BE49-F238E27FC236}"/>
              </a:extLst>
            </p:cNvPr>
            <p:cNvSpPr>
              <a:spLocks noChangeArrowheads="1"/>
            </p:cNvSpPr>
            <p:nvPr/>
          </p:nvSpPr>
          <p:spPr bwMode="auto">
            <a:xfrm>
              <a:off x="3781337" y="1871653"/>
              <a:ext cx="5504903" cy="2432490"/>
            </a:xfrm>
            <a:prstGeom prst="rect">
              <a:avLst/>
            </a:prstGeom>
            <a:noFill/>
            <a:ln>
              <a:noFill/>
            </a:ln>
            <a:extLst/>
          </p:spPr>
          <p:txBody>
            <a:bodyPr/>
            <a:lstStyle>
              <a:lvl1pPr>
                <a:spcBef>
                  <a:spcPct val="20000"/>
                </a:spcBef>
                <a:buChar char="•"/>
                <a:defRPr sz="29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eaLnBrk="0" hangingPunct="0">
                <a:lnSpc>
                  <a:spcPct val="150000"/>
                </a:lnSpc>
                <a:spcBef>
                  <a:spcPts val="1262"/>
                </a:spcBef>
                <a:buNone/>
                <a:defRPr/>
              </a:pPr>
              <a:endParaRPr lang="en-US" altLang="zh-CN" sz="1358" b="1" dirty="0">
                <a:solidFill>
                  <a:srgbClr val="FF0000"/>
                </a:solidFill>
                <a:latin typeface="Arial"/>
                <a:ea typeface="微软雅黑" panose="020B0503020204020204" pitchFamily="34" charset="-122"/>
                <a:sym typeface="Arial" panose="020B0604020202020204" pitchFamily="34" charset="0"/>
              </a:endParaRPr>
            </a:p>
          </p:txBody>
        </p:sp>
        <p:grpSp>
          <p:nvGrpSpPr>
            <p:cNvPr id="5132" name="组合 1"/>
            <p:cNvGrpSpPr>
              <a:grpSpLocks/>
            </p:cNvGrpSpPr>
            <p:nvPr/>
          </p:nvGrpSpPr>
          <p:grpSpPr bwMode="auto">
            <a:xfrm rot="5400000">
              <a:off x="-737923" y="970516"/>
              <a:ext cx="4177773" cy="5146675"/>
              <a:chOff x="-715146" y="947737"/>
              <a:chExt cx="4177773" cy="5146675"/>
            </a:xfrm>
          </p:grpSpPr>
          <p:sp>
            <p:nvSpPr>
              <p:cNvPr id="23" name="空心弧 33">
                <a:extLst>
                  <a:ext uri="{FF2B5EF4-FFF2-40B4-BE49-F238E27FC236}"/>
                </a:extLst>
              </p:cNvPr>
              <p:cNvSpPr>
                <a:spLocks noChangeArrowheads="1"/>
              </p:cNvSpPr>
              <p:nvPr/>
            </p:nvSpPr>
            <p:spPr bwMode="auto">
              <a:xfrm>
                <a:off x="39689" y="1852075"/>
                <a:ext cx="2650649" cy="3376889"/>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515 h 21600"/>
                </a:gdLst>
                <a:ahLst/>
                <a:cxnLst>
                  <a:cxn ang="T8">
                    <a:pos x="T0" y="T1"/>
                  </a:cxn>
                  <a:cxn ang="T9">
                    <a:pos x="T2" y="T3"/>
                  </a:cxn>
                  <a:cxn ang="T10">
                    <a:pos x="T4" y="T5"/>
                  </a:cxn>
                  <a:cxn ang="T11">
                    <a:pos x="T6" y="T7"/>
                  </a:cxn>
                </a:cxnLst>
                <a:rect l="T12" t="T13" r="T14" b="T15"/>
                <a:pathLst>
                  <a:path w="21600" h="21600">
                    <a:moveTo>
                      <a:pt x="16603" y="4657"/>
                    </a:moveTo>
                    <a:cubicBezTo>
                      <a:pt x="15034" y="3175"/>
                      <a:pt x="12958" y="2349"/>
                      <a:pt x="10799" y="2350"/>
                    </a:cubicBezTo>
                    <a:cubicBezTo>
                      <a:pt x="8641" y="2350"/>
                      <a:pt x="6565" y="3175"/>
                      <a:pt x="4996" y="4657"/>
                    </a:cubicBezTo>
                    <a:lnTo>
                      <a:pt x="3382" y="2949"/>
                    </a:lnTo>
                    <a:cubicBezTo>
                      <a:pt x="5387" y="1055"/>
                      <a:pt x="8041" y="-1"/>
                      <a:pt x="10800" y="0"/>
                    </a:cubicBezTo>
                    <a:cubicBezTo>
                      <a:pt x="13558" y="0"/>
                      <a:pt x="16212" y="1055"/>
                      <a:pt x="18217" y="2949"/>
                    </a:cubicBezTo>
                    <a:lnTo>
                      <a:pt x="16603" y="4657"/>
                    </a:lnTo>
                    <a:close/>
                  </a:path>
                </a:pathLst>
              </a:custGeom>
              <a:solidFill>
                <a:srgbClr val="D0E8EC"/>
              </a:solidFill>
              <a:ln>
                <a:noFill/>
              </a:ln>
              <a:extLst/>
            </p:spPr>
            <p:txBody>
              <a:bodyPr rot="10800000" vert="eaVert" lIns="61059" tIns="30529" rIns="61059" bIns="30529" anchor="ctr"/>
              <a:lstStyle/>
              <a:p>
                <a:pPr eaLnBrk="0" hangingPunct="0">
                  <a:defRPr/>
                </a:pPr>
                <a:endParaRPr lang="zh-CN" altLang="en-US" sz="1358" b="1">
                  <a:solidFill>
                    <a:srgbClr val="000000"/>
                  </a:solidFill>
                </a:endParaRPr>
              </a:p>
            </p:txBody>
          </p:sp>
          <p:sp>
            <p:nvSpPr>
              <p:cNvPr id="24" name="空心弧 34">
                <a:extLst>
                  <a:ext uri="{FF2B5EF4-FFF2-40B4-BE49-F238E27FC236}"/>
                </a:extLst>
              </p:cNvPr>
              <p:cNvSpPr>
                <a:spLocks noChangeArrowheads="1"/>
              </p:cNvSpPr>
              <p:nvPr/>
            </p:nvSpPr>
            <p:spPr bwMode="auto">
              <a:xfrm>
                <a:off x="-311550" y="1342667"/>
                <a:ext cx="3355309" cy="419577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515 h 21600"/>
                </a:gdLst>
                <a:ahLst/>
                <a:cxnLst>
                  <a:cxn ang="T8">
                    <a:pos x="T0" y="T1"/>
                  </a:cxn>
                  <a:cxn ang="T9">
                    <a:pos x="T2" y="T3"/>
                  </a:cxn>
                  <a:cxn ang="T10">
                    <a:pos x="T4" y="T5"/>
                  </a:cxn>
                  <a:cxn ang="T11">
                    <a:pos x="T6" y="T7"/>
                  </a:cxn>
                </a:cxnLst>
                <a:rect l="T12" t="T13" r="T14" b="T15"/>
                <a:pathLst>
                  <a:path w="21600" h="21600">
                    <a:moveTo>
                      <a:pt x="16993" y="4245"/>
                    </a:moveTo>
                    <a:cubicBezTo>
                      <a:pt x="15319" y="2663"/>
                      <a:pt x="13103" y="1781"/>
                      <a:pt x="10799" y="1782"/>
                    </a:cubicBezTo>
                    <a:cubicBezTo>
                      <a:pt x="8496" y="1782"/>
                      <a:pt x="6280" y="2663"/>
                      <a:pt x="4606" y="4245"/>
                    </a:cubicBezTo>
                    <a:lnTo>
                      <a:pt x="3382" y="2949"/>
                    </a:lnTo>
                    <a:cubicBezTo>
                      <a:pt x="5387" y="1055"/>
                      <a:pt x="8041" y="-1"/>
                      <a:pt x="10800" y="0"/>
                    </a:cubicBezTo>
                    <a:cubicBezTo>
                      <a:pt x="13558" y="0"/>
                      <a:pt x="16212" y="1055"/>
                      <a:pt x="18217" y="2949"/>
                    </a:cubicBezTo>
                    <a:lnTo>
                      <a:pt x="16993" y="4245"/>
                    </a:lnTo>
                    <a:close/>
                  </a:path>
                </a:pathLst>
              </a:custGeom>
              <a:solidFill>
                <a:srgbClr val="C1E2E5"/>
              </a:solidFill>
              <a:ln>
                <a:noFill/>
              </a:ln>
              <a:extLst/>
            </p:spPr>
            <p:txBody>
              <a:bodyPr rot="10800000" vert="eaVert" lIns="61059" tIns="30529" rIns="61059" bIns="30529" anchor="ctr"/>
              <a:lstStyle/>
              <a:p>
                <a:pPr eaLnBrk="0" hangingPunct="0">
                  <a:defRPr/>
                </a:pPr>
                <a:endParaRPr lang="zh-CN" altLang="en-US" sz="1358" b="1">
                  <a:solidFill>
                    <a:srgbClr val="000000"/>
                  </a:solidFill>
                </a:endParaRPr>
              </a:p>
            </p:txBody>
          </p:sp>
          <p:sp>
            <p:nvSpPr>
              <p:cNvPr id="25" name="空心弧 35">
                <a:extLst>
                  <a:ext uri="{FF2B5EF4-FFF2-40B4-BE49-F238E27FC236}"/>
                </a:extLst>
              </p:cNvPr>
              <p:cNvSpPr>
                <a:spLocks noChangeArrowheads="1"/>
              </p:cNvSpPr>
              <p:nvPr/>
            </p:nvSpPr>
            <p:spPr bwMode="auto">
              <a:xfrm>
                <a:off x="-715147" y="948284"/>
                <a:ext cx="4177773" cy="5146126"/>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477 h 21600"/>
                </a:gdLst>
                <a:ahLst/>
                <a:cxnLst>
                  <a:cxn ang="T8">
                    <a:pos x="T0" y="T1"/>
                  </a:cxn>
                  <a:cxn ang="T9">
                    <a:pos x="T2" y="T3"/>
                  </a:cxn>
                  <a:cxn ang="T10">
                    <a:pos x="T4" y="T5"/>
                  </a:cxn>
                  <a:cxn ang="T11">
                    <a:pos x="T6" y="T7"/>
                  </a:cxn>
                </a:cxnLst>
                <a:rect l="T12" t="T13" r="T14" b="T15"/>
                <a:pathLst>
                  <a:path w="21600" h="21600">
                    <a:moveTo>
                      <a:pt x="17035" y="4156"/>
                    </a:moveTo>
                    <a:cubicBezTo>
                      <a:pt x="15346" y="2570"/>
                      <a:pt x="13116" y="1687"/>
                      <a:pt x="10799" y="1688"/>
                    </a:cubicBezTo>
                    <a:cubicBezTo>
                      <a:pt x="8483" y="1688"/>
                      <a:pt x="6253" y="2570"/>
                      <a:pt x="4564" y="4156"/>
                    </a:cubicBezTo>
                    <a:lnTo>
                      <a:pt x="3408" y="2925"/>
                    </a:lnTo>
                    <a:cubicBezTo>
                      <a:pt x="5411" y="1045"/>
                      <a:pt x="8054" y="-1"/>
                      <a:pt x="10800" y="0"/>
                    </a:cubicBezTo>
                    <a:cubicBezTo>
                      <a:pt x="13545" y="0"/>
                      <a:pt x="16188" y="1045"/>
                      <a:pt x="18191" y="2925"/>
                    </a:cubicBezTo>
                    <a:lnTo>
                      <a:pt x="17035" y="4156"/>
                    </a:lnTo>
                    <a:close/>
                  </a:path>
                </a:pathLst>
              </a:custGeom>
              <a:solidFill>
                <a:srgbClr val="B2DEE4"/>
              </a:solidFill>
              <a:ln>
                <a:noFill/>
              </a:ln>
              <a:extLst/>
            </p:spPr>
            <p:txBody>
              <a:bodyPr rot="10800000" vert="eaVert" lIns="61059" tIns="30529" rIns="61059" bIns="30529" anchor="ctr"/>
              <a:lstStyle/>
              <a:p>
                <a:pPr eaLnBrk="0" hangingPunct="0">
                  <a:defRPr/>
                </a:pPr>
                <a:endParaRPr lang="zh-CN" altLang="en-US" sz="1358" b="1">
                  <a:solidFill>
                    <a:srgbClr val="000000"/>
                  </a:solidFill>
                </a:endParaRPr>
              </a:p>
            </p:txBody>
          </p:sp>
        </p:grpSp>
      </p:grpSp>
      <p:pic>
        <p:nvPicPr>
          <p:cNvPr id="5126" name="图片 1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7195" b="2011"/>
          <a:stretch>
            <a:fillRect/>
          </a:stretch>
        </p:blipFill>
        <p:spPr bwMode="auto">
          <a:xfrm>
            <a:off x="578659" y="2906713"/>
            <a:ext cx="211003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组合 27"/>
          <p:cNvGrpSpPr>
            <a:grpSpLocks/>
          </p:cNvGrpSpPr>
          <p:nvPr/>
        </p:nvGrpSpPr>
        <p:grpSpPr bwMode="auto">
          <a:xfrm>
            <a:off x="3841393" y="4238613"/>
            <a:ext cx="8033749" cy="706413"/>
            <a:chOff x="3120736" y="4270458"/>
            <a:chExt cx="6528089" cy="706312"/>
          </a:xfrm>
        </p:grpSpPr>
        <p:sp>
          <p:nvSpPr>
            <p:cNvPr id="5129" name="直接连接符 74"/>
            <p:cNvSpPr>
              <a:spLocks noChangeShapeType="1"/>
            </p:cNvSpPr>
            <p:nvPr/>
          </p:nvSpPr>
          <p:spPr bwMode="auto">
            <a:xfrm flipV="1">
              <a:off x="3122324" y="4868863"/>
              <a:ext cx="6526501" cy="0"/>
            </a:xfrm>
            <a:prstGeom prst="line">
              <a:avLst/>
            </a:prstGeom>
            <a:noFill/>
            <a:ln w="38100">
              <a:solidFill>
                <a:srgbClr val="D8D8D8"/>
              </a:solidFill>
              <a:miter lim="800000"/>
              <a:headEnd/>
              <a:tailEnd/>
            </a:ln>
            <a:extLst/>
          </p:spPr>
          <p:txBody>
            <a:bodyPr/>
            <a:lstStyle/>
            <a:p>
              <a:pPr eaLnBrk="0" fontAlgn="base" hangingPunct="0">
                <a:spcBef>
                  <a:spcPct val="0"/>
                </a:spcBef>
                <a:spcAft>
                  <a:spcPct val="0"/>
                </a:spcAft>
                <a:defRPr/>
              </a:pPr>
              <a:endParaRPr lang="zh-CN" altLang="en-US" sz="2807" b="1">
                <a:solidFill>
                  <a:srgbClr val="000000"/>
                </a:solidFill>
              </a:endParaRPr>
            </a:p>
          </p:txBody>
        </p:sp>
        <p:sp>
          <p:nvSpPr>
            <p:cNvPr id="5130" name="矩形 25"/>
            <p:cNvSpPr>
              <a:spLocks noChangeArrowheads="1"/>
            </p:cNvSpPr>
            <p:nvPr/>
          </p:nvSpPr>
          <p:spPr bwMode="auto">
            <a:xfrm>
              <a:off x="3120736" y="4270458"/>
              <a:ext cx="1992589" cy="706312"/>
            </a:xfrm>
            <a:prstGeom prst="rect">
              <a:avLst/>
            </a:prstGeom>
            <a:noFill/>
            <a:ln>
              <a:noFill/>
            </a:ln>
            <a:extLst/>
          </p:spPr>
          <p:txBody>
            <a:bodyPr wrap="none" lIns="57867" tIns="28934" rIns="57867" bIns="28934">
              <a:spAutoFit/>
            </a:bodyPr>
            <a:lstStyle/>
            <a:p>
              <a:pPr eaLnBrk="0" fontAlgn="base" hangingPunct="0">
                <a:lnSpc>
                  <a:spcPct val="150000"/>
                </a:lnSpc>
                <a:spcBef>
                  <a:spcPts val="1266"/>
                </a:spcBef>
                <a:spcAft>
                  <a:spcPct val="0"/>
                </a:spcAft>
              </a:pPr>
              <a:r>
                <a:rPr lang="en-US"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rPr>
                <a:t>IV. Suggestions</a:t>
              </a:r>
              <a:endParaRPr lang="zh-CN" altLang="zh-CN" sz="2807" b="1" dirty="0">
                <a:solidFill>
                  <a:srgbClr val="000000"/>
                </a:solidFill>
                <a:latin typeface="Times New Roman" panose="02020603050405020304" pitchFamily="18" charset="0"/>
                <a:ea typeface="Arial Unicode MS" pitchFamily="34" charset="-122"/>
                <a:cs typeface="Times New Roman" panose="02020603050405020304" pitchFamily="18" charset="0"/>
                <a:sym typeface="Arial" charset="0"/>
              </a:endParaRPr>
            </a:p>
          </p:txBody>
        </p:sp>
      </p:grpSp>
    </p:spTree>
    <p:extLst>
      <p:ext uri="{BB962C8B-B14F-4D97-AF65-F5344CB8AC3E}">
        <p14:creationId xmlns:p14="http://schemas.microsoft.com/office/powerpoint/2010/main" val="252804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矩形 4"/>
          <p:cNvSpPr>
            <a:spLocks noChangeArrowheads="1"/>
          </p:cNvSpPr>
          <p:nvPr/>
        </p:nvSpPr>
        <p:spPr bwMode="auto">
          <a:xfrm>
            <a:off x="4507780" y="324752"/>
            <a:ext cx="5620513" cy="509699"/>
          </a:xfrm>
          <a:prstGeom prst="rect">
            <a:avLst/>
          </a:prstGeom>
          <a:ln/>
          <a:extLst/>
        </p:spPr>
        <p:style>
          <a:lnRef idx="0">
            <a:schemeClr val="accent1"/>
          </a:lnRef>
          <a:fillRef idx="3">
            <a:schemeClr val="accent1"/>
          </a:fillRef>
          <a:effectRef idx="3">
            <a:schemeClr val="accent1"/>
          </a:effectRef>
          <a:fontRef idx="minor">
            <a:schemeClr val="lt1"/>
          </a:fontRef>
        </p:style>
        <p:txBody>
          <a:bodyPr wrap="square" lIns="76960" tIns="38480" rIns="76960" bIns="38480">
            <a:spAutoFit/>
          </a:bodyPr>
          <a:lstStyle>
            <a:lvl1pPr>
              <a:defRPr sz="1700" b="1">
                <a:solidFill>
                  <a:schemeClr val="tx1"/>
                </a:solidFill>
                <a:latin typeface="Calibri" panose="020F0502020204030204" pitchFamily="34" charset="0"/>
                <a:ea typeface="宋体" panose="02010600030101010101" pitchFamily="2" charset="-122"/>
              </a:defRPr>
            </a:lvl1pPr>
            <a:lvl2pPr marL="742950" indent="-285750">
              <a:defRPr sz="1700" b="1">
                <a:solidFill>
                  <a:schemeClr val="tx1"/>
                </a:solidFill>
                <a:latin typeface="Calibri" panose="020F0502020204030204" pitchFamily="34" charset="0"/>
                <a:ea typeface="宋体" panose="02010600030101010101" pitchFamily="2" charset="-122"/>
              </a:defRPr>
            </a:lvl2pPr>
            <a:lvl3pPr marL="1143000" indent="-228600">
              <a:defRPr sz="1700" b="1">
                <a:solidFill>
                  <a:schemeClr val="tx1"/>
                </a:solidFill>
                <a:latin typeface="Calibri" panose="020F0502020204030204" pitchFamily="34" charset="0"/>
                <a:ea typeface="宋体" panose="02010600030101010101" pitchFamily="2" charset="-122"/>
              </a:defRPr>
            </a:lvl3pPr>
            <a:lvl4pPr marL="1600200" indent="-228600">
              <a:defRPr sz="1700" b="1">
                <a:solidFill>
                  <a:schemeClr val="tx1"/>
                </a:solidFill>
                <a:latin typeface="Calibri" panose="020F0502020204030204" pitchFamily="34" charset="0"/>
                <a:ea typeface="宋体" panose="02010600030101010101" pitchFamily="2" charset="-122"/>
              </a:defRPr>
            </a:lvl4pPr>
            <a:lvl5pPr marL="2057400" indent="-228600">
              <a:defRPr sz="1700" b="1">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700" b="1">
                <a:solidFill>
                  <a:schemeClr val="tx1"/>
                </a:solidFill>
                <a:latin typeface="Calibri" panose="020F0502020204030204" pitchFamily="34" charset="0"/>
                <a:ea typeface="宋体" panose="02010600030101010101" pitchFamily="2" charset="-122"/>
              </a:defRPr>
            </a:lvl9pPr>
          </a:lstStyle>
          <a:p>
            <a:pPr marL="515710" indent="-515710" algn="ctr" fontAlgn="base">
              <a:lnSpc>
                <a:spcPct val="140000"/>
              </a:lnSpc>
              <a:spcBef>
                <a:spcPts val="501"/>
              </a:spcBef>
              <a:spcAft>
                <a:spcPts val="501"/>
              </a:spcAft>
              <a:defRPr/>
            </a:pPr>
            <a:r>
              <a:rPr lang="en-US" altLang="zh-CN" sz="2005"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rPr>
              <a:t>Development of  UHV Transmission Grid</a:t>
            </a:r>
          </a:p>
        </p:txBody>
      </p:sp>
      <p:sp>
        <p:nvSpPr>
          <p:cNvPr id="23" name="矩形 21"/>
          <p:cNvSpPr>
            <a:spLocks noChangeArrowheads="1"/>
          </p:cNvSpPr>
          <p:nvPr/>
        </p:nvSpPr>
        <p:spPr bwMode="auto">
          <a:xfrm>
            <a:off x="176271" y="4656262"/>
            <a:ext cx="3928605" cy="703522"/>
          </a:xfrm>
          <a:prstGeom prst="rect">
            <a:avLst/>
          </a:prstGeom>
          <a:noFill/>
          <a:ln>
            <a:noFill/>
          </a:ln>
          <a:extLst/>
        </p:spPr>
        <p:txBody>
          <a:bodyPr wrap="square">
            <a:spAutoFit/>
          </a:bodyPr>
          <a:lstStyle>
            <a:lvl1pPr defTabSz="844550">
              <a:spcBef>
                <a:spcPct val="20000"/>
              </a:spcBef>
              <a:buChar char="•"/>
              <a:defRPr sz="2900">
                <a:solidFill>
                  <a:schemeClr val="tx1"/>
                </a:solidFill>
                <a:latin typeface="Arial" panose="020B0604020202020204" pitchFamily="34" charset="0"/>
                <a:ea typeface="宋体" panose="02010600030101010101" pitchFamily="2" charset="-122"/>
              </a:defRPr>
            </a:lvl1pPr>
            <a:lvl2pPr marL="742950" indent="-285750" defTabSz="844550">
              <a:spcBef>
                <a:spcPct val="20000"/>
              </a:spcBef>
              <a:buChar char="–"/>
              <a:defRPr sz="2600">
                <a:solidFill>
                  <a:schemeClr val="tx1"/>
                </a:solidFill>
                <a:latin typeface="Arial" panose="020B0604020202020204" pitchFamily="34" charset="0"/>
                <a:ea typeface="宋体" panose="02010600030101010101" pitchFamily="2" charset="-122"/>
              </a:defRPr>
            </a:lvl2pPr>
            <a:lvl3pPr marL="1143000" indent="-228600" defTabSz="844550">
              <a:spcBef>
                <a:spcPct val="20000"/>
              </a:spcBef>
              <a:buChar char="•"/>
              <a:defRPr sz="2200">
                <a:solidFill>
                  <a:schemeClr val="tx1"/>
                </a:solidFill>
                <a:latin typeface="Arial" panose="020B0604020202020204" pitchFamily="34" charset="0"/>
                <a:ea typeface="宋体" panose="02010600030101010101" pitchFamily="2" charset="-122"/>
              </a:defRPr>
            </a:lvl3pPr>
            <a:lvl4pPr marL="1600200" indent="-228600" defTabSz="844550">
              <a:spcBef>
                <a:spcPct val="20000"/>
              </a:spcBef>
              <a:buChar char="–"/>
              <a:defRPr>
                <a:solidFill>
                  <a:schemeClr val="tx1"/>
                </a:solidFill>
                <a:latin typeface="Arial" panose="020B0604020202020204" pitchFamily="34" charset="0"/>
                <a:ea typeface="宋体" panose="02010600030101010101" pitchFamily="2" charset="-122"/>
              </a:defRPr>
            </a:lvl4pPr>
            <a:lvl5pPr marL="2057400" indent="-228600" defTabSz="844550">
              <a:spcBef>
                <a:spcPct val="20000"/>
              </a:spcBef>
              <a:buChar char="»"/>
              <a:defRPr>
                <a:solidFill>
                  <a:schemeClr val="tx1"/>
                </a:solidFill>
                <a:latin typeface="Arial" panose="020B0604020202020204" pitchFamily="34" charset="0"/>
                <a:ea typeface="宋体" panose="02010600030101010101" pitchFamily="2" charset="-122"/>
              </a:defRPr>
            </a:lvl5pPr>
            <a:lvl6pPr marL="2514600" indent="-228600" defTabSz="84455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6pPr>
            <a:lvl7pPr marL="2971800" indent="-228600" defTabSz="84455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7pPr>
            <a:lvl8pPr marL="3429000" indent="-228600" defTabSz="84455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8pPr>
            <a:lvl9pPr marL="3886200" indent="-228600" defTabSz="844550" eaLnBrk="0" fontAlgn="base" hangingPunct="0">
              <a:spcBef>
                <a:spcPct val="20000"/>
              </a:spcBef>
              <a:spcAft>
                <a:spcPct val="0"/>
              </a:spcAft>
              <a:buChar char="»"/>
              <a:defRPr>
                <a:solidFill>
                  <a:schemeClr val="tx1"/>
                </a:solidFill>
                <a:latin typeface="Arial" panose="020B0604020202020204" pitchFamily="34" charset="0"/>
                <a:ea typeface="宋体" panose="02010600030101010101" pitchFamily="2" charset="-122"/>
              </a:defRPr>
            </a:lvl9pPr>
          </a:lstStyle>
          <a:p>
            <a:pPr fontAlgn="base">
              <a:spcAft>
                <a:spcPct val="0"/>
              </a:spcAft>
              <a:buFontTx/>
              <a:buNone/>
              <a:defRPr/>
            </a:pPr>
            <a:endParaRPr lang="en-US" altLang="zh-CN" sz="1805" b="1" dirty="0">
              <a:solidFill>
                <a:srgbClr val="000000"/>
              </a:solidFill>
              <a:latin typeface="Arial"/>
              <a:ea typeface="微软雅黑" panose="020B0503020204020204" pitchFamily="34" charset="-122"/>
              <a:cs typeface="Times New Roman" panose="02020603050405020304" pitchFamily="18" charset="0"/>
            </a:endParaRPr>
          </a:p>
          <a:p>
            <a:pPr fontAlgn="base">
              <a:spcAft>
                <a:spcPct val="0"/>
              </a:spcAft>
              <a:buFontTx/>
              <a:buNone/>
              <a:defRPr/>
            </a:pPr>
            <a:endParaRPr lang="en-US" altLang="zh-CN" sz="1805" b="1" dirty="0">
              <a:solidFill>
                <a:srgbClr val="000000"/>
              </a:solidFill>
              <a:latin typeface="Arial"/>
              <a:ea typeface="微软雅黑" panose="020B0503020204020204" pitchFamily="34" charset="-122"/>
              <a:cs typeface="Times New Roman" panose="02020603050405020304" pitchFamily="18" charset="0"/>
            </a:endParaRPr>
          </a:p>
        </p:txBody>
      </p:sp>
      <p:pic>
        <p:nvPicPr>
          <p:cNvPr id="24" name="Picture 5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46" y="1191054"/>
            <a:ext cx="6208497" cy="50387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图示 4"/>
          <p:cNvGraphicFramePr/>
          <p:nvPr>
            <p:extLst/>
          </p:nvPr>
        </p:nvGraphicFramePr>
        <p:xfrm>
          <a:off x="6529151" y="1552012"/>
          <a:ext cx="5053428" cy="3970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834253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0070C0"/>
          </a:solidFill>
        </a:ln>
      </a:spPr>
      <a:bodyPr wrap="square" lIns="0" tIns="0" rIns="0" bIns="0">
        <a:noAutofit/>
      </a:bodyPr>
      <a:lstStyle>
        <a:defPPr marL="742950" indent="-285750" eaLnBrk="0" hangingPunct="0">
          <a:lnSpc>
            <a:spcPct val="130000"/>
          </a:lnSpc>
          <a:buFont typeface="Wingdings" pitchFamily="2" charset="2"/>
          <a:buChar char="Ø"/>
          <a:defRPr dirty="0" smtClean="0">
            <a:solidFill>
              <a:srgbClr val="003366"/>
            </a:solidFill>
            <a:latin typeface="微软雅黑" pitchFamily="34" charset="-122"/>
            <a:ea typeface="微软雅黑" pitchFamily="34" charset="-122"/>
          </a:defRPr>
        </a:defPPr>
      </a:lst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630</Words>
  <Application>Microsoft Macintosh PowerPoint</Application>
  <PresentationFormat>Widescreen</PresentationFormat>
  <Paragraphs>64</Paragraphs>
  <Slides>14</Slides>
  <Notes>5</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14</vt:i4>
      </vt:variant>
    </vt:vector>
  </HeadingPairs>
  <TitlesOfParts>
    <vt:vector size="33" baseType="lpstr">
      <vt:lpstr>Arial</vt:lpstr>
      <vt:lpstr>Arial Unicode MS</vt:lpstr>
      <vt:lpstr>Calibri</vt:lpstr>
      <vt:lpstr>Calibri Light</vt:lpstr>
      <vt:lpstr>DengXian</vt:lpstr>
      <vt:lpstr>Gill Sans</vt:lpstr>
      <vt:lpstr>Gill Sans Light</vt:lpstr>
      <vt:lpstr>Impact</vt:lpstr>
      <vt:lpstr>Stencil</vt:lpstr>
      <vt:lpstr>Times New Roman</vt:lpstr>
      <vt:lpstr>Wingdings</vt:lpstr>
      <vt:lpstr>仿宋_GB2312</vt:lpstr>
      <vt:lpstr>宋体</vt:lpstr>
      <vt:lpstr>微软雅黑</vt:lpstr>
      <vt:lpstr>黑体</vt:lpstr>
      <vt:lpstr>Custom Design</vt:lpstr>
      <vt:lpstr>默认设计模板</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Manuela Stefanides</dc:creator>
  <cp:lastModifiedBy>Microsoft Office User</cp:lastModifiedBy>
  <cp:revision>55</cp:revision>
  <dcterms:created xsi:type="dcterms:W3CDTF">2017-11-02T15:45:08Z</dcterms:created>
  <dcterms:modified xsi:type="dcterms:W3CDTF">2017-11-27T06:08:48Z</dcterms:modified>
</cp:coreProperties>
</file>