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22" r:id="rId2"/>
    <p:sldMasterId id="2147483758" r:id="rId3"/>
    <p:sldMasterId id="2147483770" r:id="rId4"/>
    <p:sldMasterId id="2147483782" r:id="rId5"/>
  </p:sldMasterIdLst>
  <p:notesMasterIdLst>
    <p:notesMasterId r:id="rId29"/>
  </p:notesMasterIdLst>
  <p:sldIdLst>
    <p:sldId id="266" r:id="rId6"/>
    <p:sldId id="351" r:id="rId7"/>
    <p:sldId id="320" r:id="rId8"/>
    <p:sldId id="334" r:id="rId9"/>
    <p:sldId id="336" r:id="rId10"/>
    <p:sldId id="370" r:id="rId11"/>
    <p:sldId id="338" r:id="rId12"/>
    <p:sldId id="376" r:id="rId13"/>
    <p:sldId id="352" r:id="rId14"/>
    <p:sldId id="354" r:id="rId15"/>
    <p:sldId id="377" r:id="rId16"/>
    <p:sldId id="353" r:id="rId17"/>
    <p:sldId id="337" r:id="rId18"/>
    <p:sldId id="372" r:id="rId19"/>
    <p:sldId id="374" r:id="rId20"/>
    <p:sldId id="375" r:id="rId21"/>
    <p:sldId id="359" r:id="rId22"/>
    <p:sldId id="358" r:id="rId23"/>
    <p:sldId id="357" r:id="rId24"/>
    <p:sldId id="350" r:id="rId25"/>
    <p:sldId id="356" r:id="rId26"/>
    <p:sldId id="368" r:id="rId27"/>
    <p:sldId id="369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veta" initials="s" lastIdx="1" clrIdx="0">
    <p:extLst>
      <p:ext uri="{19B8F6BF-5375-455C-9EA6-DF929625EA0E}">
        <p15:presenceInfo xmlns:p15="http://schemas.microsoft.com/office/powerpoint/2012/main" userId="sve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9D742F-32F3-4629-8648-AAC717704A86}" v="2" dt="2021-02-02T17:02:34.1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86522" autoAdjust="0"/>
  </p:normalViewPr>
  <p:slideViewPr>
    <p:cSldViewPr>
      <p:cViewPr varScale="1">
        <p:scale>
          <a:sx n="53" d="100"/>
          <a:sy n="53" d="100"/>
        </p:scale>
        <p:origin x="90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6" d="100"/>
          <a:sy n="96" d="100"/>
        </p:scale>
        <p:origin x="364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 Kiruja" userId="a27f4c16-035d-444a-a635-26b15532fcb7" providerId="ADAL" clId="{619D742F-32F3-4629-8648-AAC717704A86}"/>
    <pc:docChg chg="modSld">
      <pc:chgData name="Jack Kiruja" userId="a27f4c16-035d-444a-a635-26b15532fcb7" providerId="ADAL" clId="{619D742F-32F3-4629-8648-AAC717704A86}" dt="2021-02-02T17:02:23.076" v="0"/>
      <pc:docMkLst>
        <pc:docMk/>
      </pc:docMkLst>
      <pc:sldChg chg="modSp">
        <pc:chgData name="Jack Kiruja" userId="a27f4c16-035d-444a-a635-26b15532fcb7" providerId="ADAL" clId="{619D742F-32F3-4629-8648-AAC717704A86}" dt="2021-02-02T17:02:23.076" v="0"/>
        <pc:sldMkLst>
          <pc:docMk/>
          <pc:sldMk cId="4169782315" sldId="336"/>
        </pc:sldMkLst>
        <pc:graphicFrameChg chg="mod">
          <ac:chgData name="Jack Kiruja" userId="a27f4c16-035d-444a-a635-26b15532fcb7" providerId="ADAL" clId="{619D742F-32F3-4629-8648-AAC717704A86}" dt="2021-02-02T17:02:23.076" v="0"/>
          <ac:graphicFrameMkLst>
            <pc:docMk/>
            <pc:sldMk cId="4169782315" sldId="336"/>
            <ac:graphicFrameMk id="6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838296120447677E-2"/>
          <c:y val="0.11936507936507937"/>
          <c:w val="0.50317782386855991"/>
          <c:h val="0.8041260842394700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A83-40A5-B81D-3EF9538400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A83-40A5-B81D-3EF9538400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A83-40A5-B81D-3EF9538400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A83-40A5-B81D-3EF95384004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A83-40A5-B81D-3EF95384004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A83-40A5-B81D-3EF95384004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BA83-40A5-B81D-3EF95384004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BA83-40A5-B81D-3EF953840049}"/>
              </c:ext>
            </c:extLst>
          </c:dPt>
          <c:dLbls>
            <c:dLbl>
              <c:idx val="0"/>
              <c:layout>
                <c:manualLayout>
                  <c:x val="3.9220142522071823E-2"/>
                  <c:y val="1.1470566179227586E-2"/>
                </c:manualLayout>
              </c:layout>
              <c:numFmt formatCode="0.00%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83-40A5-B81D-3EF953840049}"/>
                </c:ext>
              </c:extLst>
            </c:dLbl>
            <c:dLbl>
              <c:idx val="1"/>
              <c:layout>
                <c:manualLayout>
                  <c:x val="4.4452584899282062E-3"/>
                  <c:y val="3.6440644919385076E-2"/>
                </c:manualLayout>
              </c:layout>
              <c:numFmt formatCode="0.00%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83-40A5-B81D-3EF953840049}"/>
                </c:ext>
              </c:extLst>
            </c:dLbl>
            <c:dLbl>
              <c:idx val="2"/>
              <c:layout>
                <c:manualLayout>
                  <c:x val="-1.1914561333615561E-2"/>
                  <c:y val="4.4744406949131357E-2"/>
                </c:manualLayout>
              </c:layout>
              <c:numFmt formatCode="0.00%" sourceLinked="0"/>
              <c:spPr>
                <a:solidFill>
                  <a:srgbClr val="A5A5A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83-40A5-B81D-3EF953840049}"/>
                </c:ext>
              </c:extLst>
            </c:dLbl>
            <c:dLbl>
              <c:idx val="3"/>
              <c:layout>
                <c:manualLayout>
                  <c:x val="-2.0571079830542353E-2"/>
                  <c:y val="1.8604674415698037E-2"/>
                </c:manualLayout>
              </c:layout>
              <c:numFmt formatCode="0.00%" sourceLinked="0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83-40A5-B81D-3EF953840049}"/>
                </c:ext>
              </c:extLst>
            </c:dLbl>
            <c:dLbl>
              <c:idx val="4"/>
              <c:layout>
                <c:manualLayout>
                  <c:x val="-2.4183208696476409E-2"/>
                  <c:y val="2.6895838020247469E-2"/>
                </c:manualLayout>
              </c:layout>
              <c:numFmt formatCode="0.00%" sourceLinked="0"/>
              <c:spPr>
                <a:solidFill>
                  <a:srgbClr val="0070C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A83-40A5-B81D-3EF953840049}"/>
                </c:ext>
              </c:extLst>
            </c:dLbl>
            <c:dLbl>
              <c:idx val="5"/>
              <c:layout>
                <c:manualLayout>
                  <c:x val="-5.4383623051962655E-2"/>
                  <c:y val="1.3030971128608924E-2"/>
                </c:manualLayout>
              </c:layout>
              <c:numFmt formatCode="0.00%" sourceLinked="0"/>
              <c:spPr>
                <a:solidFill>
                  <a:srgbClr val="60943C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A83-40A5-B81D-3EF953840049}"/>
                </c:ext>
              </c:extLst>
            </c:dLbl>
            <c:dLbl>
              <c:idx val="6"/>
              <c:layout>
                <c:manualLayout>
                  <c:x val="-2.9016287007097637E-2"/>
                  <c:y val="-2.7256992875890514E-2"/>
                </c:manualLayout>
              </c:layout>
              <c:numFmt formatCode="0.00%" sourceLinked="0"/>
              <c:spPr>
                <a:solidFill>
                  <a:srgbClr val="1B4367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A83-40A5-B81D-3EF953840049}"/>
                </c:ext>
              </c:extLst>
            </c:dLbl>
            <c:dLbl>
              <c:idx val="7"/>
              <c:layout>
                <c:manualLayout>
                  <c:x val="3.8112800543978559E-2"/>
                  <c:y val="-1.3099929365403919E-2"/>
                </c:manualLayout>
              </c:layout>
              <c:numFmt formatCode="0.00%" sourceLinked="0"/>
              <c:spPr>
                <a:solidFill>
                  <a:srgbClr val="8A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A83-40A5-B81D-3EF953840049}"/>
                </c:ext>
              </c:extLst>
            </c:dLbl>
            <c:numFmt formatCode="0.00%" sourceLinked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12700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Лист1!$C$3:$J$3</c:f>
              <c:strCache>
                <c:ptCount val="8"/>
                <c:pt idx="0">
                  <c:v>Электрическая энергия</c:v>
                </c:pt>
                <c:pt idx="1">
                  <c:v>Тепловая энергия</c:v>
                </c:pt>
                <c:pt idx="2">
                  <c:v>Газ природный</c:v>
                </c:pt>
                <c:pt idx="3">
                  <c:v>Уголь</c:v>
                </c:pt>
                <c:pt idx="4">
                  <c:v>Дрова</c:v>
                </c:pt>
                <c:pt idx="5">
                  <c:v>Брикеты из торфа</c:v>
                </c:pt>
                <c:pt idx="6">
                  <c:v>Газы углеводородные сжиженные</c:v>
                </c:pt>
                <c:pt idx="7">
                  <c:v>Прочие виды топлива</c:v>
                </c:pt>
              </c:strCache>
            </c:strRef>
          </c:cat>
          <c:val>
            <c:numRef>
              <c:f>Лист1!$C$2:$J$2</c:f>
              <c:numCache>
                <c:formatCode>General</c:formatCode>
                <c:ptCount val="8"/>
                <c:pt idx="0">
                  <c:v>801</c:v>
                </c:pt>
                <c:pt idx="1">
                  <c:v>3162</c:v>
                </c:pt>
                <c:pt idx="2">
                  <c:v>2147</c:v>
                </c:pt>
                <c:pt idx="3">
                  <c:v>1</c:v>
                </c:pt>
                <c:pt idx="4">
                  <c:v>675</c:v>
                </c:pt>
                <c:pt idx="5">
                  <c:v>164</c:v>
                </c:pt>
                <c:pt idx="6">
                  <c:v>71</c:v>
                </c:pt>
                <c:pt idx="7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A83-40A5-B81D-3EF95384004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014352794696849"/>
          <c:y val="6.7561754780652419E-2"/>
          <c:w val="0.3324179829130417"/>
          <c:h val="0.859179602549681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4A2DBB-06A1-47A3-862C-2EBAFF0DEA56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D2E69EB-3D2D-48C7-89C2-4531E9B83011}">
      <dgm:prSet custT="1"/>
      <dgm:spPr/>
      <dgm:t>
        <a:bodyPr/>
        <a:lstStyle/>
        <a:p>
          <a:r>
            <a:rPr lang="ru-RU" sz="2000" dirty="0">
              <a:solidFill>
                <a:prstClr val="black"/>
              </a:solidFill>
            </a:rPr>
            <a:t>значительная доля физически устаревшего оборудования; </a:t>
          </a:r>
          <a:endParaRPr lang="ru-RU" sz="2000" dirty="0"/>
        </a:p>
      </dgm:t>
    </dgm:pt>
    <dgm:pt modelId="{5F3D6975-690C-4A9B-846E-0BF940B5C983}" type="parTrans" cxnId="{1C1A5E6C-F8FA-4C73-A3C1-DACEBB1D893D}">
      <dgm:prSet/>
      <dgm:spPr/>
      <dgm:t>
        <a:bodyPr/>
        <a:lstStyle/>
        <a:p>
          <a:endParaRPr lang="ru-RU" sz="2000"/>
        </a:p>
      </dgm:t>
    </dgm:pt>
    <dgm:pt modelId="{8CC1D47C-A1BA-4A8F-BFA5-51FC5B344294}" type="sibTrans" cxnId="{1C1A5E6C-F8FA-4C73-A3C1-DACEBB1D893D}">
      <dgm:prSet/>
      <dgm:spPr/>
      <dgm:t>
        <a:bodyPr/>
        <a:lstStyle/>
        <a:p>
          <a:endParaRPr lang="ru-RU" sz="2000"/>
        </a:p>
      </dgm:t>
    </dgm:pt>
    <dgm:pt modelId="{51D4A9A1-3CA2-426F-BFE0-42BBA241E19A}">
      <dgm:prSet phldrT="[Текст]" custT="1"/>
      <dgm:spPr/>
      <dgm:t>
        <a:bodyPr/>
        <a:lstStyle/>
        <a:p>
          <a:r>
            <a:rPr lang="ru-RU" sz="2000" dirty="0">
              <a:solidFill>
                <a:prstClr val="black"/>
              </a:solidFill>
            </a:rPr>
            <a:t>различная балансовая принадлежность элементов систем теплоснабжения;</a:t>
          </a:r>
          <a:endParaRPr lang="ru-RU" sz="2000" dirty="0"/>
        </a:p>
      </dgm:t>
    </dgm:pt>
    <dgm:pt modelId="{DED3E582-015A-4E48-B563-63163E4900B1}" type="parTrans" cxnId="{399AC41D-B9E9-4B19-ACC2-B341BB3C314E}">
      <dgm:prSet/>
      <dgm:spPr/>
      <dgm:t>
        <a:bodyPr/>
        <a:lstStyle/>
        <a:p>
          <a:endParaRPr lang="ru-RU" sz="2000"/>
        </a:p>
      </dgm:t>
    </dgm:pt>
    <dgm:pt modelId="{F39F3789-F8F4-4913-A261-623E582493F0}" type="sibTrans" cxnId="{399AC41D-B9E9-4B19-ACC2-B341BB3C314E}">
      <dgm:prSet/>
      <dgm:spPr/>
      <dgm:t>
        <a:bodyPr/>
        <a:lstStyle/>
        <a:p>
          <a:endParaRPr lang="ru-RU" sz="2000"/>
        </a:p>
      </dgm:t>
    </dgm:pt>
    <dgm:pt modelId="{36DFA0FA-4280-436D-A187-38571B112A37}">
      <dgm:prSet phldrT="[Текст]" custT="1"/>
      <dgm:spPr/>
      <dgm:t>
        <a:bodyPr/>
        <a:lstStyle/>
        <a:p>
          <a:r>
            <a:rPr lang="ru-RU" sz="2000" dirty="0">
              <a:solidFill>
                <a:prstClr val="black"/>
              </a:solidFill>
            </a:rPr>
            <a:t>значительная разветвленность тепловых сетей от одного теплоисточника и высокие в них потери теплоты; </a:t>
          </a:r>
          <a:endParaRPr lang="ru-RU" sz="2000" dirty="0"/>
        </a:p>
      </dgm:t>
    </dgm:pt>
    <dgm:pt modelId="{BC68B186-B4EB-43BD-B1C5-451BAD35B301}" type="parTrans" cxnId="{BAEE75FA-58F0-4798-BF2F-289114E4F5B9}">
      <dgm:prSet/>
      <dgm:spPr/>
      <dgm:t>
        <a:bodyPr/>
        <a:lstStyle/>
        <a:p>
          <a:endParaRPr lang="ru-RU" sz="2000"/>
        </a:p>
      </dgm:t>
    </dgm:pt>
    <dgm:pt modelId="{26328C49-20CF-4864-9FFC-85C0A04A736C}" type="sibTrans" cxnId="{BAEE75FA-58F0-4798-BF2F-289114E4F5B9}">
      <dgm:prSet/>
      <dgm:spPr/>
      <dgm:t>
        <a:bodyPr/>
        <a:lstStyle/>
        <a:p>
          <a:endParaRPr lang="ru-RU" sz="2000"/>
        </a:p>
      </dgm:t>
    </dgm:pt>
    <dgm:pt modelId="{D3D411A3-AB67-4396-8A4A-48A8F8BD5C08}">
      <dgm:prSet custT="1"/>
      <dgm:spPr/>
      <dgm:t>
        <a:bodyPr/>
        <a:lstStyle/>
        <a:p>
          <a:r>
            <a:rPr lang="ru-RU" sz="2000" dirty="0">
              <a:solidFill>
                <a:prstClr val="black"/>
              </a:solidFill>
            </a:rPr>
            <a:t>разобщенность систем управления технологическими процессами теплоснабжения и теплопотребления. </a:t>
          </a:r>
          <a:endParaRPr lang="ru-RU" sz="2000" dirty="0"/>
        </a:p>
      </dgm:t>
    </dgm:pt>
    <dgm:pt modelId="{F95291AE-1782-45E2-BBD7-6D17263ACA3C}" type="parTrans" cxnId="{39CB88BA-10E0-4018-8F0F-24010E332D47}">
      <dgm:prSet/>
      <dgm:spPr/>
      <dgm:t>
        <a:bodyPr/>
        <a:lstStyle/>
        <a:p>
          <a:endParaRPr lang="ru-RU" sz="2000"/>
        </a:p>
      </dgm:t>
    </dgm:pt>
    <dgm:pt modelId="{9F24020F-D099-466F-9A0E-184C0FC46A6A}" type="sibTrans" cxnId="{39CB88BA-10E0-4018-8F0F-24010E332D47}">
      <dgm:prSet/>
      <dgm:spPr/>
      <dgm:t>
        <a:bodyPr/>
        <a:lstStyle/>
        <a:p>
          <a:endParaRPr lang="ru-RU" sz="2000"/>
        </a:p>
      </dgm:t>
    </dgm:pt>
    <dgm:pt modelId="{8BE5CCBB-57D1-4329-B897-66AF9642056E}" type="pres">
      <dgm:prSet presAssocID="{174A2DBB-06A1-47A3-862C-2EBAFF0DEA56}" presName="linear" presStyleCnt="0">
        <dgm:presLayoutVars>
          <dgm:dir/>
          <dgm:animLvl val="lvl"/>
          <dgm:resizeHandles val="exact"/>
        </dgm:presLayoutVars>
      </dgm:prSet>
      <dgm:spPr/>
    </dgm:pt>
    <dgm:pt modelId="{978E93D3-EB7E-43C0-892D-A43AEECCFAE2}" type="pres">
      <dgm:prSet presAssocID="{7D2E69EB-3D2D-48C7-89C2-4531E9B83011}" presName="parentLin" presStyleCnt="0"/>
      <dgm:spPr/>
    </dgm:pt>
    <dgm:pt modelId="{9A2AEF9E-290B-4478-8301-5EC92A396AB0}" type="pres">
      <dgm:prSet presAssocID="{7D2E69EB-3D2D-48C7-89C2-4531E9B83011}" presName="parentLeftMargin" presStyleLbl="node1" presStyleIdx="0" presStyleCnt="4"/>
      <dgm:spPr/>
    </dgm:pt>
    <dgm:pt modelId="{E349FD3E-B087-4D56-892F-5D173D1011FE}" type="pres">
      <dgm:prSet presAssocID="{7D2E69EB-3D2D-48C7-89C2-4531E9B83011}" presName="parentText" presStyleLbl="node1" presStyleIdx="0" presStyleCnt="4" custScaleX="136686" custScaleY="110356" custLinFactNeighborX="-63708" custLinFactNeighborY="5740">
        <dgm:presLayoutVars>
          <dgm:chMax val="0"/>
          <dgm:bulletEnabled val="1"/>
        </dgm:presLayoutVars>
      </dgm:prSet>
      <dgm:spPr/>
    </dgm:pt>
    <dgm:pt modelId="{1D724A92-FA37-484F-B444-0261D84C104C}" type="pres">
      <dgm:prSet presAssocID="{7D2E69EB-3D2D-48C7-89C2-4531E9B83011}" presName="negativeSpace" presStyleCnt="0"/>
      <dgm:spPr/>
    </dgm:pt>
    <dgm:pt modelId="{F01AEB8F-C635-4CD3-9214-173B276E06E5}" type="pres">
      <dgm:prSet presAssocID="{7D2E69EB-3D2D-48C7-89C2-4531E9B83011}" presName="childText" presStyleLbl="conFgAcc1" presStyleIdx="0" presStyleCnt="4" custScaleX="81603" custLinFactNeighborX="16742" custLinFactNeighborY="-43633">
        <dgm:presLayoutVars>
          <dgm:bulletEnabled val="1"/>
        </dgm:presLayoutVars>
      </dgm:prSet>
      <dgm:spPr/>
    </dgm:pt>
    <dgm:pt modelId="{0BC0BDA5-BEB0-477B-BF08-E8A75A2CD5CE}" type="pres">
      <dgm:prSet presAssocID="{8CC1D47C-A1BA-4A8F-BFA5-51FC5B344294}" presName="spaceBetweenRectangles" presStyleCnt="0"/>
      <dgm:spPr/>
    </dgm:pt>
    <dgm:pt modelId="{EC20BC82-DAD1-4ED4-9F56-C0CD4C2B3CB1}" type="pres">
      <dgm:prSet presAssocID="{51D4A9A1-3CA2-426F-BFE0-42BBA241E19A}" presName="parentLin" presStyleCnt="0"/>
      <dgm:spPr/>
    </dgm:pt>
    <dgm:pt modelId="{C2C363E7-C437-4641-8CB9-F637002A9A32}" type="pres">
      <dgm:prSet presAssocID="{51D4A9A1-3CA2-426F-BFE0-42BBA241E19A}" presName="parentLeftMargin" presStyleLbl="node1" presStyleIdx="0" presStyleCnt="4"/>
      <dgm:spPr/>
    </dgm:pt>
    <dgm:pt modelId="{13A40B60-27B7-4279-B04D-4D02D0CDBE9B}" type="pres">
      <dgm:prSet presAssocID="{51D4A9A1-3CA2-426F-BFE0-42BBA241E19A}" presName="parentText" presStyleLbl="node1" presStyleIdx="1" presStyleCnt="4" custScaleX="136686" custScaleY="110356" custLinFactNeighborX="-63708" custLinFactNeighborY="2331">
        <dgm:presLayoutVars>
          <dgm:chMax val="0"/>
          <dgm:bulletEnabled val="1"/>
        </dgm:presLayoutVars>
      </dgm:prSet>
      <dgm:spPr/>
    </dgm:pt>
    <dgm:pt modelId="{25E83AC1-CD31-4823-8A37-E77FFE2817F0}" type="pres">
      <dgm:prSet presAssocID="{51D4A9A1-3CA2-426F-BFE0-42BBA241E19A}" presName="negativeSpace" presStyleCnt="0"/>
      <dgm:spPr/>
    </dgm:pt>
    <dgm:pt modelId="{7956C8AC-21FE-491E-B47F-D1CE6962AEB9}" type="pres">
      <dgm:prSet presAssocID="{51D4A9A1-3CA2-426F-BFE0-42BBA241E19A}" presName="childText" presStyleLbl="conFgAcc1" presStyleIdx="1" presStyleCnt="4" custScaleX="81603" custLinFactNeighborX="16742" custLinFactNeighborY="-43633">
        <dgm:presLayoutVars>
          <dgm:bulletEnabled val="1"/>
        </dgm:presLayoutVars>
      </dgm:prSet>
      <dgm:spPr/>
    </dgm:pt>
    <dgm:pt modelId="{9DF61F79-0DB6-4F5F-A9CE-1C4CFF5143F2}" type="pres">
      <dgm:prSet presAssocID="{F39F3789-F8F4-4913-A261-623E582493F0}" presName="spaceBetweenRectangles" presStyleCnt="0"/>
      <dgm:spPr/>
    </dgm:pt>
    <dgm:pt modelId="{32B73EC6-5932-4DC9-9EC5-CCDB55CBFF2D}" type="pres">
      <dgm:prSet presAssocID="{36DFA0FA-4280-436D-A187-38571B112A37}" presName="parentLin" presStyleCnt="0"/>
      <dgm:spPr/>
    </dgm:pt>
    <dgm:pt modelId="{DE39D0B4-4063-45D7-BBE3-0FB7CDBFBF39}" type="pres">
      <dgm:prSet presAssocID="{36DFA0FA-4280-436D-A187-38571B112A37}" presName="parentLeftMargin" presStyleLbl="node1" presStyleIdx="1" presStyleCnt="4"/>
      <dgm:spPr/>
    </dgm:pt>
    <dgm:pt modelId="{BA398C2F-C47D-4FCD-A5F9-3A9913200EF0}" type="pres">
      <dgm:prSet presAssocID="{36DFA0FA-4280-436D-A187-38571B112A37}" presName="parentText" presStyleLbl="node1" presStyleIdx="2" presStyleCnt="4" custScaleX="136686" custScaleY="110356" custLinFactNeighborX="-63708" custLinFactNeighborY="2331">
        <dgm:presLayoutVars>
          <dgm:chMax val="0"/>
          <dgm:bulletEnabled val="1"/>
        </dgm:presLayoutVars>
      </dgm:prSet>
      <dgm:spPr/>
    </dgm:pt>
    <dgm:pt modelId="{E0FEEEE5-F520-4EA5-AE94-ABEDDFF0D282}" type="pres">
      <dgm:prSet presAssocID="{36DFA0FA-4280-436D-A187-38571B112A37}" presName="negativeSpace" presStyleCnt="0"/>
      <dgm:spPr/>
    </dgm:pt>
    <dgm:pt modelId="{493E0778-CDF5-4B86-BD12-1CF18AF2CCB6}" type="pres">
      <dgm:prSet presAssocID="{36DFA0FA-4280-436D-A187-38571B112A37}" presName="childText" presStyleLbl="conFgAcc1" presStyleIdx="2" presStyleCnt="4" custScaleX="81603" custLinFactNeighborX="16742" custLinFactNeighborY="-43633">
        <dgm:presLayoutVars>
          <dgm:bulletEnabled val="1"/>
        </dgm:presLayoutVars>
      </dgm:prSet>
      <dgm:spPr/>
    </dgm:pt>
    <dgm:pt modelId="{3D89A6FF-8461-463A-A7BA-90BADF9B5113}" type="pres">
      <dgm:prSet presAssocID="{26328C49-20CF-4864-9FFC-85C0A04A736C}" presName="spaceBetweenRectangles" presStyleCnt="0"/>
      <dgm:spPr/>
    </dgm:pt>
    <dgm:pt modelId="{99CE6B07-F1CD-4894-B3ED-4753856FC8D6}" type="pres">
      <dgm:prSet presAssocID="{D3D411A3-AB67-4396-8A4A-48A8F8BD5C08}" presName="parentLin" presStyleCnt="0"/>
      <dgm:spPr/>
    </dgm:pt>
    <dgm:pt modelId="{7BD09C9C-9E24-47FD-AB6B-60C41D7530F2}" type="pres">
      <dgm:prSet presAssocID="{D3D411A3-AB67-4396-8A4A-48A8F8BD5C08}" presName="parentLeftMargin" presStyleLbl="node1" presStyleIdx="2" presStyleCnt="4"/>
      <dgm:spPr/>
    </dgm:pt>
    <dgm:pt modelId="{06B175D8-4D7E-4D76-B5F1-5CC5FFB111F7}" type="pres">
      <dgm:prSet presAssocID="{D3D411A3-AB67-4396-8A4A-48A8F8BD5C08}" presName="parentText" presStyleLbl="node1" presStyleIdx="3" presStyleCnt="4" custScaleX="136686" custScaleY="110356" custLinFactNeighborX="-63708" custLinFactNeighborY="12071">
        <dgm:presLayoutVars>
          <dgm:chMax val="0"/>
          <dgm:bulletEnabled val="1"/>
        </dgm:presLayoutVars>
      </dgm:prSet>
      <dgm:spPr/>
    </dgm:pt>
    <dgm:pt modelId="{66058D40-B58D-4E80-99ED-0A08B92578EE}" type="pres">
      <dgm:prSet presAssocID="{D3D411A3-AB67-4396-8A4A-48A8F8BD5C08}" presName="negativeSpace" presStyleCnt="0"/>
      <dgm:spPr/>
    </dgm:pt>
    <dgm:pt modelId="{421D8928-ECC9-41F6-B87C-AD8F965AB68C}" type="pres">
      <dgm:prSet presAssocID="{D3D411A3-AB67-4396-8A4A-48A8F8BD5C08}" presName="childText" presStyleLbl="conFgAcc1" presStyleIdx="3" presStyleCnt="4" custScaleX="81603" custLinFactNeighborX="16742" custLinFactNeighborY="-15966">
        <dgm:presLayoutVars>
          <dgm:bulletEnabled val="1"/>
        </dgm:presLayoutVars>
      </dgm:prSet>
      <dgm:spPr/>
    </dgm:pt>
  </dgm:ptLst>
  <dgm:cxnLst>
    <dgm:cxn modelId="{B8403406-6D61-4A31-994D-C88FA758D269}" type="presOf" srcId="{D3D411A3-AB67-4396-8A4A-48A8F8BD5C08}" destId="{06B175D8-4D7E-4D76-B5F1-5CC5FFB111F7}" srcOrd="1" destOrd="0" presId="urn:microsoft.com/office/officeart/2005/8/layout/list1"/>
    <dgm:cxn modelId="{D46BE312-D1A0-480F-939E-010781EACEE8}" type="presOf" srcId="{7D2E69EB-3D2D-48C7-89C2-4531E9B83011}" destId="{9A2AEF9E-290B-4478-8301-5EC92A396AB0}" srcOrd="0" destOrd="0" presId="urn:microsoft.com/office/officeart/2005/8/layout/list1"/>
    <dgm:cxn modelId="{399AC41D-B9E9-4B19-ACC2-B341BB3C314E}" srcId="{174A2DBB-06A1-47A3-862C-2EBAFF0DEA56}" destId="{51D4A9A1-3CA2-426F-BFE0-42BBA241E19A}" srcOrd="1" destOrd="0" parTransId="{DED3E582-015A-4E48-B563-63163E4900B1}" sibTransId="{F39F3789-F8F4-4913-A261-623E582493F0}"/>
    <dgm:cxn modelId="{EA5FA622-9C16-47F0-BA4C-90C6BDC8E269}" type="presOf" srcId="{51D4A9A1-3CA2-426F-BFE0-42BBA241E19A}" destId="{C2C363E7-C437-4641-8CB9-F637002A9A32}" srcOrd="0" destOrd="0" presId="urn:microsoft.com/office/officeart/2005/8/layout/list1"/>
    <dgm:cxn modelId="{8D62DC31-F405-4A45-B4E7-6E896E6F7AE0}" type="presOf" srcId="{174A2DBB-06A1-47A3-862C-2EBAFF0DEA56}" destId="{8BE5CCBB-57D1-4329-B897-66AF9642056E}" srcOrd="0" destOrd="0" presId="urn:microsoft.com/office/officeart/2005/8/layout/list1"/>
    <dgm:cxn modelId="{B01DD935-E497-4AD6-AB9B-7C44A906ADA5}" type="presOf" srcId="{36DFA0FA-4280-436D-A187-38571B112A37}" destId="{BA398C2F-C47D-4FCD-A5F9-3A9913200EF0}" srcOrd="1" destOrd="0" presId="urn:microsoft.com/office/officeart/2005/8/layout/list1"/>
    <dgm:cxn modelId="{1C1A5E6C-F8FA-4C73-A3C1-DACEBB1D893D}" srcId="{174A2DBB-06A1-47A3-862C-2EBAFF0DEA56}" destId="{7D2E69EB-3D2D-48C7-89C2-4531E9B83011}" srcOrd="0" destOrd="0" parTransId="{5F3D6975-690C-4A9B-846E-0BF940B5C983}" sibTransId="{8CC1D47C-A1BA-4A8F-BFA5-51FC5B344294}"/>
    <dgm:cxn modelId="{3D292F74-5E08-4FBB-BF63-D6F3548B9E61}" type="presOf" srcId="{51D4A9A1-3CA2-426F-BFE0-42BBA241E19A}" destId="{13A40B60-27B7-4279-B04D-4D02D0CDBE9B}" srcOrd="1" destOrd="0" presId="urn:microsoft.com/office/officeart/2005/8/layout/list1"/>
    <dgm:cxn modelId="{DE241786-32A2-43E7-B4D6-3525611A09C8}" type="presOf" srcId="{D3D411A3-AB67-4396-8A4A-48A8F8BD5C08}" destId="{7BD09C9C-9E24-47FD-AB6B-60C41D7530F2}" srcOrd="0" destOrd="0" presId="urn:microsoft.com/office/officeart/2005/8/layout/list1"/>
    <dgm:cxn modelId="{C1409AAD-2593-4348-8207-3D12819D2121}" type="presOf" srcId="{36DFA0FA-4280-436D-A187-38571B112A37}" destId="{DE39D0B4-4063-45D7-BBE3-0FB7CDBFBF39}" srcOrd="0" destOrd="0" presId="urn:microsoft.com/office/officeart/2005/8/layout/list1"/>
    <dgm:cxn modelId="{39CB88BA-10E0-4018-8F0F-24010E332D47}" srcId="{174A2DBB-06A1-47A3-862C-2EBAFF0DEA56}" destId="{D3D411A3-AB67-4396-8A4A-48A8F8BD5C08}" srcOrd="3" destOrd="0" parTransId="{F95291AE-1782-45E2-BBD7-6D17263ACA3C}" sibTransId="{9F24020F-D099-466F-9A0E-184C0FC46A6A}"/>
    <dgm:cxn modelId="{5E1E7BCD-5DD9-4E63-A2B3-6A0852C203D9}" type="presOf" srcId="{7D2E69EB-3D2D-48C7-89C2-4531E9B83011}" destId="{E349FD3E-B087-4D56-892F-5D173D1011FE}" srcOrd="1" destOrd="0" presId="urn:microsoft.com/office/officeart/2005/8/layout/list1"/>
    <dgm:cxn modelId="{BAEE75FA-58F0-4798-BF2F-289114E4F5B9}" srcId="{174A2DBB-06A1-47A3-862C-2EBAFF0DEA56}" destId="{36DFA0FA-4280-436D-A187-38571B112A37}" srcOrd="2" destOrd="0" parTransId="{BC68B186-B4EB-43BD-B1C5-451BAD35B301}" sibTransId="{26328C49-20CF-4864-9FFC-85C0A04A736C}"/>
    <dgm:cxn modelId="{0F2EF5E1-F06D-4E6D-B3A4-884AB2021548}" type="presParOf" srcId="{8BE5CCBB-57D1-4329-B897-66AF9642056E}" destId="{978E93D3-EB7E-43C0-892D-A43AEECCFAE2}" srcOrd="0" destOrd="0" presId="urn:microsoft.com/office/officeart/2005/8/layout/list1"/>
    <dgm:cxn modelId="{5F061D52-F641-4233-BFD5-07FEB0DE84F6}" type="presParOf" srcId="{978E93D3-EB7E-43C0-892D-A43AEECCFAE2}" destId="{9A2AEF9E-290B-4478-8301-5EC92A396AB0}" srcOrd="0" destOrd="0" presId="urn:microsoft.com/office/officeart/2005/8/layout/list1"/>
    <dgm:cxn modelId="{3E8B68CC-2637-46B5-9E58-D5E1792F20DC}" type="presParOf" srcId="{978E93D3-EB7E-43C0-892D-A43AEECCFAE2}" destId="{E349FD3E-B087-4D56-892F-5D173D1011FE}" srcOrd="1" destOrd="0" presId="urn:microsoft.com/office/officeart/2005/8/layout/list1"/>
    <dgm:cxn modelId="{559081B4-E472-4E6C-8D06-249C3F79D84E}" type="presParOf" srcId="{8BE5CCBB-57D1-4329-B897-66AF9642056E}" destId="{1D724A92-FA37-484F-B444-0261D84C104C}" srcOrd="1" destOrd="0" presId="urn:microsoft.com/office/officeart/2005/8/layout/list1"/>
    <dgm:cxn modelId="{C5AB61E4-C79C-4512-9AEA-5F94F332F1CF}" type="presParOf" srcId="{8BE5CCBB-57D1-4329-B897-66AF9642056E}" destId="{F01AEB8F-C635-4CD3-9214-173B276E06E5}" srcOrd="2" destOrd="0" presId="urn:microsoft.com/office/officeart/2005/8/layout/list1"/>
    <dgm:cxn modelId="{CEAB68B0-D76B-4152-8CBD-AB3370B0F9B4}" type="presParOf" srcId="{8BE5CCBB-57D1-4329-B897-66AF9642056E}" destId="{0BC0BDA5-BEB0-477B-BF08-E8A75A2CD5CE}" srcOrd="3" destOrd="0" presId="urn:microsoft.com/office/officeart/2005/8/layout/list1"/>
    <dgm:cxn modelId="{FC01B4FF-DC1A-4EF8-B996-D75F98363541}" type="presParOf" srcId="{8BE5CCBB-57D1-4329-B897-66AF9642056E}" destId="{EC20BC82-DAD1-4ED4-9F56-C0CD4C2B3CB1}" srcOrd="4" destOrd="0" presId="urn:microsoft.com/office/officeart/2005/8/layout/list1"/>
    <dgm:cxn modelId="{F0D01CE3-F3C6-467D-B97B-EAEE27CFCA15}" type="presParOf" srcId="{EC20BC82-DAD1-4ED4-9F56-C0CD4C2B3CB1}" destId="{C2C363E7-C437-4641-8CB9-F637002A9A32}" srcOrd="0" destOrd="0" presId="urn:microsoft.com/office/officeart/2005/8/layout/list1"/>
    <dgm:cxn modelId="{8CE0AB49-FB15-490E-B6E9-ACD780394069}" type="presParOf" srcId="{EC20BC82-DAD1-4ED4-9F56-C0CD4C2B3CB1}" destId="{13A40B60-27B7-4279-B04D-4D02D0CDBE9B}" srcOrd="1" destOrd="0" presId="urn:microsoft.com/office/officeart/2005/8/layout/list1"/>
    <dgm:cxn modelId="{752DCB96-5A8E-47B2-A0FF-E9F6198FA75B}" type="presParOf" srcId="{8BE5CCBB-57D1-4329-B897-66AF9642056E}" destId="{25E83AC1-CD31-4823-8A37-E77FFE2817F0}" srcOrd="5" destOrd="0" presId="urn:microsoft.com/office/officeart/2005/8/layout/list1"/>
    <dgm:cxn modelId="{D88F7BF5-9ACF-4FB5-AFD6-70FB269A4978}" type="presParOf" srcId="{8BE5CCBB-57D1-4329-B897-66AF9642056E}" destId="{7956C8AC-21FE-491E-B47F-D1CE6962AEB9}" srcOrd="6" destOrd="0" presId="urn:microsoft.com/office/officeart/2005/8/layout/list1"/>
    <dgm:cxn modelId="{2323CB2D-86EE-405F-93BA-7BF7EE347803}" type="presParOf" srcId="{8BE5CCBB-57D1-4329-B897-66AF9642056E}" destId="{9DF61F79-0DB6-4F5F-A9CE-1C4CFF5143F2}" srcOrd="7" destOrd="0" presId="urn:microsoft.com/office/officeart/2005/8/layout/list1"/>
    <dgm:cxn modelId="{1BC1D581-2349-4CDF-98FC-D5B18BC8274A}" type="presParOf" srcId="{8BE5CCBB-57D1-4329-B897-66AF9642056E}" destId="{32B73EC6-5932-4DC9-9EC5-CCDB55CBFF2D}" srcOrd="8" destOrd="0" presId="urn:microsoft.com/office/officeart/2005/8/layout/list1"/>
    <dgm:cxn modelId="{53A02E50-8917-4CC5-8000-D8A03A574307}" type="presParOf" srcId="{32B73EC6-5932-4DC9-9EC5-CCDB55CBFF2D}" destId="{DE39D0B4-4063-45D7-BBE3-0FB7CDBFBF39}" srcOrd="0" destOrd="0" presId="urn:microsoft.com/office/officeart/2005/8/layout/list1"/>
    <dgm:cxn modelId="{D5BFA8B1-6ACD-4A0C-93B4-5982EA6EB558}" type="presParOf" srcId="{32B73EC6-5932-4DC9-9EC5-CCDB55CBFF2D}" destId="{BA398C2F-C47D-4FCD-A5F9-3A9913200EF0}" srcOrd="1" destOrd="0" presId="urn:microsoft.com/office/officeart/2005/8/layout/list1"/>
    <dgm:cxn modelId="{A6F5BB99-DC30-4A05-8559-6316827A3F78}" type="presParOf" srcId="{8BE5CCBB-57D1-4329-B897-66AF9642056E}" destId="{E0FEEEE5-F520-4EA5-AE94-ABEDDFF0D282}" srcOrd="9" destOrd="0" presId="urn:microsoft.com/office/officeart/2005/8/layout/list1"/>
    <dgm:cxn modelId="{CC0AAB7A-1454-4869-9BFD-138E3765DBB3}" type="presParOf" srcId="{8BE5CCBB-57D1-4329-B897-66AF9642056E}" destId="{493E0778-CDF5-4B86-BD12-1CF18AF2CCB6}" srcOrd="10" destOrd="0" presId="urn:microsoft.com/office/officeart/2005/8/layout/list1"/>
    <dgm:cxn modelId="{7EEE0346-34D3-420C-B168-1DB07BA68561}" type="presParOf" srcId="{8BE5CCBB-57D1-4329-B897-66AF9642056E}" destId="{3D89A6FF-8461-463A-A7BA-90BADF9B5113}" srcOrd="11" destOrd="0" presId="urn:microsoft.com/office/officeart/2005/8/layout/list1"/>
    <dgm:cxn modelId="{F7784EFC-22BA-4C4D-96B3-B3CCC0381160}" type="presParOf" srcId="{8BE5CCBB-57D1-4329-B897-66AF9642056E}" destId="{99CE6B07-F1CD-4894-B3ED-4753856FC8D6}" srcOrd="12" destOrd="0" presId="urn:microsoft.com/office/officeart/2005/8/layout/list1"/>
    <dgm:cxn modelId="{C75FC738-5F22-494B-A812-506BDE929A02}" type="presParOf" srcId="{99CE6B07-F1CD-4894-B3ED-4753856FC8D6}" destId="{7BD09C9C-9E24-47FD-AB6B-60C41D7530F2}" srcOrd="0" destOrd="0" presId="urn:microsoft.com/office/officeart/2005/8/layout/list1"/>
    <dgm:cxn modelId="{3B5FFF37-C65E-42BA-AFD0-244BACAA6865}" type="presParOf" srcId="{99CE6B07-F1CD-4894-B3ED-4753856FC8D6}" destId="{06B175D8-4D7E-4D76-B5F1-5CC5FFB111F7}" srcOrd="1" destOrd="0" presId="urn:microsoft.com/office/officeart/2005/8/layout/list1"/>
    <dgm:cxn modelId="{74DF9E34-9DF9-4D44-87FB-23B746C81796}" type="presParOf" srcId="{8BE5CCBB-57D1-4329-B897-66AF9642056E}" destId="{66058D40-B58D-4E80-99ED-0A08B92578EE}" srcOrd="13" destOrd="0" presId="urn:microsoft.com/office/officeart/2005/8/layout/list1"/>
    <dgm:cxn modelId="{E0C999B2-8818-4069-9648-98A85A190FC0}" type="presParOf" srcId="{8BE5CCBB-57D1-4329-B897-66AF9642056E}" destId="{421D8928-ECC9-41F6-B87C-AD8F965AB68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44A541-C2E0-406F-93D4-264FFF2D54B0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D3BB9E8-3546-44EF-AD35-CEC60F41AD94}">
      <dgm:prSet phldrT="[Текст]" custT="1"/>
      <dgm:spPr/>
      <dgm:t>
        <a:bodyPr/>
        <a:lstStyle/>
        <a:p>
          <a:pPr algn="just"/>
          <a:r>
            <a:rPr lang="ru-RU" sz="17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1.Минимальные сетевые потери;</a:t>
          </a:r>
          <a:endParaRPr lang="ru-RU" sz="1700" dirty="0">
            <a:solidFill>
              <a:schemeClr val="tx1"/>
            </a:solidFill>
          </a:endParaRPr>
        </a:p>
      </dgm:t>
    </dgm:pt>
    <dgm:pt modelId="{9CD170DE-BFC0-4357-A2DB-C1C5231F73E0}" type="parTrans" cxnId="{B432821F-87E4-442E-A694-4C7148B00F3D}">
      <dgm:prSet/>
      <dgm:spPr/>
      <dgm:t>
        <a:bodyPr/>
        <a:lstStyle/>
        <a:p>
          <a:pPr algn="just"/>
          <a:endParaRPr lang="ru-RU" sz="1700">
            <a:solidFill>
              <a:schemeClr val="tx1"/>
            </a:solidFill>
          </a:endParaRPr>
        </a:p>
      </dgm:t>
    </dgm:pt>
    <dgm:pt modelId="{0906533E-5D3C-4D1E-92E9-134D516D1E28}" type="sibTrans" cxnId="{B432821F-87E4-442E-A694-4C7148B00F3D}">
      <dgm:prSet/>
      <dgm:spPr/>
      <dgm:t>
        <a:bodyPr/>
        <a:lstStyle/>
        <a:p>
          <a:pPr algn="just"/>
          <a:endParaRPr lang="ru-RU" sz="1700">
            <a:solidFill>
              <a:schemeClr val="tx1"/>
            </a:solidFill>
          </a:endParaRPr>
        </a:p>
      </dgm:t>
    </dgm:pt>
    <dgm:pt modelId="{DE49980B-0FCD-4AB0-9D28-DF2E8F6A6124}">
      <dgm:prSet phldrT="[Текст]" custT="1"/>
      <dgm:spPr/>
      <dgm:t>
        <a:bodyPr/>
        <a:lstStyle/>
        <a:p>
          <a:pPr algn="just"/>
          <a:r>
            <a:rPr lang="ru-RU" sz="17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2.Взаимодействие с интеллектуальными энергетическими системами;</a:t>
          </a:r>
          <a:endParaRPr lang="ru-RU" sz="1700" dirty="0">
            <a:solidFill>
              <a:schemeClr val="tx1"/>
            </a:solidFill>
          </a:endParaRPr>
        </a:p>
      </dgm:t>
    </dgm:pt>
    <dgm:pt modelId="{DD5DA785-13CD-408C-BB8C-595DA76058C2}" type="parTrans" cxnId="{95D7A25B-1285-40D0-923D-E216635D5DB1}">
      <dgm:prSet/>
      <dgm:spPr/>
      <dgm:t>
        <a:bodyPr/>
        <a:lstStyle/>
        <a:p>
          <a:pPr algn="just"/>
          <a:endParaRPr lang="ru-RU" sz="1700">
            <a:solidFill>
              <a:schemeClr val="tx1"/>
            </a:solidFill>
          </a:endParaRPr>
        </a:p>
      </dgm:t>
    </dgm:pt>
    <dgm:pt modelId="{F9D79511-C2E6-453A-9FF9-A399FB3ABC37}" type="sibTrans" cxnId="{95D7A25B-1285-40D0-923D-E216635D5DB1}">
      <dgm:prSet/>
      <dgm:spPr/>
      <dgm:t>
        <a:bodyPr/>
        <a:lstStyle/>
        <a:p>
          <a:pPr algn="just"/>
          <a:endParaRPr lang="ru-RU" sz="1700">
            <a:solidFill>
              <a:schemeClr val="tx1"/>
            </a:solidFill>
          </a:endParaRPr>
        </a:p>
      </dgm:t>
    </dgm:pt>
    <dgm:pt modelId="{B3270F7C-8063-4CB7-9CC3-E8D216AC36D8}">
      <dgm:prSet phldrT="[Текст]" custT="1"/>
      <dgm:spPr/>
      <dgm:t>
        <a:bodyPr/>
        <a:lstStyle/>
        <a:p>
          <a:pPr algn="just"/>
          <a:r>
            <a:rPr lang="ru-RU" sz="17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3.Взаимодействие с возобновляемыми источниками тепла (интеграция посредством интеллектуальных информационно-коммуникационных систем управления);</a:t>
          </a:r>
          <a:endParaRPr lang="ru-RU" sz="1700" dirty="0">
            <a:solidFill>
              <a:schemeClr val="tx1"/>
            </a:solidFill>
          </a:endParaRPr>
        </a:p>
      </dgm:t>
    </dgm:pt>
    <dgm:pt modelId="{21C86FCC-F487-4531-90CE-1624E1A32BAD}" type="parTrans" cxnId="{797AC8ED-96D9-48B7-8908-017761E37420}">
      <dgm:prSet/>
      <dgm:spPr/>
      <dgm:t>
        <a:bodyPr/>
        <a:lstStyle/>
        <a:p>
          <a:pPr algn="just"/>
          <a:endParaRPr lang="ru-RU" sz="1700">
            <a:solidFill>
              <a:schemeClr val="tx1"/>
            </a:solidFill>
          </a:endParaRPr>
        </a:p>
      </dgm:t>
    </dgm:pt>
    <dgm:pt modelId="{872D21F9-715D-4DD8-9038-F34F2DB4E13B}" type="sibTrans" cxnId="{797AC8ED-96D9-48B7-8908-017761E37420}">
      <dgm:prSet/>
      <dgm:spPr/>
      <dgm:t>
        <a:bodyPr/>
        <a:lstStyle/>
        <a:p>
          <a:pPr algn="just"/>
          <a:endParaRPr lang="ru-RU" sz="1700">
            <a:solidFill>
              <a:schemeClr val="tx1"/>
            </a:solidFill>
          </a:endParaRPr>
        </a:p>
      </dgm:t>
    </dgm:pt>
    <dgm:pt modelId="{76F24F14-48DE-4616-9EBB-D02A13F107BD}">
      <dgm:prSet custT="1"/>
      <dgm:spPr/>
      <dgm:t>
        <a:bodyPr/>
        <a:lstStyle/>
        <a:p>
          <a:pPr algn="just"/>
          <a:r>
            <a:rPr lang="ru-RU" sz="17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4. Участие в цифровых  процессах на основе информационно-коммуникационных технологий.</a:t>
          </a:r>
          <a:endParaRPr lang="ru-RU" sz="1700" dirty="0">
            <a:solidFill>
              <a:schemeClr val="tx1"/>
            </a:solidFill>
          </a:endParaRPr>
        </a:p>
      </dgm:t>
    </dgm:pt>
    <dgm:pt modelId="{883013C1-6F1B-4FDE-9657-94795799EE92}" type="parTrans" cxnId="{2B7B0470-716B-49C6-83E0-936C25DFB229}">
      <dgm:prSet/>
      <dgm:spPr/>
      <dgm:t>
        <a:bodyPr/>
        <a:lstStyle/>
        <a:p>
          <a:pPr algn="just"/>
          <a:endParaRPr lang="ru-RU" sz="1700">
            <a:solidFill>
              <a:schemeClr val="tx1"/>
            </a:solidFill>
          </a:endParaRPr>
        </a:p>
      </dgm:t>
    </dgm:pt>
    <dgm:pt modelId="{C5C6181D-7E03-4707-9B3A-A749971C445F}" type="sibTrans" cxnId="{2B7B0470-716B-49C6-83E0-936C25DFB229}">
      <dgm:prSet/>
      <dgm:spPr/>
      <dgm:t>
        <a:bodyPr/>
        <a:lstStyle/>
        <a:p>
          <a:pPr algn="just"/>
          <a:endParaRPr lang="ru-RU" sz="1700">
            <a:solidFill>
              <a:schemeClr val="tx1"/>
            </a:solidFill>
          </a:endParaRPr>
        </a:p>
      </dgm:t>
    </dgm:pt>
    <dgm:pt modelId="{3E21E68C-7C5D-4D5A-9314-55597CFBDF59}" type="pres">
      <dgm:prSet presAssocID="{BA44A541-C2E0-406F-93D4-264FFF2D54B0}" presName="linear" presStyleCnt="0">
        <dgm:presLayoutVars>
          <dgm:dir/>
          <dgm:animLvl val="lvl"/>
          <dgm:resizeHandles val="exact"/>
        </dgm:presLayoutVars>
      </dgm:prSet>
      <dgm:spPr/>
    </dgm:pt>
    <dgm:pt modelId="{AED03864-7644-49AD-9B2C-E6B66B962C72}" type="pres">
      <dgm:prSet presAssocID="{FD3BB9E8-3546-44EF-AD35-CEC60F41AD94}" presName="parentLin" presStyleCnt="0"/>
      <dgm:spPr/>
    </dgm:pt>
    <dgm:pt modelId="{CB565D62-8DD2-4A94-AB9C-004F9F89CDDE}" type="pres">
      <dgm:prSet presAssocID="{FD3BB9E8-3546-44EF-AD35-CEC60F41AD94}" presName="parentLeftMargin" presStyleLbl="node1" presStyleIdx="0" presStyleCnt="4"/>
      <dgm:spPr/>
    </dgm:pt>
    <dgm:pt modelId="{C40765A6-2493-4951-82B6-A05275B7DA33}" type="pres">
      <dgm:prSet presAssocID="{FD3BB9E8-3546-44EF-AD35-CEC60F41AD94}" presName="parentText" presStyleLbl="node1" presStyleIdx="0" presStyleCnt="4" custScaleX="210102" custScaleY="150567" custLinFactNeighborX="-98475" custLinFactNeighborY="18931">
        <dgm:presLayoutVars>
          <dgm:chMax val="0"/>
          <dgm:bulletEnabled val="1"/>
        </dgm:presLayoutVars>
      </dgm:prSet>
      <dgm:spPr/>
    </dgm:pt>
    <dgm:pt modelId="{93FB529F-3D28-4392-A2C7-817EFDF2D2F2}" type="pres">
      <dgm:prSet presAssocID="{FD3BB9E8-3546-44EF-AD35-CEC60F41AD94}" presName="negativeSpace" presStyleCnt="0"/>
      <dgm:spPr/>
    </dgm:pt>
    <dgm:pt modelId="{2F3CED43-6D29-4D55-861D-FAACA4E41170}" type="pres">
      <dgm:prSet presAssocID="{FD3BB9E8-3546-44EF-AD35-CEC60F41AD94}" presName="childText" presStyleLbl="conFgAcc1" presStyleIdx="0" presStyleCnt="4" custScaleX="95219" custScaleY="80415" custLinFactY="-4417" custLinFactNeighborX="1377" custLinFactNeighborY="-100000">
        <dgm:presLayoutVars>
          <dgm:bulletEnabled val="1"/>
        </dgm:presLayoutVars>
      </dgm:prSet>
      <dgm:spPr/>
    </dgm:pt>
    <dgm:pt modelId="{E3089877-E5BE-43DE-923E-D9DBB690066B}" type="pres">
      <dgm:prSet presAssocID="{0906533E-5D3C-4D1E-92E9-134D516D1E28}" presName="spaceBetweenRectangles" presStyleCnt="0"/>
      <dgm:spPr/>
    </dgm:pt>
    <dgm:pt modelId="{E47B8897-81FB-42E2-82F8-D24A5731EFFE}" type="pres">
      <dgm:prSet presAssocID="{DE49980B-0FCD-4AB0-9D28-DF2E8F6A6124}" presName="parentLin" presStyleCnt="0"/>
      <dgm:spPr/>
    </dgm:pt>
    <dgm:pt modelId="{F23A9310-1092-4DF5-AF73-3985010E9FF7}" type="pres">
      <dgm:prSet presAssocID="{DE49980B-0FCD-4AB0-9D28-DF2E8F6A6124}" presName="parentLeftMargin" presStyleLbl="node1" presStyleIdx="0" presStyleCnt="4"/>
      <dgm:spPr/>
    </dgm:pt>
    <dgm:pt modelId="{B756AE45-CB94-49C1-9910-A4BA52BC2D92}" type="pres">
      <dgm:prSet presAssocID="{DE49980B-0FCD-4AB0-9D28-DF2E8F6A6124}" presName="parentText" presStyleLbl="node1" presStyleIdx="1" presStyleCnt="4" custScaleX="210102" custScaleY="174048" custLinFactNeighborX="-80007" custLinFactNeighborY="8505">
        <dgm:presLayoutVars>
          <dgm:chMax val="0"/>
          <dgm:bulletEnabled val="1"/>
        </dgm:presLayoutVars>
      </dgm:prSet>
      <dgm:spPr/>
    </dgm:pt>
    <dgm:pt modelId="{1F0868ED-21C7-405E-8901-74D0236C57C8}" type="pres">
      <dgm:prSet presAssocID="{DE49980B-0FCD-4AB0-9D28-DF2E8F6A6124}" presName="negativeSpace" presStyleCnt="0"/>
      <dgm:spPr/>
    </dgm:pt>
    <dgm:pt modelId="{78212471-5E2E-4F56-B7F1-15DEBCE6175B}" type="pres">
      <dgm:prSet presAssocID="{DE49980B-0FCD-4AB0-9D28-DF2E8F6A6124}" presName="childText" presStyleLbl="conFgAcc1" presStyleIdx="1" presStyleCnt="4" custFlipVert="1" custScaleX="96017" custScaleY="18143" custLinFactY="19706" custLinFactNeighborX="978" custLinFactNeighborY="100000">
        <dgm:presLayoutVars>
          <dgm:bulletEnabled val="1"/>
        </dgm:presLayoutVars>
      </dgm:prSet>
      <dgm:spPr/>
    </dgm:pt>
    <dgm:pt modelId="{496F2179-A6F3-4042-9903-45503315D765}" type="pres">
      <dgm:prSet presAssocID="{F9D79511-C2E6-453A-9FF9-A399FB3ABC37}" presName="spaceBetweenRectangles" presStyleCnt="0"/>
      <dgm:spPr/>
    </dgm:pt>
    <dgm:pt modelId="{AAAFE847-B5F3-4493-8B98-95B121D667AB}" type="pres">
      <dgm:prSet presAssocID="{B3270F7C-8063-4CB7-9CC3-E8D216AC36D8}" presName="parentLin" presStyleCnt="0"/>
      <dgm:spPr/>
    </dgm:pt>
    <dgm:pt modelId="{6BA2B4AC-B03D-4971-B8D7-3C5F952C2644}" type="pres">
      <dgm:prSet presAssocID="{B3270F7C-8063-4CB7-9CC3-E8D216AC36D8}" presName="parentLeftMargin" presStyleLbl="node1" presStyleIdx="1" presStyleCnt="4"/>
      <dgm:spPr/>
    </dgm:pt>
    <dgm:pt modelId="{0D900A80-E4A2-4FB3-9AF8-5133241F49C3}" type="pres">
      <dgm:prSet presAssocID="{B3270F7C-8063-4CB7-9CC3-E8D216AC36D8}" presName="parentText" presStyleLbl="node1" presStyleIdx="2" presStyleCnt="4" custScaleX="210102" custScaleY="162675" custLinFactNeighborX="-80007" custLinFactNeighborY="54362">
        <dgm:presLayoutVars>
          <dgm:chMax val="0"/>
          <dgm:bulletEnabled val="1"/>
        </dgm:presLayoutVars>
      </dgm:prSet>
      <dgm:spPr/>
    </dgm:pt>
    <dgm:pt modelId="{2BF8708D-40FD-4557-A582-C37695EE1DB1}" type="pres">
      <dgm:prSet presAssocID="{B3270F7C-8063-4CB7-9CC3-E8D216AC36D8}" presName="negativeSpace" presStyleCnt="0"/>
      <dgm:spPr/>
    </dgm:pt>
    <dgm:pt modelId="{893F01AA-42CC-49D6-BB05-8DEFF59E8957}" type="pres">
      <dgm:prSet presAssocID="{B3270F7C-8063-4CB7-9CC3-E8D216AC36D8}" presName="childText" presStyleLbl="conFgAcc1" presStyleIdx="2" presStyleCnt="4" custAng="0" custScaleX="95219" custLinFactNeighborX="770" custLinFactNeighborY="-52746">
        <dgm:presLayoutVars>
          <dgm:bulletEnabled val="1"/>
        </dgm:presLayoutVars>
      </dgm:prSet>
      <dgm:spPr/>
    </dgm:pt>
    <dgm:pt modelId="{6EE4651F-B67C-410C-8B76-DF0CF5FF0232}" type="pres">
      <dgm:prSet presAssocID="{872D21F9-715D-4DD8-9038-F34F2DB4E13B}" presName="spaceBetweenRectangles" presStyleCnt="0"/>
      <dgm:spPr/>
    </dgm:pt>
    <dgm:pt modelId="{0FEFDCC3-CE38-4F62-B60E-280FBF326376}" type="pres">
      <dgm:prSet presAssocID="{76F24F14-48DE-4616-9EBB-D02A13F107BD}" presName="parentLin" presStyleCnt="0"/>
      <dgm:spPr/>
    </dgm:pt>
    <dgm:pt modelId="{B8CF8DC4-8A15-4BD5-AE98-02DEEDBDE74F}" type="pres">
      <dgm:prSet presAssocID="{76F24F14-48DE-4616-9EBB-D02A13F107BD}" presName="parentLeftMargin" presStyleLbl="node1" presStyleIdx="2" presStyleCnt="4"/>
      <dgm:spPr/>
    </dgm:pt>
    <dgm:pt modelId="{B12055B0-F024-4BC8-905D-EC3C669296D6}" type="pres">
      <dgm:prSet presAssocID="{76F24F14-48DE-4616-9EBB-D02A13F107BD}" presName="parentText" presStyleLbl="node1" presStyleIdx="3" presStyleCnt="4" custScaleX="217670" custScaleY="157553" custLinFactNeighborX="-80235" custLinFactNeighborY="28930">
        <dgm:presLayoutVars>
          <dgm:chMax val="0"/>
          <dgm:bulletEnabled val="1"/>
        </dgm:presLayoutVars>
      </dgm:prSet>
      <dgm:spPr/>
    </dgm:pt>
    <dgm:pt modelId="{B3BDEF89-187B-4568-86CD-BF5410EB10CC}" type="pres">
      <dgm:prSet presAssocID="{76F24F14-48DE-4616-9EBB-D02A13F107BD}" presName="negativeSpace" presStyleCnt="0"/>
      <dgm:spPr/>
    </dgm:pt>
    <dgm:pt modelId="{5C4BBC38-8DCC-4C7A-AF1B-D6222701AAF7}" type="pres">
      <dgm:prSet presAssocID="{76F24F14-48DE-4616-9EBB-D02A13F107BD}" presName="childText" presStyleLbl="conFgAcc1" presStyleIdx="3" presStyleCnt="4" custScaleX="95219" custLinFactNeighborX="1377" custLinFactNeighborY="62811">
        <dgm:presLayoutVars>
          <dgm:bulletEnabled val="1"/>
        </dgm:presLayoutVars>
      </dgm:prSet>
      <dgm:spPr/>
    </dgm:pt>
  </dgm:ptLst>
  <dgm:cxnLst>
    <dgm:cxn modelId="{07C14818-E55E-49A9-A180-1A82D7ABCCA4}" type="presOf" srcId="{B3270F7C-8063-4CB7-9CC3-E8D216AC36D8}" destId="{6BA2B4AC-B03D-4971-B8D7-3C5F952C2644}" srcOrd="0" destOrd="0" presId="urn:microsoft.com/office/officeart/2005/8/layout/list1"/>
    <dgm:cxn modelId="{B432821F-87E4-442E-A694-4C7148B00F3D}" srcId="{BA44A541-C2E0-406F-93D4-264FFF2D54B0}" destId="{FD3BB9E8-3546-44EF-AD35-CEC60F41AD94}" srcOrd="0" destOrd="0" parTransId="{9CD170DE-BFC0-4357-A2DB-C1C5231F73E0}" sibTransId="{0906533E-5D3C-4D1E-92E9-134D516D1E28}"/>
    <dgm:cxn modelId="{39296C29-3775-42F2-B9C5-07565C38F2D8}" type="presOf" srcId="{BA44A541-C2E0-406F-93D4-264FFF2D54B0}" destId="{3E21E68C-7C5D-4D5A-9314-55597CFBDF59}" srcOrd="0" destOrd="0" presId="urn:microsoft.com/office/officeart/2005/8/layout/list1"/>
    <dgm:cxn modelId="{FB252C34-F747-43D3-91FB-165B7A9E07D3}" type="presOf" srcId="{DE49980B-0FCD-4AB0-9D28-DF2E8F6A6124}" destId="{B756AE45-CB94-49C1-9910-A4BA52BC2D92}" srcOrd="1" destOrd="0" presId="urn:microsoft.com/office/officeart/2005/8/layout/list1"/>
    <dgm:cxn modelId="{95D7A25B-1285-40D0-923D-E216635D5DB1}" srcId="{BA44A541-C2E0-406F-93D4-264FFF2D54B0}" destId="{DE49980B-0FCD-4AB0-9D28-DF2E8F6A6124}" srcOrd="1" destOrd="0" parTransId="{DD5DA785-13CD-408C-BB8C-595DA76058C2}" sibTransId="{F9D79511-C2E6-453A-9FF9-A399FB3ABC37}"/>
    <dgm:cxn modelId="{2B7B0470-716B-49C6-83E0-936C25DFB229}" srcId="{BA44A541-C2E0-406F-93D4-264FFF2D54B0}" destId="{76F24F14-48DE-4616-9EBB-D02A13F107BD}" srcOrd="3" destOrd="0" parTransId="{883013C1-6F1B-4FDE-9657-94795799EE92}" sibTransId="{C5C6181D-7E03-4707-9B3A-A749971C445F}"/>
    <dgm:cxn modelId="{10733579-6A00-4062-814C-3EE3AE248A65}" type="presOf" srcId="{FD3BB9E8-3546-44EF-AD35-CEC60F41AD94}" destId="{CB565D62-8DD2-4A94-AB9C-004F9F89CDDE}" srcOrd="0" destOrd="0" presId="urn:microsoft.com/office/officeart/2005/8/layout/list1"/>
    <dgm:cxn modelId="{92EF6E95-4A40-4008-99DB-4358E05B896B}" type="presOf" srcId="{B3270F7C-8063-4CB7-9CC3-E8D216AC36D8}" destId="{0D900A80-E4A2-4FB3-9AF8-5133241F49C3}" srcOrd="1" destOrd="0" presId="urn:microsoft.com/office/officeart/2005/8/layout/list1"/>
    <dgm:cxn modelId="{6C7B319C-B645-45EE-B11B-E338D909DD0C}" type="presOf" srcId="{FD3BB9E8-3546-44EF-AD35-CEC60F41AD94}" destId="{C40765A6-2493-4951-82B6-A05275B7DA33}" srcOrd="1" destOrd="0" presId="urn:microsoft.com/office/officeart/2005/8/layout/list1"/>
    <dgm:cxn modelId="{A11EF1C5-800F-43F0-9A9F-E29B3543A202}" type="presOf" srcId="{76F24F14-48DE-4616-9EBB-D02A13F107BD}" destId="{B8CF8DC4-8A15-4BD5-AE98-02DEEDBDE74F}" srcOrd="0" destOrd="0" presId="urn:microsoft.com/office/officeart/2005/8/layout/list1"/>
    <dgm:cxn modelId="{07DDFDE8-F763-4CF4-AA75-D07BE077F1C3}" type="presOf" srcId="{DE49980B-0FCD-4AB0-9D28-DF2E8F6A6124}" destId="{F23A9310-1092-4DF5-AF73-3985010E9FF7}" srcOrd="0" destOrd="0" presId="urn:microsoft.com/office/officeart/2005/8/layout/list1"/>
    <dgm:cxn modelId="{3620ABEC-D128-401C-9CF7-6EF83CADA8A6}" type="presOf" srcId="{76F24F14-48DE-4616-9EBB-D02A13F107BD}" destId="{B12055B0-F024-4BC8-905D-EC3C669296D6}" srcOrd="1" destOrd="0" presId="urn:microsoft.com/office/officeart/2005/8/layout/list1"/>
    <dgm:cxn modelId="{797AC8ED-96D9-48B7-8908-017761E37420}" srcId="{BA44A541-C2E0-406F-93D4-264FFF2D54B0}" destId="{B3270F7C-8063-4CB7-9CC3-E8D216AC36D8}" srcOrd="2" destOrd="0" parTransId="{21C86FCC-F487-4531-90CE-1624E1A32BAD}" sibTransId="{872D21F9-715D-4DD8-9038-F34F2DB4E13B}"/>
    <dgm:cxn modelId="{5FE50D9D-4B21-4838-B7C4-4E3551CFC8C7}" type="presParOf" srcId="{3E21E68C-7C5D-4D5A-9314-55597CFBDF59}" destId="{AED03864-7644-49AD-9B2C-E6B66B962C72}" srcOrd="0" destOrd="0" presId="urn:microsoft.com/office/officeart/2005/8/layout/list1"/>
    <dgm:cxn modelId="{888B2EDC-7AAF-43AA-BBA1-F38781260E32}" type="presParOf" srcId="{AED03864-7644-49AD-9B2C-E6B66B962C72}" destId="{CB565D62-8DD2-4A94-AB9C-004F9F89CDDE}" srcOrd="0" destOrd="0" presId="urn:microsoft.com/office/officeart/2005/8/layout/list1"/>
    <dgm:cxn modelId="{92DAC633-DF45-40CC-80A3-A9D3351F4DC6}" type="presParOf" srcId="{AED03864-7644-49AD-9B2C-E6B66B962C72}" destId="{C40765A6-2493-4951-82B6-A05275B7DA33}" srcOrd="1" destOrd="0" presId="urn:microsoft.com/office/officeart/2005/8/layout/list1"/>
    <dgm:cxn modelId="{FB096FBF-557D-4C4B-9A12-A94DF020D9E1}" type="presParOf" srcId="{3E21E68C-7C5D-4D5A-9314-55597CFBDF59}" destId="{93FB529F-3D28-4392-A2C7-817EFDF2D2F2}" srcOrd="1" destOrd="0" presId="urn:microsoft.com/office/officeart/2005/8/layout/list1"/>
    <dgm:cxn modelId="{1E2A8A2D-3E87-41CA-9D33-1CE78A4B3CFA}" type="presParOf" srcId="{3E21E68C-7C5D-4D5A-9314-55597CFBDF59}" destId="{2F3CED43-6D29-4D55-861D-FAACA4E41170}" srcOrd="2" destOrd="0" presId="urn:microsoft.com/office/officeart/2005/8/layout/list1"/>
    <dgm:cxn modelId="{F08E8E4A-A64F-47E2-AC1A-D2BAEDF70F39}" type="presParOf" srcId="{3E21E68C-7C5D-4D5A-9314-55597CFBDF59}" destId="{E3089877-E5BE-43DE-923E-D9DBB690066B}" srcOrd="3" destOrd="0" presId="urn:microsoft.com/office/officeart/2005/8/layout/list1"/>
    <dgm:cxn modelId="{9643AB62-D2F7-484A-93A4-91314A16C911}" type="presParOf" srcId="{3E21E68C-7C5D-4D5A-9314-55597CFBDF59}" destId="{E47B8897-81FB-42E2-82F8-D24A5731EFFE}" srcOrd="4" destOrd="0" presId="urn:microsoft.com/office/officeart/2005/8/layout/list1"/>
    <dgm:cxn modelId="{A53A0C10-8266-47CE-8689-C48CC9C813E8}" type="presParOf" srcId="{E47B8897-81FB-42E2-82F8-D24A5731EFFE}" destId="{F23A9310-1092-4DF5-AF73-3985010E9FF7}" srcOrd="0" destOrd="0" presId="urn:microsoft.com/office/officeart/2005/8/layout/list1"/>
    <dgm:cxn modelId="{BB9109EE-2950-4FF1-89A1-5BFD51A72ACF}" type="presParOf" srcId="{E47B8897-81FB-42E2-82F8-D24A5731EFFE}" destId="{B756AE45-CB94-49C1-9910-A4BA52BC2D92}" srcOrd="1" destOrd="0" presId="urn:microsoft.com/office/officeart/2005/8/layout/list1"/>
    <dgm:cxn modelId="{7244867F-5642-4A2B-9D5D-8185ED3F3CDB}" type="presParOf" srcId="{3E21E68C-7C5D-4D5A-9314-55597CFBDF59}" destId="{1F0868ED-21C7-405E-8901-74D0236C57C8}" srcOrd="5" destOrd="0" presId="urn:microsoft.com/office/officeart/2005/8/layout/list1"/>
    <dgm:cxn modelId="{A4847AFF-BFCE-4334-8233-1D98B0629C59}" type="presParOf" srcId="{3E21E68C-7C5D-4D5A-9314-55597CFBDF59}" destId="{78212471-5E2E-4F56-B7F1-15DEBCE6175B}" srcOrd="6" destOrd="0" presId="urn:microsoft.com/office/officeart/2005/8/layout/list1"/>
    <dgm:cxn modelId="{D6112664-5F6F-4B4B-AD17-0F71C94CA4BF}" type="presParOf" srcId="{3E21E68C-7C5D-4D5A-9314-55597CFBDF59}" destId="{496F2179-A6F3-4042-9903-45503315D765}" srcOrd="7" destOrd="0" presId="urn:microsoft.com/office/officeart/2005/8/layout/list1"/>
    <dgm:cxn modelId="{7BC5B074-B910-4768-9FFD-DCE03CE01C85}" type="presParOf" srcId="{3E21E68C-7C5D-4D5A-9314-55597CFBDF59}" destId="{AAAFE847-B5F3-4493-8B98-95B121D667AB}" srcOrd="8" destOrd="0" presId="urn:microsoft.com/office/officeart/2005/8/layout/list1"/>
    <dgm:cxn modelId="{DD133D0A-0DA9-464E-98F7-B365CCE0ABEF}" type="presParOf" srcId="{AAAFE847-B5F3-4493-8B98-95B121D667AB}" destId="{6BA2B4AC-B03D-4971-B8D7-3C5F952C2644}" srcOrd="0" destOrd="0" presId="urn:microsoft.com/office/officeart/2005/8/layout/list1"/>
    <dgm:cxn modelId="{2D191E2B-2C72-4782-8033-7448371284BC}" type="presParOf" srcId="{AAAFE847-B5F3-4493-8B98-95B121D667AB}" destId="{0D900A80-E4A2-4FB3-9AF8-5133241F49C3}" srcOrd="1" destOrd="0" presId="urn:microsoft.com/office/officeart/2005/8/layout/list1"/>
    <dgm:cxn modelId="{09DA57A4-6215-4BCC-82E0-12EE220CB428}" type="presParOf" srcId="{3E21E68C-7C5D-4D5A-9314-55597CFBDF59}" destId="{2BF8708D-40FD-4557-A582-C37695EE1DB1}" srcOrd="9" destOrd="0" presId="urn:microsoft.com/office/officeart/2005/8/layout/list1"/>
    <dgm:cxn modelId="{9435F7E1-50B0-4439-946D-4CB17091BBD6}" type="presParOf" srcId="{3E21E68C-7C5D-4D5A-9314-55597CFBDF59}" destId="{893F01AA-42CC-49D6-BB05-8DEFF59E8957}" srcOrd="10" destOrd="0" presId="urn:microsoft.com/office/officeart/2005/8/layout/list1"/>
    <dgm:cxn modelId="{4C98E614-E471-4757-BAA3-DB70A8AA326E}" type="presParOf" srcId="{3E21E68C-7C5D-4D5A-9314-55597CFBDF59}" destId="{6EE4651F-B67C-410C-8B76-DF0CF5FF0232}" srcOrd="11" destOrd="0" presId="urn:microsoft.com/office/officeart/2005/8/layout/list1"/>
    <dgm:cxn modelId="{96D7C13A-5745-4E5B-87BC-9FE0F7789D57}" type="presParOf" srcId="{3E21E68C-7C5D-4D5A-9314-55597CFBDF59}" destId="{0FEFDCC3-CE38-4F62-B60E-280FBF326376}" srcOrd="12" destOrd="0" presId="urn:microsoft.com/office/officeart/2005/8/layout/list1"/>
    <dgm:cxn modelId="{9081C1C5-7A52-4AEE-9691-52A9EF8907BF}" type="presParOf" srcId="{0FEFDCC3-CE38-4F62-B60E-280FBF326376}" destId="{B8CF8DC4-8A15-4BD5-AE98-02DEEDBDE74F}" srcOrd="0" destOrd="0" presId="urn:microsoft.com/office/officeart/2005/8/layout/list1"/>
    <dgm:cxn modelId="{2208628E-32FF-4300-919A-600F2855BA20}" type="presParOf" srcId="{0FEFDCC3-CE38-4F62-B60E-280FBF326376}" destId="{B12055B0-F024-4BC8-905D-EC3C669296D6}" srcOrd="1" destOrd="0" presId="urn:microsoft.com/office/officeart/2005/8/layout/list1"/>
    <dgm:cxn modelId="{9D3651A7-13AA-4AA7-B01C-926D4C0B906F}" type="presParOf" srcId="{3E21E68C-7C5D-4D5A-9314-55597CFBDF59}" destId="{B3BDEF89-187B-4568-86CD-BF5410EB10CC}" srcOrd="13" destOrd="0" presId="urn:microsoft.com/office/officeart/2005/8/layout/list1"/>
    <dgm:cxn modelId="{793C83D0-75E8-4EC2-AF1B-25F8FD3C7D84}" type="presParOf" srcId="{3E21E68C-7C5D-4D5A-9314-55597CFBDF59}" destId="{5C4BBC38-8DCC-4C7A-AF1B-D6222701AAF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B26F22-AD8C-47A4-B061-27B8A087F11F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B164FA3-B2FD-45D4-BE82-D0F7C9961B7E}">
      <dgm:prSet phldrT="[Текст]" custT="1"/>
      <dgm:spPr/>
      <dgm:t>
        <a:bodyPr/>
        <a:lstStyle/>
        <a:p>
          <a:r>
            <a:rPr lang="ru-RU" sz="2000" dirty="0"/>
            <a:t>Объекты жилищно-</a:t>
          </a:r>
          <a:r>
            <a:rPr lang="ru-RU" sz="2000" dirty="0" err="1"/>
            <a:t>коммуналь</a:t>
          </a:r>
          <a:r>
            <a:rPr lang="ru-RU" sz="2000" dirty="0"/>
            <a:t>-</a:t>
          </a:r>
          <a:r>
            <a:rPr lang="ru-RU" sz="2000" dirty="0" err="1"/>
            <a:t>ного</a:t>
          </a:r>
          <a:r>
            <a:rPr lang="ru-RU" sz="2000" dirty="0"/>
            <a:t> хозяйства</a:t>
          </a:r>
        </a:p>
      </dgm:t>
    </dgm:pt>
    <dgm:pt modelId="{F392B617-C1DF-4A47-9AA7-C1D2F43CC065}" type="parTrans" cxnId="{7CBEE467-1E26-4E67-9666-67F17B1E23CF}">
      <dgm:prSet/>
      <dgm:spPr/>
      <dgm:t>
        <a:bodyPr/>
        <a:lstStyle/>
        <a:p>
          <a:endParaRPr lang="ru-RU"/>
        </a:p>
      </dgm:t>
    </dgm:pt>
    <dgm:pt modelId="{9DFCD210-538E-430E-8783-7BF1F06ECD11}" type="sibTrans" cxnId="{7CBEE467-1E26-4E67-9666-67F17B1E23CF}">
      <dgm:prSet/>
      <dgm:spPr/>
      <dgm:t>
        <a:bodyPr/>
        <a:lstStyle/>
        <a:p>
          <a:endParaRPr lang="ru-RU"/>
        </a:p>
      </dgm:t>
    </dgm:pt>
    <dgm:pt modelId="{B3745A34-14C9-475A-84EB-AC6A194A0C7A}">
      <dgm:prSet phldrT="[Текст]" custT="1"/>
      <dgm:spPr/>
      <dgm:t>
        <a:bodyPr/>
        <a:lstStyle/>
        <a:p>
          <a:r>
            <a:rPr lang="ru-RU" sz="2000" dirty="0"/>
            <a:t>Объекты жилищного сектора</a:t>
          </a:r>
        </a:p>
      </dgm:t>
    </dgm:pt>
    <dgm:pt modelId="{AEF0700C-9DF0-406A-851E-726CA94C2BB9}" type="parTrans" cxnId="{BADDC215-EF46-4DB6-BE52-8C8F7F837485}">
      <dgm:prSet/>
      <dgm:spPr/>
      <dgm:t>
        <a:bodyPr/>
        <a:lstStyle/>
        <a:p>
          <a:endParaRPr lang="ru-RU"/>
        </a:p>
      </dgm:t>
    </dgm:pt>
    <dgm:pt modelId="{0571C21D-3EF7-436F-8166-BCB5953BAA1D}" type="sibTrans" cxnId="{BADDC215-EF46-4DB6-BE52-8C8F7F837485}">
      <dgm:prSet/>
      <dgm:spPr/>
      <dgm:t>
        <a:bodyPr/>
        <a:lstStyle/>
        <a:p>
          <a:endParaRPr lang="ru-RU"/>
        </a:p>
      </dgm:t>
    </dgm:pt>
    <dgm:pt modelId="{C05C2174-D973-4D5C-855F-DA75F1B68358}">
      <dgm:prSet phldrT="[Текст]" custT="1"/>
      <dgm:spPr/>
      <dgm:t>
        <a:bodyPr/>
        <a:lstStyle/>
        <a:p>
          <a:r>
            <a:rPr lang="ru-RU" sz="2000" dirty="0"/>
            <a:t>Многоэтажные жилые здания</a:t>
          </a:r>
        </a:p>
      </dgm:t>
    </dgm:pt>
    <dgm:pt modelId="{D2D6A7A5-9D5C-4BDC-940E-3146E68E6597}" type="parTrans" cxnId="{C322A97E-8C19-4116-9D1F-C97748D3E290}">
      <dgm:prSet/>
      <dgm:spPr/>
      <dgm:t>
        <a:bodyPr/>
        <a:lstStyle/>
        <a:p>
          <a:endParaRPr lang="ru-RU"/>
        </a:p>
      </dgm:t>
    </dgm:pt>
    <dgm:pt modelId="{708CC7E0-EFA2-4B70-BCE3-329CA13082AB}" type="sibTrans" cxnId="{C322A97E-8C19-4116-9D1F-C97748D3E290}">
      <dgm:prSet/>
      <dgm:spPr/>
      <dgm:t>
        <a:bodyPr/>
        <a:lstStyle/>
        <a:p>
          <a:endParaRPr lang="ru-RU"/>
        </a:p>
      </dgm:t>
    </dgm:pt>
    <dgm:pt modelId="{8767E6BF-2458-4B80-B203-0BB0C28FB1AA}">
      <dgm:prSet phldrT="[Текст]" custT="1"/>
      <dgm:spPr/>
      <dgm:t>
        <a:bodyPr/>
        <a:lstStyle/>
        <a:p>
          <a:r>
            <a:rPr lang="ru-RU" sz="2000" dirty="0"/>
            <a:t>Малоэтажные жилые здания</a:t>
          </a:r>
        </a:p>
      </dgm:t>
    </dgm:pt>
    <dgm:pt modelId="{14893A68-37F0-44D1-8355-10C4847AE077}" type="parTrans" cxnId="{495DD581-6F09-4D25-ABB5-E9737166589C}">
      <dgm:prSet/>
      <dgm:spPr/>
      <dgm:t>
        <a:bodyPr/>
        <a:lstStyle/>
        <a:p>
          <a:endParaRPr lang="ru-RU"/>
        </a:p>
      </dgm:t>
    </dgm:pt>
    <dgm:pt modelId="{17671558-EB4D-4229-9E53-D571F5D740FB}" type="sibTrans" cxnId="{495DD581-6F09-4D25-ABB5-E9737166589C}">
      <dgm:prSet/>
      <dgm:spPr/>
      <dgm:t>
        <a:bodyPr/>
        <a:lstStyle/>
        <a:p>
          <a:endParaRPr lang="ru-RU"/>
        </a:p>
      </dgm:t>
    </dgm:pt>
    <dgm:pt modelId="{B01CD8DA-3EAB-4991-86D7-EDAFCC2C2411}">
      <dgm:prSet phldrT="[Текст]" custT="1"/>
      <dgm:spPr/>
      <dgm:t>
        <a:bodyPr/>
        <a:lstStyle/>
        <a:p>
          <a:r>
            <a:rPr lang="ru-RU" sz="2000" dirty="0"/>
            <a:t>Объекты коммунального сектора</a:t>
          </a:r>
        </a:p>
      </dgm:t>
    </dgm:pt>
    <dgm:pt modelId="{196AF08A-5CCB-47CA-9A09-47B11273779D}" type="parTrans" cxnId="{CC9900A7-60A5-4C15-AD4E-31A060B05934}">
      <dgm:prSet/>
      <dgm:spPr/>
      <dgm:t>
        <a:bodyPr/>
        <a:lstStyle/>
        <a:p>
          <a:endParaRPr lang="ru-RU"/>
        </a:p>
      </dgm:t>
    </dgm:pt>
    <dgm:pt modelId="{F468C2FD-CDF3-470B-A357-DBAF59D6CA68}" type="sibTrans" cxnId="{CC9900A7-60A5-4C15-AD4E-31A060B05934}">
      <dgm:prSet/>
      <dgm:spPr/>
      <dgm:t>
        <a:bodyPr/>
        <a:lstStyle/>
        <a:p>
          <a:endParaRPr lang="ru-RU"/>
        </a:p>
      </dgm:t>
    </dgm:pt>
    <dgm:pt modelId="{51174A84-E70E-44D6-A885-7A13E0B77C85}">
      <dgm:prSet phldrT="[Текст]" custT="1"/>
      <dgm:spPr/>
      <dgm:t>
        <a:bodyPr/>
        <a:lstStyle/>
        <a:p>
          <a:r>
            <a:rPr lang="ru-RU" sz="2000" dirty="0"/>
            <a:t>Объекты социального назначения</a:t>
          </a:r>
        </a:p>
      </dgm:t>
    </dgm:pt>
    <dgm:pt modelId="{F8B43B8E-1038-44B3-8B3E-0D4E650713EC}" type="parTrans" cxnId="{C200B117-B898-4BFA-8FC5-4A2D77E237F3}">
      <dgm:prSet/>
      <dgm:spPr/>
      <dgm:t>
        <a:bodyPr/>
        <a:lstStyle/>
        <a:p>
          <a:endParaRPr lang="ru-RU"/>
        </a:p>
      </dgm:t>
    </dgm:pt>
    <dgm:pt modelId="{886C4BEE-9A26-43F9-BBE3-32500418E583}" type="sibTrans" cxnId="{C200B117-B898-4BFA-8FC5-4A2D77E237F3}">
      <dgm:prSet/>
      <dgm:spPr/>
      <dgm:t>
        <a:bodyPr/>
        <a:lstStyle/>
        <a:p>
          <a:endParaRPr lang="ru-RU"/>
        </a:p>
      </dgm:t>
    </dgm:pt>
    <dgm:pt modelId="{35706464-5602-4DFF-B0EB-933448BF683B}">
      <dgm:prSet custT="1"/>
      <dgm:spPr/>
      <dgm:t>
        <a:bodyPr/>
        <a:lstStyle/>
        <a:p>
          <a:r>
            <a:rPr lang="ru-RU" sz="2000" dirty="0"/>
            <a:t>Индивидуальные жилые здания</a:t>
          </a:r>
        </a:p>
      </dgm:t>
    </dgm:pt>
    <dgm:pt modelId="{4CEBD5AB-DD87-440C-82F1-D73FC3B09200}" type="parTrans" cxnId="{725DC4C5-8EFE-4496-A665-E1D611B13FD8}">
      <dgm:prSet/>
      <dgm:spPr/>
      <dgm:t>
        <a:bodyPr/>
        <a:lstStyle/>
        <a:p>
          <a:endParaRPr lang="ru-RU"/>
        </a:p>
      </dgm:t>
    </dgm:pt>
    <dgm:pt modelId="{60698D28-F253-4052-9776-6DF14B3C1B83}" type="sibTrans" cxnId="{725DC4C5-8EFE-4496-A665-E1D611B13FD8}">
      <dgm:prSet/>
      <dgm:spPr/>
      <dgm:t>
        <a:bodyPr/>
        <a:lstStyle/>
        <a:p>
          <a:endParaRPr lang="ru-RU"/>
        </a:p>
      </dgm:t>
    </dgm:pt>
    <dgm:pt modelId="{41074F6A-1413-4AA7-9D6F-1230FD7534FA}">
      <dgm:prSet custT="1"/>
      <dgm:spPr/>
      <dgm:t>
        <a:bodyPr/>
        <a:lstStyle/>
        <a:p>
          <a:r>
            <a:rPr lang="ru-RU" sz="2000" dirty="0"/>
            <a:t>Объекты производственного назначения</a:t>
          </a:r>
        </a:p>
      </dgm:t>
    </dgm:pt>
    <dgm:pt modelId="{D4F8EFF5-CC7A-4696-8ECA-D64B49EF78F9}" type="parTrans" cxnId="{5ED8FBEE-CD9F-41C2-AD36-E4FE274761CA}">
      <dgm:prSet/>
      <dgm:spPr/>
      <dgm:t>
        <a:bodyPr/>
        <a:lstStyle/>
        <a:p>
          <a:endParaRPr lang="ru-RU"/>
        </a:p>
      </dgm:t>
    </dgm:pt>
    <dgm:pt modelId="{EEECAF8E-343E-4640-8944-98075BF380C1}" type="sibTrans" cxnId="{5ED8FBEE-CD9F-41C2-AD36-E4FE274761CA}">
      <dgm:prSet/>
      <dgm:spPr/>
      <dgm:t>
        <a:bodyPr/>
        <a:lstStyle/>
        <a:p>
          <a:endParaRPr lang="ru-RU"/>
        </a:p>
      </dgm:t>
    </dgm:pt>
    <dgm:pt modelId="{A9ADF2ED-C893-4A52-874C-F5521ADC4030}">
      <dgm:prSet custT="1"/>
      <dgm:spPr/>
      <dgm:t>
        <a:bodyPr/>
        <a:lstStyle/>
        <a:p>
          <a:r>
            <a:rPr lang="ru-RU" sz="2000" dirty="0"/>
            <a:t>Объекты предприятий ЖКХ</a:t>
          </a:r>
        </a:p>
      </dgm:t>
    </dgm:pt>
    <dgm:pt modelId="{ADF34970-7D28-4AFA-9D0F-951658E3CC13}" type="parTrans" cxnId="{94BC2B31-1D42-422B-802B-18B9A0194723}">
      <dgm:prSet/>
      <dgm:spPr/>
      <dgm:t>
        <a:bodyPr/>
        <a:lstStyle/>
        <a:p>
          <a:endParaRPr lang="ru-RU"/>
        </a:p>
      </dgm:t>
    </dgm:pt>
    <dgm:pt modelId="{270200D8-A097-4A0E-86DB-26BFB3805613}" type="sibTrans" cxnId="{94BC2B31-1D42-422B-802B-18B9A0194723}">
      <dgm:prSet/>
      <dgm:spPr/>
      <dgm:t>
        <a:bodyPr/>
        <a:lstStyle/>
        <a:p>
          <a:endParaRPr lang="ru-RU"/>
        </a:p>
      </dgm:t>
    </dgm:pt>
    <dgm:pt modelId="{B2D08424-3BCD-4F63-90A3-CBC9F2435CF2}">
      <dgm:prSet custT="1"/>
      <dgm:spPr/>
      <dgm:t>
        <a:bodyPr/>
        <a:lstStyle/>
        <a:p>
          <a:r>
            <a:rPr lang="ru-RU" sz="2000" dirty="0"/>
            <a:t>Объекты сферы здравоохранения</a:t>
          </a:r>
        </a:p>
      </dgm:t>
    </dgm:pt>
    <dgm:pt modelId="{B077920F-B3CA-4409-9FC7-CA350D3E1774}" type="parTrans" cxnId="{F110E8AE-FAF3-4625-B6DA-087BC1E8060F}">
      <dgm:prSet/>
      <dgm:spPr/>
      <dgm:t>
        <a:bodyPr/>
        <a:lstStyle/>
        <a:p>
          <a:endParaRPr lang="ru-RU"/>
        </a:p>
      </dgm:t>
    </dgm:pt>
    <dgm:pt modelId="{548EB2D4-4611-4861-8C68-89EDB3DA88D7}" type="sibTrans" cxnId="{F110E8AE-FAF3-4625-B6DA-087BC1E8060F}">
      <dgm:prSet/>
      <dgm:spPr/>
      <dgm:t>
        <a:bodyPr/>
        <a:lstStyle/>
        <a:p>
          <a:endParaRPr lang="ru-RU"/>
        </a:p>
      </dgm:t>
    </dgm:pt>
    <dgm:pt modelId="{85BB123F-9EAF-4A5B-98DF-0F5788808A77}">
      <dgm:prSet custT="1"/>
      <dgm:spPr/>
      <dgm:t>
        <a:bodyPr/>
        <a:lstStyle/>
        <a:p>
          <a:r>
            <a:rPr lang="ru-RU" sz="2000" dirty="0"/>
            <a:t>Объекты сферы образования</a:t>
          </a:r>
        </a:p>
      </dgm:t>
    </dgm:pt>
    <dgm:pt modelId="{8EB24054-C858-4578-9216-3AD8C18C38EF}" type="parTrans" cxnId="{C8C1539A-DEBC-4DA8-834D-DB540D570D74}">
      <dgm:prSet/>
      <dgm:spPr/>
      <dgm:t>
        <a:bodyPr/>
        <a:lstStyle/>
        <a:p>
          <a:endParaRPr lang="ru-RU"/>
        </a:p>
      </dgm:t>
    </dgm:pt>
    <dgm:pt modelId="{DA4B2B6B-26BE-413E-AD42-0F65F76C6AAF}" type="sibTrans" cxnId="{C8C1539A-DEBC-4DA8-834D-DB540D570D74}">
      <dgm:prSet/>
      <dgm:spPr/>
      <dgm:t>
        <a:bodyPr/>
        <a:lstStyle/>
        <a:p>
          <a:endParaRPr lang="ru-RU"/>
        </a:p>
      </dgm:t>
    </dgm:pt>
    <dgm:pt modelId="{61BDCECA-701D-4641-A65F-FA31BC34EB4B}">
      <dgm:prSet custT="1"/>
      <dgm:spPr/>
      <dgm:t>
        <a:bodyPr/>
        <a:lstStyle/>
        <a:p>
          <a:r>
            <a:rPr lang="ru-RU" sz="2000" dirty="0"/>
            <a:t>Объекты сферы обслуживания</a:t>
          </a:r>
        </a:p>
      </dgm:t>
    </dgm:pt>
    <dgm:pt modelId="{9CCCE9BD-8113-47E3-A45B-8F6D8D2FCA54}" type="sibTrans" cxnId="{C5694362-D432-418D-AEDB-9FD9CEB509AE}">
      <dgm:prSet/>
      <dgm:spPr/>
      <dgm:t>
        <a:bodyPr/>
        <a:lstStyle/>
        <a:p>
          <a:endParaRPr lang="ru-RU"/>
        </a:p>
      </dgm:t>
    </dgm:pt>
    <dgm:pt modelId="{61F2DFA2-B17D-4F7C-BE4E-B1502AEFB810}" type="parTrans" cxnId="{C5694362-D432-418D-AEDB-9FD9CEB509AE}">
      <dgm:prSet/>
      <dgm:spPr/>
      <dgm:t>
        <a:bodyPr/>
        <a:lstStyle/>
        <a:p>
          <a:endParaRPr lang="ru-RU"/>
        </a:p>
      </dgm:t>
    </dgm:pt>
    <dgm:pt modelId="{24494B19-3B7F-41F3-B737-C9FDAF45273B}">
      <dgm:prSet custT="1"/>
      <dgm:spPr/>
      <dgm:t>
        <a:bodyPr/>
        <a:lstStyle/>
        <a:p>
          <a:r>
            <a:rPr lang="ru-RU" sz="2000" dirty="0"/>
            <a:t>Объекты теплоснабжения ЖКХ</a:t>
          </a:r>
        </a:p>
      </dgm:t>
    </dgm:pt>
    <dgm:pt modelId="{B9F85136-FA80-4B3F-B3CB-C29D94BC9A69}" type="parTrans" cxnId="{3FCA031A-2B6F-43A2-8869-4D9FCAAD82E7}">
      <dgm:prSet/>
      <dgm:spPr/>
      <dgm:t>
        <a:bodyPr/>
        <a:lstStyle/>
        <a:p>
          <a:endParaRPr lang="ru-RU"/>
        </a:p>
      </dgm:t>
    </dgm:pt>
    <dgm:pt modelId="{A2D9CADB-C7B2-4132-826F-4447CB6E0180}" type="sibTrans" cxnId="{3FCA031A-2B6F-43A2-8869-4D9FCAAD82E7}">
      <dgm:prSet/>
      <dgm:spPr/>
      <dgm:t>
        <a:bodyPr/>
        <a:lstStyle/>
        <a:p>
          <a:endParaRPr lang="ru-RU"/>
        </a:p>
      </dgm:t>
    </dgm:pt>
    <dgm:pt modelId="{8D5FFE53-FCA4-4D1A-860F-B8760E3A63F7}">
      <dgm:prSet custT="1"/>
      <dgm:spPr/>
      <dgm:t>
        <a:bodyPr/>
        <a:lstStyle/>
        <a:p>
          <a:r>
            <a:rPr lang="ru-RU" sz="2000" dirty="0"/>
            <a:t>Объекты ВКХ</a:t>
          </a:r>
        </a:p>
      </dgm:t>
    </dgm:pt>
    <dgm:pt modelId="{CA53FD19-5AC7-486A-831D-DC5E5B2DA7A5}" type="parTrans" cxnId="{49BA61F9-406F-4F59-968E-4EF99F431CC5}">
      <dgm:prSet/>
      <dgm:spPr/>
      <dgm:t>
        <a:bodyPr/>
        <a:lstStyle/>
        <a:p>
          <a:endParaRPr lang="ru-RU"/>
        </a:p>
      </dgm:t>
    </dgm:pt>
    <dgm:pt modelId="{315FDFDB-84A0-4506-B539-B4F93B81F13F}" type="sibTrans" cxnId="{49BA61F9-406F-4F59-968E-4EF99F431CC5}">
      <dgm:prSet/>
      <dgm:spPr/>
      <dgm:t>
        <a:bodyPr/>
        <a:lstStyle/>
        <a:p>
          <a:endParaRPr lang="ru-RU"/>
        </a:p>
      </dgm:t>
    </dgm:pt>
    <dgm:pt modelId="{63C72119-D982-40E1-88BC-76C48D594F9C}" type="pres">
      <dgm:prSet presAssocID="{26B26F22-AD8C-47A4-B061-27B8A087F11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922E909-8E1E-4CCC-9DC6-096772DDFC04}" type="pres">
      <dgm:prSet presAssocID="{EB164FA3-B2FD-45D4-BE82-D0F7C9961B7E}" presName="hierRoot1" presStyleCnt="0">
        <dgm:presLayoutVars>
          <dgm:hierBranch val="init"/>
        </dgm:presLayoutVars>
      </dgm:prSet>
      <dgm:spPr/>
    </dgm:pt>
    <dgm:pt modelId="{DEA0FDA5-F7E7-454D-A94B-D1F466C66C54}" type="pres">
      <dgm:prSet presAssocID="{EB164FA3-B2FD-45D4-BE82-D0F7C9961B7E}" presName="rootComposite1" presStyleCnt="0"/>
      <dgm:spPr/>
    </dgm:pt>
    <dgm:pt modelId="{92FCE63B-D7B4-4EB2-A229-C611B1D43A85}" type="pres">
      <dgm:prSet presAssocID="{EB164FA3-B2FD-45D4-BE82-D0F7C9961B7E}" presName="rootText1" presStyleLbl="node0" presStyleIdx="0" presStyleCnt="1" custScaleX="363112" custScaleY="1103664" custLinFactNeighborX="-84783" custLinFactNeighborY="44767">
        <dgm:presLayoutVars>
          <dgm:chPref val="3"/>
        </dgm:presLayoutVars>
      </dgm:prSet>
      <dgm:spPr/>
    </dgm:pt>
    <dgm:pt modelId="{8CC8CF80-5769-4B7D-9F07-19FCDE6B6A18}" type="pres">
      <dgm:prSet presAssocID="{EB164FA3-B2FD-45D4-BE82-D0F7C9961B7E}" presName="rootConnector1" presStyleLbl="node1" presStyleIdx="0" presStyleCnt="0"/>
      <dgm:spPr/>
    </dgm:pt>
    <dgm:pt modelId="{3EBE8EF7-0B5C-49AF-80E4-40C8F27F0A1A}" type="pres">
      <dgm:prSet presAssocID="{EB164FA3-B2FD-45D4-BE82-D0F7C9961B7E}" presName="hierChild2" presStyleCnt="0"/>
      <dgm:spPr/>
    </dgm:pt>
    <dgm:pt modelId="{E192E8CA-82C6-4E8D-AF84-09E290AEBF34}" type="pres">
      <dgm:prSet presAssocID="{AEF0700C-9DF0-406A-851E-726CA94C2BB9}" presName="Name64" presStyleLbl="parChTrans1D2" presStyleIdx="0" presStyleCnt="2"/>
      <dgm:spPr/>
    </dgm:pt>
    <dgm:pt modelId="{47A5D059-A6EE-4D74-8DAB-95D433A3A438}" type="pres">
      <dgm:prSet presAssocID="{B3745A34-14C9-475A-84EB-AC6A194A0C7A}" presName="hierRoot2" presStyleCnt="0">
        <dgm:presLayoutVars>
          <dgm:hierBranch val="init"/>
        </dgm:presLayoutVars>
      </dgm:prSet>
      <dgm:spPr/>
    </dgm:pt>
    <dgm:pt modelId="{E878ECDB-89BF-4E31-A16A-FA127527E4F7}" type="pres">
      <dgm:prSet presAssocID="{B3745A34-14C9-475A-84EB-AC6A194A0C7A}" presName="rootComposite" presStyleCnt="0"/>
      <dgm:spPr/>
    </dgm:pt>
    <dgm:pt modelId="{304C24EB-D626-4C85-A9D4-06C0D578512D}" type="pres">
      <dgm:prSet presAssocID="{B3745A34-14C9-475A-84EB-AC6A194A0C7A}" presName="rootText" presStyleLbl="node2" presStyleIdx="0" presStyleCnt="2" custScaleX="435813" custScaleY="639073" custLinFactNeighborX="-46793" custLinFactNeighborY="34126">
        <dgm:presLayoutVars>
          <dgm:chPref val="3"/>
        </dgm:presLayoutVars>
      </dgm:prSet>
      <dgm:spPr/>
    </dgm:pt>
    <dgm:pt modelId="{5A93DF4D-B873-41A7-97C0-D77AEFEDE0AB}" type="pres">
      <dgm:prSet presAssocID="{B3745A34-14C9-475A-84EB-AC6A194A0C7A}" presName="rootConnector" presStyleLbl="node2" presStyleIdx="0" presStyleCnt="2"/>
      <dgm:spPr/>
    </dgm:pt>
    <dgm:pt modelId="{5691475C-094B-4621-875F-82F0C6DDDEB0}" type="pres">
      <dgm:prSet presAssocID="{B3745A34-14C9-475A-84EB-AC6A194A0C7A}" presName="hierChild4" presStyleCnt="0"/>
      <dgm:spPr/>
    </dgm:pt>
    <dgm:pt modelId="{0E32ABAD-2508-4CB2-86AD-D5644C252A3F}" type="pres">
      <dgm:prSet presAssocID="{D2D6A7A5-9D5C-4BDC-940E-3146E68E6597}" presName="Name64" presStyleLbl="parChTrans1D3" presStyleIdx="0" presStyleCnt="5"/>
      <dgm:spPr/>
    </dgm:pt>
    <dgm:pt modelId="{7B0E86BA-BCE2-4752-8797-D6D59FC4A419}" type="pres">
      <dgm:prSet presAssocID="{C05C2174-D973-4D5C-855F-DA75F1B68358}" presName="hierRoot2" presStyleCnt="0">
        <dgm:presLayoutVars>
          <dgm:hierBranch val="init"/>
        </dgm:presLayoutVars>
      </dgm:prSet>
      <dgm:spPr/>
    </dgm:pt>
    <dgm:pt modelId="{836E19AD-EF6E-4822-8431-C35E6D264A54}" type="pres">
      <dgm:prSet presAssocID="{C05C2174-D973-4D5C-855F-DA75F1B68358}" presName="rootComposite" presStyleCnt="0"/>
      <dgm:spPr/>
    </dgm:pt>
    <dgm:pt modelId="{ACEC188A-1FED-4CA8-9CE6-7D8C6B123E13}" type="pres">
      <dgm:prSet presAssocID="{C05C2174-D973-4D5C-855F-DA75F1B68358}" presName="rootText" presStyleLbl="node3" presStyleIdx="0" presStyleCnt="5" custScaleX="507576" custScaleY="499616" custLinFactNeighborX="-27431" custLinFactNeighborY="57255">
        <dgm:presLayoutVars>
          <dgm:chPref val="3"/>
        </dgm:presLayoutVars>
      </dgm:prSet>
      <dgm:spPr/>
    </dgm:pt>
    <dgm:pt modelId="{93589DF3-B134-491E-BD2A-F7FCB199A354}" type="pres">
      <dgm:prSet presAssocID="{C05C2174-D973-4D5C-855F-DA75F1B68358}" presName="rootConnector" presStyleLbl="node3" presStyleIdx="0" presStyleCnt="5"/>
      <dgm:spPr/>
    </dgm:pt>
    <dgm:pt modelId="{4583221D-3620-4B2F-9644-25DB4406F588}" type="pres">
      <dgm:prSet presAssocID="{C05C2174-D973-4D5C-855F-DA75F1B68358}" presName="hierChild4" presStyleCnt="0"/>
      <dgm:spPr/>
    </dgm:pt>
    <dgm:pt modelId="{51CD8EE9-2DC6-4437-9D39-B91265F9A329}" type="pres">
      <dgm:prSet presAssocID="{C05C2174-D973-4D5C-855F-DA75F1B68358}" presName="hierChild5" presStyleCnt="0"/>
      <dgm:spPr/>
    </dgm:pt>
    <dgm:pt modelId="{4E74A241-B583-4028-8FC5-25B9DB9166D2}" type="pres">
      <dgm:prSet presAssocID="{14893A68-37F0-44D1-8355-10C4847AE077}" presName="Name64" presStyleLbl="parChTrans1D3" presStyleIdx="1" presStyleCnt="5"/>
      <dgm:spPr/>
    </dgm:pt>
    <dgm:pt modelId="{29475E4A-4FE8-47F7-AA04-2CAA4C870916}" type="pres">
      <dgm:prSet presAssocID="{8767E6BF-2458-4B80-B203-0BB0C28FB1AA}" presName="hierRoot2" presStyleCnt="0">
        <dgm:presLayoutVars>
          <dgm:hierBranch val="init"/>
        </dgm:presLayoutVars>
      </dgm:prSet>
      <dgm:spPr/>
    </dgm:pt>
    <dgm:pt modelId="{B46A7834-59BA-4F14-8E5F-BB2EA866A90A}" type="pres">
      <dgm:prSet presAssocID="{8767E6BF-2458-4B80-B203-0BB0C28FB1AA}" presName="rootComposite" presStyleCnt="0"/>
      <dgm:spPr/>
    </dgm:pt>
    <dgm:pt modelId="{7B4ADB7D-9073-4489-A780-CD5EA1ED5516}" type="pres">
      <dgm:prSet presAssocID="{8767E6BF-2458-4B80-B203-0BB0C28FB1AA}" presName="rootText" presStyleLbl="node3" presStyleIdx="1" presStyleCnt="5" custScaleX="507576" custScaleY="499616" custLinFactNeighborX="-27431" custLinFactNeighborY="57255">
        <dgm:presLayoutVars>
          <dgm:chPref val="3"/>
        </dgm:presLayoutVars>
      </dgm:prSet>
      <dgm:spPr/>
    </dgm:pt>
    <dgm:pt modelId="{069C5A06-4E05-4039-B259-D08C08C88897}" type="pres">
      <dgm:prSet presAssocID="{8767E6BF-2458-4B80-B203-0BB0C28FB1AA}" presName="rootConnector" presStyleLbl="node3" presStyleIdx="1" presStyleCnt="5"/>
      <dgm:spPr/>
    </dgm:pt>
    <dgm:pt modelId="{7812C5C2-F123-4F48-B42B-80C40E2B9471}" type="pres">
      <dgm:prSet presAssocID="{8767E6BF-2458-4B80-B203-0BB0C28FB1AA}" presName="hierChild4" presStyleCnt="0"/>
      <dgm:spPr/>
    </dgm:pt>
    <dgm:pt modelId="{37C17886-86B4-42C2-BDF6-F29E8F42A77E}" type="pres">
      <dgm:prSet presAssocID="{8767E6BF-2458-4B80-B203-0BB0C28FB1AA}" presName="hierChild5" presStyleCnt="0"/>
      <dgm:spPr/>
    </dgm:pt>
    <dgm:pt modelId="{0CFF7F2E-E512-4747-B688-A68C7E29BC5E}" type="pres">
      <dgm:prSet presAssocID="{4CEBD5AB-DD87-440C-82F1-D73FC3B09200}" presName="Name64" presStyleLbl="parChTrans1D3" presStyleIdx="2" presStyleCnt="5"/>
      <dgm:spPr/>
    </dgm:pt>
    <dgm:pt modelId="{62C53279-B7F8-4930-BF9D-89139D81F618}" type="pres">
      <dgm:prSet presAssocID="{35706464-5602-4DFF-B0EB-933448BF683B}" presName="hierRoot2" presStyleCnt="0">
        <dgm:presLayoutVars>
          <dgm:hierBranch val="init"/>
        </dgm:presLayoutVars>
      </dgm:prSet>
      <dgm:spPr/>
    </dgm:pt>
    <dgm:pt modelId="{5A07B5CE-6CCC-480A-BFD9-6B154DFAAF5C}" type="pres">
      <dgm:prSet presAssocID="{35706464-5602-4DFF-B0EB-933448BF683B}" presName="rootComposite" presStyleCnt="0"/>
      <dgm:spPr/>
    </dgm:pt>
    <dgm:pt modelId="{A55E7F7D-11FB-4F3C-9633-04F9D7FED5A6}" type="pres">
      <dgm:prSet presAssocID="{35706464-5602-4DFF-B0EB-933448BF683B}" presName="rootText" presStyleLbl="node3" presStyleIdx="2" presStyleCnt="5" custScaleX="507576" custScaleY="499616" custLinFactNeighborX="-27431" custLinFactNeighborY="57255">
        <dgm:presLayoutVars>
          <dgm:chPref val="3"/>
        </dgm:presLayoutVars>
      </dgm:prSet>
      <dgm:spPr/>
    </dgm:pt>
    <dgm:pt modelId="{59FB3306-FD2C-4004-8888-3CACE0F8B2F5}" type="pres">
      <dgm:prSet presAssocID="{35706464-5602-4DFF-B0EB-933448BF683B}" presName="rootConnector" presStyleLbl="node3" presStyleIdx="2" presStyleCnt="5"/>
      <dgm:spPr/>
    </dgm:pt>
    <dgm:pt modelId="{B558F529-473A-4017-922E-A20934C780F3}" type="pres">
      <dgm:prSet presAssocID="{35706464-5602-4DFF-B0EB-933448BF683B}" presName="hierChild4" presStyleCnt="0"/>
      <dgm:spPr/>
    </dgm:pt>
    <dgm:pt modelId="{01186CFD-28BB-48BB-B13F-1436A9EB39FB}" type="pres">
      <dgm:prSet presAssocID="{35706464-5602-4DFF-B0EB-933448BF683B}" presName="hierChild5" presStyleCnt="0"/>
      <dgm:spPr/>
    </dgm:pt>
    <dgm:pt modelId="{A2BE143D-0DAB-41F3-A6A2-70E2165FF65D}" type="pres">
      <dgm:prSet presAssocID="{B3745A34-14C9-475A-84EB-AC6A194A0C7A}" presName="hierChild5" presStyleCnt="0"/>
      <dgm:spPr/>
    </dgm:pt>
    <dgm:pt modelId="{C2B5D380-EA46-46AD-A837-FB45840BE61C}" type="pres">
      <dgm:prSet presAssocID="{196AF08A-5CCB-47CA-9A09-47B11273779D}" presName="Name64" presStyleLbl="parChTrans1D2" presStyleIdx="1" presStyleCnt="2"/>
      <dgm:spPr/>
    </dgm:pt>
    <dgm:pt modelId="{55A335B8-958A-4333-941A-549905527D58}" type="pres">
      <dgm:prSet presAssocID="{B01CD8DA-3EAB-4991-86D7-EDAFCC2C2411}" presName="hierRoot2" presStyleCnt="0">
        <dgm:presLayoutVars>
          <dgm:hierBranch val="init"/>
        </dgm:presLayoutVars>
      </dgm:prSet>
      <dgm:spPr/>
    </dgm:pt>
    <dgm:pt modelId="{A2010499-208F-4807-B872-9DC7AC2D61B0}" type="pres">
      <dgm:prSet presAssocID="{B01CD8DA-3EAB-4991-86D7-EDAFCC2C2411}" presName="rootComposite" presStyleCnt="0"/>
      <dgm:spPr/>
    </dgm:pt>
    <dgm:pt modelId="{EDED173E-1138-4538-B162-55CF5487CB1E}" type="pres">
      <dgm:prSet presAssocID="{B01CD8DA-3EAB-4991-86D7-EDAFCC2C2411}" presName="rootText" presStyleLbl="node2" presStyleIdx="1" presStyleCnt="2" custScaleX="444854" custScaleY="633400" custLinFactNeighborX="-46793" custLinFactNeighborY="34126">
        <dgm:presLayoutVars>
          <dgm:chPref val="3"/>
        </dgm:presLayoutVars>
      </dgm:prSet>
      <dgm:spPr/>
    </dgm:pt>
    <dgm:pt modelId="{CA4A88E2-3DBC-4CEA-99B1-CC915FE35C91}" type="pres">
      <dgm:prSet presAssocID="{B01CD8DA-3EAB-4991-86D7-EDAFCC2C2411}" presName="rootConnector" presStyleLbl="node2" presStyleIdx="1" presStyleCnt="2"/>
      <dgm:spPr/>
    </dgm:pt>
    <dgm:pt modelId="{52E99A71-023A-4AA2-ACE0-8C6981CC2084}" type="pres">
      <dgm:prSet presAssocID="{B01CD8DA-3EAB-4991-86D7-EDAFCC2C2411}" presName="hierChild4" presStyleCnt="0"/>
      <dgm:spPr/>
    </dgm:pt>
    <dgm:pt modelId="{E068AD43-45BA-406B-964F-2E3A2CDBAE85}" type="pres">
      <dgm:prSet presAssocID="{F8B43B8E-1038-44B3-8B3E-0D4E650713EC}" presName="Name64" presStyleLbl="parChTrans1D3" presStyleIdx="3" presStyleCnt="5"/>
      <dgm:spPr/>
    </dgm:pt>
    <dgm:pt modelId="{EBB5A77E-2435-40C1-93DF-A29E1DCBBC46}" type="pres">
      <dgm:prSet presAssocID="{51174A84-E70E-44D6-A885-7A13E0B77C85}" presName="hierRoot2" presStyleCnt="0">
        <dgm:presLayoutVars>
          <dgm:hierBranch val="init"/>
        </dgm:presLayoutVars>
      </dgm:prSet>
      <dgm:spPr/>
    </dgm:pt>
    <dgm:pt modelId="{078836AB-BE16-42F1-9D32-0B13E385B144}" type="pres">
      <dgm:prSet presAssocID="{51174A84-E70E-44D6-A885-7A13E0B77C85}" presName="rootComposite" presStyleCnt="0"/>
      <dgm:spPr/>
    </dgm:pt>
    <dgm:pt modelId="{850200CB-E562-477E-9F0D-B952B3120A85}" type="pres">
      <dgm:prSet presAssocID="{51174A84-E70E-44D6-A885-7A13E0B77C85}" presName="rootText" presStyleLbl="node3" presStyleIdx="3" presStyleCnt="5" custScaleX="495816" custScaleY="635704" custLinFactY="111884" custLinFactNeighborX="-27431" custLinFactNeighborY="200000">
        <dgm:presLayoutVars>
          <dgm:chPref val="3"/>
        </dgm:presLayoutVars>
      </dgm:prSet>
      <dgm:spPr/>
    </dgm:pt>
    <dgm:pt modelId="{90AF481A-C4C2-41E2-849B-93DA29AC0207}" type="pres">
      <dgm:prSet presAssocID="{51174A84-E70E-44D6-A885-7A13E0B77C85}" presName="rootConnector" presStyleLbl="node3" presStyleIdx="3" presStyleCnt="5"/>
      <dgm:spPr/>
    </dgm:pt>
    <dgm:pt modelId="{404C0693-0F09-46A2-BD2F-30E9CE1BA11E}" type="pres">
      <dgm:prSet presAssocID="{51174A84-E70E-44D6-A885-7A13E0B77C85}" presName="hierChild4" presStyleCnt="0"/>
      <dgm:spPr/>
    </dgm:pt>
    <dgm:pt modelId="{F1F1DCF4-949A-4DF0-9AE6-E71D3DB565DC}" type="pres">
      <dgm:prSet presAssocID="{8EB24054-C858-4578-9216-3AD8C18C38EF}" presName="Name64" presStyleLbl="parChTrans1D4" presStyleIdx="0" presStyleCnt="6"/>
      <dgm:spPr/>
    </dgm:pt>
    <dgm:pt modelId="{737033AB-E02F-4A78-BD44-84EE4847361E}" type="pres">
      <dgm:prSet presAssocID="{85BB123F-9EAF-4A5B-98DF-0F5788808A77}" presName="hierRoot2" presStyleCnt="0">
        <dgm:presLayoutVars>
          <dgm:hierBranch val="init"/>
        </dgm:presLayoutVars>
      </dgm:prSet>
      <dgm:spPr/>
    </dgm:pt>
    <dgm:pt modelId="{C44CE263-1795-4480-B864-BC3D1C23EE40}" type="pres">
      <dgm:prSet presAssocID="{85BB123F-9EAF-4A5B-98DF-0F5788808A77}" presName="rootComposite" presStyleCnt="0"/>
      <dgm:spPr/>
    </dgm:pt>
    <dgm:pt modelId="{125D2B5F-FFCE-4A2F-8CA7-E756D4018B76}" type="pres">
      <dgm:prSet presAssocID="{85BB123F-9EAF-4A5B-98DF-0F5788808A77}" presName="rootText" presStyleLbl="node4" presStyleIdx="0" presStyleCnt="6" custScaleX="529546" custScaleY="424068" custLinFactY="-194122" custLinFactNeighborX="-7726" custLinFactNeighborY="-200000">
        <dgm:presLayoutVars>
          <dgm:chPref val="3"/>
        </dgm:presLayoutVars>
      </dgm:prSet>
      <dgm:spPr/>
    </dgm:pt>
    <dgm:pt modelId="{7B6CFE99-CD0F-4699-A518-6130DB87E60C}" type="pres">
      <dgm:prSet presAssocID="{85BB123F-9EAF-4A5B-98DF-0F5788808A77}" presName="rootConnector" presStyleLbl="node4" presStyleIdx="0" presStyleCnt="6"/>
      <dgm:spPr/>
    </dgm:pt>
    <dgm:pt modelId="{81D017B2-A8A7-48ED-BA60-7014273393A6}" type="pres">
      <dgm:prSet presAssocID="{85BB123F-9EAF-4A5B-98DF-0F5788808A77}" presName="hierChild4" presStyleCnt="0"/>
      <dgm:spPr/>
    </dgm:pt>
    <dgm:pt modelId="{4048B170-1BEC-40AA-933D-9EC425D9504D}" type="pres">
      <dgm:prSet presAssocID="{85BB123F-9EAF-4A5B-98DF-0F5788808A77}" presName="hierChild5" presStyleCnt="0"/>
      <dgm:spPr/>
    </dgm:pt>
    <dgm:pt modelId="{6707AD70-FA9B-4629-ABF0-FDF48CCF2F87}" type="pres">
      <dgm:prSet presAssocID="{61F2DFA2-B17D-4F7C-BE4E-B1502AEFB810}" presName="Name64" presStyleLbl="parChTrans1D4" presStyleIdx="1" presStyleCnt="6"/>
      <dgm:spPr/>
    </dgm:pt>
    <dgm:pt modelId="{9C296683-BA68-468C-8584-6E01371569E5}" type="pres">
      <dgm:prSet presAssocID="{61BDCECA-701D-4641-A65F-FA31BC34EB4B}" presName="hierRoot2" presStyleCnt="0">
        <dgm:presLayoutVars>
          <dgm:hierBranch val="init"/>
        </dgm:presLayoutVars>
      </dgm:prSet>
      <dgm:spPr/>
    </dgm:pt>
    <dgm:pt modelId="{D0479771-4524-4348-AAB0-51F631263590}" type="pres">
      <dgm:prSet presAssocID="{61BDCECA-701D-4641-A65F-FA31BC34EB4B}" presName="rootComposite" presStyleCnt="0"/>
      <dgm:spPr/>
    </dgm:pt>
    <dgm:pt modelId="{13A7B0D4-8A26-494D-AE4A-7A29413B8D88}" type="pres">
      <dgm:prSet presAssocID="{61BDCECA-701D-4641-A65F-FA31BC34EB4B}" presName="rootText" presStyleLbl="node4" presStyleIdx="1" presStyleCnt="6" custScaleX="529546" custScaleY="424068" custLinFactY="-194122" custLinFactNeighborX="-7726" custLinFactNeighborY="-200000">
        <dgm:presLayoutVars>
          <dgm:chPref val="3"/>
        </dgm:presLayoutVars>
      </dgm:prSet>
      <dgm:spPr/>
    </dgm:pt>
    <dgm:pt modelId="{DCA2F08D-F654-4B73-A5A9-74F97744D4D1}" type="pres">
      <dgm:prSet presAssocID="{61BDCECA-701D-4641-A65F-FA31BC34EB4B}" presName="rootConnector" presStyleLbl="node4" presStyleIdx="1" presStyleCnt="6"/>
      <dgm:spPr/>
    </dgm:pt>
    <dgm:pt modelId="{55ED9511-00E8-4991-9E7C-5355C63A7DAE}" type="pres">
      <dgm:prSet presAssocID="{61BDCECA-701D-4641-A65F-FA31BC34EB4B}" presName="hierChild4" presStyleCnt="0"/>
      <dgm:spPr/>
    </dgm:pt>
    <dgm:pt modelId="{DCEE9D6B-10E1-48EB-81D6-356210DE5ED0}" type="pres">
      <dgm:prSet presAssocID="{61BDCECA-701D-4641-A65F-FA31BC34EB4B}" presName="hierChild5" presStyleCnt="0"/>
      <dgm:spPr/>
    </dgm:pt>
    <dgm:pt modelId="{6370EA75-E562-488B-B35F-7E8C9E934436}" type="pres">
      <dgm:prSet presAssocID="{B077920F-B3CA-4409-9FC7-CA350D3E1774}" presName="Name64" presStyleLbl="parChTrans1D4" presStyleIdx="2" presStyleCnt="6"/>
      <dgm:spPr/>
    </dgm:pt>
    <dgm:pt modelId="{DC517291-6FB6-4109-AAC0-B701A83F2DB0}" type="pres">
      <dgm:prSet presAssocID="{B2D08424-3BCD-4F63-90A3-CBC9F2435CF2}" presName="hierRoot2" presStyleCnt="0">
        <dgm:presLayoutVars>
          <dgm:hierBranch val="init"/>
        </dgm:presLayoutVars>
      </dgm:prSet>
      <dgm:spPr/>
    </dgm:pt>
    <dgm:pt modelId="{D9B4D585-F0BB-4386-9863-487A04EC92E1}" type="pres">
      <dgm:prSet presAssocID="{B2D08424-3BCD-4F63-90A3-CBC9F2435CF2}" presName="rootComposite" presStyleCnt="0"/>
      <dgm:spPr/>
    </dgm:pt>
    <dgm:pt modelId="{AFA89A7C-3929-443B-A036-030618525C39}" type="pres">
      <dgm:prSet presAssocID="{B2D08424-3BCD-4F63-90A3-CBC9F2435CF2}" presName="rootText" presStyleLbl="node4" presStyleIdx="2" presStyleCnt="6" custScaleX="529546" custScaleY="424068" custLinFactY="-194122" custLinFactNeighborX="-7726" custLinFactNeighborY="-200000">
        <dgm:presLayoutVars>
          <dgm:chPref val="3"/>
        </dgm:presLayoutVars>
      </dgm:prSet>
      <dgm:spPr/>
    </dgm:pt>
    <dgm:pt modelId="{916FAB9D-94FF-4A33-BE6B-480F1A2113F0}" type="pres">
      <dgm:prSet presAssocID="{B2D08424-3BCD-4F63-90A3-CBC9F2435CF2}" presName="rootConnector" presStyleLbl="node4" presStyleIdx="2" presStyleCnt="6"/>
      <dgm:spPr/>
    </dgm:pt>
    <dgm:pt modelId="{3FE75E16-471E-457B-B474-4C66DCB6ACB1}" type="pres">
      <dgm:prSet presAssocID="{B2D08424-3BCD-4F63-90A3-CBC9F2435CF2}" presName="hierChild4" presStyleCnt="0"/>
      <dgm:spPr/>
    </dgm:pt>
    <dgm:pt modelId="{5A3F8BEF-ED01-4FAC-92C8-AAB3000A5A4B}" type="pres">
      <dgm:prSet presAssocID="{B2D08424-3BCD-4F63-90A3-CBC9F2435CF2}" presName="hierChild5" presStyleCnt="0"/>
      <dgm:spPr/>
    </dgm:pt>
    <dgm:pt modelId="{12D793D1-650C-4C09-BB0B-3E2AAAEFAFC7}" type="pres">
      <dgm:prSet presAssocID="{51174A84-E70E-44D6-A885-7A13E0B77C85}" presName="hierChild5" presStyleCnt="0"/>
      <dgm:spPr/>
    </dgm:pt>
    <dgm:pt modelId="{CC9F1934-2FCC-49E9-BB91-65DDBC6B719F}" type="pres">
      <dgm:prSet presAssocID="{D4F8EFF5-CC7A-4696-8ECA-D64B49EF78F9}" presName="Name64" presStyleLbl="parChTrans1D3" presStyleIdx="4" presStyleCnt="5"/>
      <dgm:spPr/>
    </dgm:pt>
    <dgm:pt modelId="{94A21D7A-C2E4-41D2-9623-1494DD5D82CA}" type="pres">
      <dgm:prSet presAssocID="{41074F6A-1413-4AA7-9D6F-1230FD7534FA}" presName="hierRoot2" presStyleCnt="0">
        <dgm:presLayoutVars>
          <dgm:hierBranch val="init"/>
        </dgm:presLayoutVars>
      </dgm:prSet>
      <dgm:spPr/>
    </dgm:pt>
    <dgm:pt modelId="{50EAC24B-BF00-48A7-BFC5-AC2A9F8E4074}" type="pres">
      <dgm:prSet presAssocID="{41074F6A-1413-4AA7-9D6F-1230FD7534FA}" presName="rootComposite" presStyleCnt="0"/>
      <dgm:spPr/>
    </dgm:pt>
    <dgm:pt modelId="{C874A2B5-F1F2-45C5-AF33-1F905F4114B9}" type="pres">
      <dgm:prSet presAssocID="{41074F6A-1413-4AA7-9D6F-1230FD7534FA}" presName="rootText" presStyleLbl="node3" presStyleIdx="4" presStyleCnt="5" custScaleX="507576" custScaleY="693997" custLinFactY="91673" custLinFactNeighborX="-27431" custLinFactNeighborY="100000">
        <dgm:presLayoutVars>
          <dgm:chPref val="3"/>
        </dgm:presLayoutVars>
      </dgm:prSet>
      <dgm:spPr/>
    </dgm:pt>
    <dgm:pt modelId="{460DB9B4-71EA-4FDD-A1C4-86DA8BEA051F}" type="pres">
      <dgm:prSet presAssocID="{41074F6A-1413-4AA7-9D6F-1230FD7534FA}" presName="rootConnector" presStyleLbl="node3" presStyleIdx="4" presStyleCnt="5"/>
      <dgm:spPr/>
    </dgm:pt>
    <dgm:pt modelId="{2E5C6F44-25B0-41CD-8D19-990EB9E9196A}" type="pres">
      <dgm:prSet presAssocID="{41074F6A-1413-4AA7-9D6F-1230FD7534FA}" presName="hierChild4" presStyleCnt="0"/>
      <dgm:spPr/>
    </dgm:pt>
    <dgm:pt modelId="{663B4ED3-825A-452F-A6B9-B35797F046B0}" type="pres">
      <dgm:prSet presAssocID="{ADF34970-7D28-4AFA-9D0F-951658E3CC13}" presName="Name64" presStyleLbl="parChTrans1D4" presStyleIdx="3" presStyleCnt="6"/>
      <dgm:spPr/>
    </dgm:pt>
    <dgm:pt modelId="{49D157F6-E8B6-4C58-BFCA-17E9A5A5FB99}" type="pres">
      <dgm:prSet presAssocID="{A9ADF2ED-C893-4A52-874C-F5521ADC4030}" presName="hierRoot2" presStyleCnt="0">
        <dgm:presLayoutVars>
          <dgm:hierBranch val="init"/>
        </dgm:presLayoutVars>
      </dgm:prSet>
      <dgm:spPr/>
    </dgm:pt>
    <dgm:pt modelId="{6D6C2ABF-AFB9-45FA-BC0E-1ACF0E35D018}" type="pres">
      <dgm:prSet presAssocID="{A9ADF2ED-C893-4A52-874C-F5521ADC4030}" presName="rootComposite" presStyleCnt="0"/>
      <dgm:spPr/>
    </dgm:pt>
    <dgm:pt modelId="{869EEB9F-1CD1-46F6-A129-F5CDDAED6753}" type="pres">
      <dgm:prSet presAssocID="{A9ADF2ED-C893-4A52-874C-F5521ADC4030}" presName="rootText" presStyleLbl="node4" presStyleIdx="3" presStyleCnt="6" custScaleX="529546" custScaleY="424068" custLinFactY="-100000" custLinFactNeighborX="-11370" custLinFactNeighborY="-123911">
        <dgm:presLayoutVars>
          <dgm:chPref val="3"/>
        </dgm:presLayoutVars>
      </dgm:prSet>
      <dgm:spPr/>
    </dgm:pt>
    <dgm:pt modelId="{4EEBCD9A-5F99-4D99-88E9-312149D12B22}" type="pres">
      <dgm:prSet presAssocID="{A9ADF2ED-C893-4A52-874C-F5521ADC4030}" presName="rootConnector" presStyleLbl="node4" presStyleIdx="3" presStyleCnt="6"/>
      <dgm:spPr/>
    </dgm:pt>
    <dgm:pt modelId="{6D5AE887-88FC-416F-ACE4-6B8621177C3C}" type="pres">
      <dgm:prSet presAssocID="{A9ADF2ED-C893-4A52-874C-F5521ADC4030}" presName="hierChild4" presStyleCnt="0"/>
      <dgm:spPr/>
    </dgm:pt>
    <dgm:pt modelId="{E6BD0BFB-383C-473F-AFE2-895D7405AABF}" type="pres">
      <dgm:prSet presAssocID="{A9ADF2ED-C893-4A52-874C-F5521ADC4030}" presName="hierChild5" presStyleCnt="0"/>
      <dgm:spPr/>
    </dgm:pt>
    <dgm:pt modelId="{60F82EAB-8CEB-4C68-AFDD-E5A28FA450E7}" type="pres">
      <dgm:prSet presAssocID="{B9F85136-FA80-4B3F-B3CB-C29D94BC9A69}" presName="Name64" presStyleLbl="parChTrans1D4" presStyleIdx="4" presStyleCnt="6"/>
      <dgm:spPr/>
    </dgm:pt>
    <dgm:pt modelId="{7F852B1B-952A-4961-B5C8-8DDF37973A82}" type="pres">
      <dgm:prSet presAssocID="{24494B19-3B7F-41F3-B737-C9FDAF45273B}" presName="hierRoot2" presStyleCnt="0">
        <dgm:presLayoutVars>
          <dgm:hierBranch val="init"/>
        </dgm:presLayoutVars>
      </dgm:prSet>
      <dgm:spPr/>
    </dgm:pt>
    <dgm:pt modelId="{0AF7F6F3-C251-4BBE-9BB3-C415DF2E11BE}" type="pres">
      <dgm:prSet presAssocID="{24494B19-3B7F-41F3-B737-C9FDAF45273B}" presName="rootComposite" presStyleCnt="0"/>
      <dgm:spPr/>
    </dgm:pt>
    <dgm:pt modelId="{D0D6EB10-56A4-434E-BC84-F657F868F61C}" type="pres">
      <dgm:prSet presAssocID="{24494B19-3B7F-41F3-B737-C9FDAF45273B}" presName="rootText" presStyleLbl="node4" presStyleIdx="4" presStyleCnt="6" custScaleX="529546" custScaleY="599813" custLinFactY="-100000" custLinFactNeighborX="-11370" custLinFactNeighborY="-144406">
        <dgm:presLayoutVars>
          <dgm:chPref val="3"/>
        </dgm:presLayoutVars>
      </dgm:prSet>
      <dgm:spPr/>
    </dgm:pt>
    <dgm:pt modelId="{6F7B21CE-85C4-479D-A84C-07903416E50A}" type="pres">
      <dgm:prSet presAssocID="{24494B19-3B7F-41F3-B737-C9FDAF45273B}" presName="rootConnector" presStyleLbl="node4" presStyleIdx="4" presStyleCnt="6"/>
      <dgm:spPr/>
    </dgm:pt>
    <dgm:pt modelId="{742259FF-8AAB-4B7A-B208-3CCEBE500C6A}" type="pres">
      <dgm:prSet presAssocID="{24494B19-3B7F-41F3-B737-C9FDAF45273B}" presName="hierChild4" presStyleCnt="0"/>
      <dgm:spPr/>
    </dgm:pt>
    <dgm:pt modelId="{26DE9651-2D93-4839-A1BC-3E4EBCDBF2B1}" type="pres">
      <dgm:prSet presAssocID="{24494B19-3B7F-41F3-B737-C9FDAF45273B}" presName="hierChild5" presStyleCnt="0"/>
      <dgm:spPr/>
    </dgm:pt>
    <dgm:pt modelId="{15232B13-DAC8-479B-94EC-EBDAE5CCAE78}" type="pres">
      <dgm:prSet presAssocID="{CA53FD19-5AC7-486A-831D-DC5E5B2DA7A5}" presName="Name64" presStyleLbl="parChTrans1D4" presStyleIdx="5" presStyleCnt="6"/>
      <dgm:spPr/>
    </dgm:pt>
    <dgm:pt modelId="{8C198B29-A1AA-495E-8953-0235AE935C48}" type="pres">
      <dgm:prSet presAssocID="{8D5FFE53-FCA4-4D1A-860F-B8760E3A63F7}" presName="hierRoot2" presStyleCnt="0">
        <dgm:presLayoutVars>
          <dgm:hierBranch val="init"/>
        </dgm:presLayoutVars>
      </dgm:prSet>
      <dgm:spPr/>
    </dgm:pt>
    <dgm:pt modelId="{4DED44A2-61B0-4D32-B4D8-8962AD7EA172}" type="pres">
      <dgm:prSet presAssocID="{8D5FFE53-FCA4-4D1A-860F-B8760E3A63F7}" presName="rootComposite" presStyleCnt="0"/>
      <dgm:spPr/>
    </dgm:pt>
    <dgm:pt modelId="{088F3EC6-857A-4380-A3AD-D5879738A12B}" type="pres">
      <dgm:prSet presAssocID="{8D5FFE53-FCA4-4D1A-860F-B8760E3A63F7}" presName="rootText" presStyleLbl="node4" presStyleIdx="5" presStyleCnt="6" custScaleX="529546" custScaleY="424068" custLinFactY="-100000" custLinFactNeighborX="-3409" custLinFactNeighborY="-125195">
        <dgm:presLayoutVars>
          <dgm:chPref val="3"/>
        </dgm:presLayoutVars>
      </dgm:prSet>
      <dgm:spPr/>
    </dgm:pt>
    <dgm:pt modelId="{286039CD-9AB3-40A2-8435-F3A9F22A1E4C}" type="pres">
      <dgm:prSet presAssocID="{8D5FFE53-FCA4-4D1A-860F-B8760E3A63F7}" presName="rootConnector" presStyleLbl="node4" presStyleIdx="5" presStyleCnt="6"/>
      <dgm:spPr/>
    </dgm:pt>
    <dgm:pt modelId="{9F3525F3-1097-4D59-8E8A-33A3EFBFF8B8}" type="pres">
      <dgm:prSet presAssocID="{8D5FFE53-FCA4-4D1A-860F-B8760E3A63F7}" presName="hierChild4" presStyleCnt="0"/>
      <dgm:spPr/>
    </dgm:pt>
    <dgm:pt modelId="{CD07DAAB-E433-4C38-A34D-A598A6413A91}" type="pres">
      <dgm:prSet presAssocID="{8D5FFE53-FCA4-4D1A-860F-B8760E3A63F7}" presName="hierChild5" presStyleCnt="0"/>
      <dgm:spPr/>
    </dgm:pt>
    <dgm:pt modelId="{C820F60A-09ED-4A73-9401-91565A1FAA7B}" type="pres">
      <dgm:prSet presAssocID="{41074F6A-1413-4AA7-9D6F-1230FD7534FA}" presName="hierChild5" presStyleCnt="0"/>
      <dgm:spPr/>
    </dgm:pt>
    <dgm:pt modelId="{18FC90E9-C923-43CE-8212-B14C6EFA7DA5}" type="pres">
      <dgm:prSet presAssocID="{B01CD8DA-3EAB-4991-86D7-EDAFCC2C2411}" presName="hierChild5" presStyleCnt="0"/>
      <dgm:spPr/>
    </dgm:pt>
    <dgm:pt modelId="{7A9C890F-A320-4CE9-80AE-9E39A379F6F7}" type="pres">
      <dgm:prSet presAssocID="{EB164FA3-B2FD-45D4-BE82-D0F7C9961B7E}" presName="hierChild3" presStyleCnt="0"/>
      <dgm:spPr/>
    </dgm:pt>
  </dgm:ptLst>
  <dgm:cxnLst>
    <dgm:cxn modelId="{C4647D0F-8632-4F56-9D8D-BD91FE3CB11E}" type="presOf" srcId="{8767E6BF-2458-4B80-B203-0BB0C28FB1AA}" destId="{7B4ADB7D-9073-4489-A780-CD5EA1ED5516}" srcOrd="0" destOrd="0" presId="urn:microsoft.com/office/officeart/2009/3/layout/HorizontalOrganizationChart"/>
    <dgm:cxn modelId="{32B51D10-0114-4788-87A4-B497B018428F}" type="presOf" srcId="{B3745A34-14C9-475A-84EB-AC6A194A0C7A}" destId="{304C24EB-D626-4C85-A9D4-06C0D578512D}" srcOrd="0" destOrd="0" presId="urn:microsoft.com/office/officeart/2009/3/layout/HorizontalOrganizationChart"/>
    <dgm:cxn modelId="{873E5F12-5CB3-4E91-8C6A-6D16B327AC23}" type="presOf" srcId="{C05C2174-D973-4D5C-855F-DA75F1B68358}" destId="{93589DF3-B134-491E-BD2A-F7FCB199A354}" srcOrd="1" destOrd="0" presId="urn:microsoft.com/office/officeart/2009/3/layout/HorizontalOrganizationChart"/>
    <dgm:cxn modelId="{BADDC215-EF46-4DB6-BE52-8C8F7F837485}" srcId="{EB164FA3-B2FD-45D4-BE82-D0F7C9961B7E}" destId="{B3745A34-14C9-475A-84EB-AC6A194A0C7A}" srcOrd="0" destOrd="0" parTransId="{AEF0700C-9DF0-406A-851E-726CA94C2BB9}" sibTransId="{0571C21D-3EF7-436F-8166-BCB5953BAA1D}"/>
    <dgm:cxn modelId="{C200B117-B898-4BFA-8FC5-4A2D77E237F3}" srcId="{B01CD8DA-3EAB-4991-86D7-EDAFCC2C2411}" destId="{51174A84-E70E-44D6-A885-7A13E0B77C85}" srcOrd="0" destOrd="0" parTransId="{F8B43B8E-1038-44B3-8B3E-0D4E650713EC}" sibTransId="{886C4BEE-9A26-43F9-BBE3-32500418E583}"/>
    <dgm:cxn modelId="{3FCA031A-2B6F-43A2-8869-4D9FCAAD82E7}" srcId="{41074F6A-1413-4AA7-9D6F-1230FD7534FA}" destId="{24494B19-3B7F-41F3-B737-C9FDAF45273B}" srcOrd="1" destOrd="0" parTransId="{B9F85136-FA80-4B3F-B3CB-C29D94BC9A69}" sibTransId="{A2D9CADB-C7B2-4132-826F-4447CB6E0180}"/>
    <dgm:cxn modelId="{919B8224-F75B-4B9E-B018-A34CE4DD4377}" type="presOf" srcId="{8D5FFE53-FCA4-4D1A-860F-B8760E3A63F7}" destId="{088F3EC6-857A-4380-A3AD-D5879738A12B}" srcOrd="0" destOrd="0" presId="urn:microsoft.com/office/officeart/2009/3/layout/HorizontalOrganizationChart"/>
    <dgm:cxn modelId="{359AB028-0B2D-4586-9D31-FC2EF4DC3394}" type="presOf" srcId="{B3745A34-14C9-475A-84EB-AC6A194A0C7A}" destId="{5A93DF4D-B873-41A7-97C0-D77AEFEDE0AB}" srcOrd="1" destOrd="0" presId="urn:microsoft.com/office/officeart/2009/3/layout/HorizontalOrganizationChart"/>
    <dgm:cxn modelId="{3CDB372E-2BF8-4C6A-B8C8-34841878C2E3}" type="presOf" srcId="{24494B19-3B7F-41F3-B737-C9FDAF45273B}" destId="{D0D6EB10-56A4-434E-BC84-F657F868F61C}" srcOrd="0" destOrd="0" presId="urn:microsoft.com/office/officeart/2009/3/layout/HorizontalOrganizationChart"/>
    <dgm:cxn modelId="{94BC2B31-1D42-422B-802B-18B9A0194723}" srcId="{41074F6A-1413-4AA7-9D6F-1230FD7534FA}" destId="{A9ADF2ED-C893-4A52-874C-F5521ADC4030}" srcOrd="0" destOrd="0" parTransId="{ADF34970-7D28-4AFA-9D0F-951658E3CC13}" sibTransId="{270200D8-A097-4A0E-86DB-26BFB3805613}"/>
    <dgm:cxn modelId="{157EFB31-4891-4958-B728-5A3F6CF23BA4}" type="presOf" srcId="{35706464-5602-4DFF-B0EB-933448BF683B}" destId="{A55E7F7D-11FB-4F3C-9633-04F9D7FED5A6}" srcOrd="0" destOrd="0" presId="urn:microsoft.com/office/officeart/2009/3/layout/HorizontalOrganizationChart"/>
    <dgm:cxn modelId="{BE7C4133-D394-4C10-8A7A-AB2002B544CC}" type="presOf" srcId="{4CEBD5AB-DD87-440C-82F1-D73FC3B09200}" destId="{0CFF7F2E-E512-4747-B688-A68C7E29BC5E}" srcOrd="0" destOrd="0" presId="urn:microsoft.com/office/officeart/2009/3/layout/HorizontalOrganizationChart"/>
    <dgm:cxn modelId="{4E19A935-06CA-4431-81CD-EFC67EE5B0A7}" type="presOf" srcId="{AEF0700C-9DF0-406A-851E-726CA94C2BB9}" destId="{E192E8CA-82C6-4E8D-AF84-09E290AEBF34}" srcOrd="0" destOrd="0" presId="urn:microsoft.com/office/officeart/2009/3/layout/HorizontalOrganizationChart"/>
    <dgm:cxn modelId="{4BD5F736-5B4F-4210-B8AA-C0C01F36D9EE}" type="presOf" srcId="{ADF34970-7D28-4AFA-9D0F-951658E3CC13}" destId="{663B4ED3-825A-452F-A6B9-B35797F046B0}" srcOrd="0" destOrd="0" presId="urn:microsoft.com/office/officeart/2009/3/layout/HorizontalOrganizationChart"/>
    <dgm:cxn modelId="{A3C31B39-99D1-4FAF-891C-91B24E601092}" type="presOf" srcId="{D4F8EFF5-CC7A-4696-8ECA-D64B49EF78F9}" destId="{CC9F1934-2FCC-49E9-BB91-65DDBC6B719F}" srcOrd="0" destOrd="0" presId="urn:microsoft.com/office/officeart/2009/3/layout/HorizontalOrganizationChart"/>
    <dgm:cxn modelId="{F90DE13D-ACFC-4B7E-8174-1D8750BBC545}" type="presOf" srcId="{85BB123F-9EAF-4A5B-98DF-0F5788808A77}" destId="{125D2B5F-FFCE-4A2F-8CA7-E756D4018B76}" srcOrd="0" destOrd="0" presId="urn:microsoft.com/office/officeart/2009/3/layout/HorizontalOrganizationChart"/>
    <dgm:cxn modelId="{CB139140-CFBE-4607-A696-E036960C16B9}" type="presOf" srcId="{61F2DFA2-B17D-4F7C-BE4E-B1502AEFB810}" destId="{6707AD70-FA9B-4629-ABF0-FDF48CCF2F87}" srcOrd="0" destOrd="0" presId="urn:microsoft.com/office/officeart/2009/3/layout/HorizontalOrganizationChart"/>
    <dgm:cxn modelId="{C5694362-D432-418D-AEDB-9FD9CEB509AE}" srcId="{51174A84-E70E-44D6-A885-7A13E0B77C85}" destId="{61BDCECA-701D-4641-A65F-FA31BC34EB4B}" srcOrd="1" destOrd="0" parTransId="{61F2DFA2-B17D-4F7C-BE4E-B1502AEFB810}" sibTransId="{9CCCE9BD-8113-47E3-A45B-8F6D8D2FCA54}"/>
    <dgm:cxn modelId="{AF6FA864-3E95-49ED-835F-EC655360499E}" type="presOf" srcId="{51174A84-E70E-44D6-A885-7A13E0B77C85}" destId="{850200CB-E562-477E-9F0D-B952B3120A85}" srcOrd="0" destOrd="0" presId="urn:microsoft.com/office/officeart/2009/3/layout/HorizontalOrganizationChart"/>
    <dgm:cxn modelId="{7CBEE467-1E26-4E67-9666-67F17B1E23CF}" srcId="{26B26F22-AD8C-47A4-B061-27B8A087F11F}" destId="{EB164FA3-B2FD-45D4-BE82-D0F7C9961B7E}" srcOrd="0" destOrd="0" parTransId="{F392B617-C1DF-4A47-9AA7-C1D2F43CC065}" sibTransId="{9DFCD210-538E-430E-8783-7BF1F06ECD11}"/>
    <dgm:cxn modelId="{967AF249-2CF6-4868-88F0-4E1C5F6E5F02}" type="presOf" srcId="{C05C2174-D973-4D5C-855F-DA75F1B68358}" destId="{ACEC188A-1FED-4CA8-9CE6-7D8C6B123E13}" srcOrd="0" destOrd="0" presId="urn:microsoft.com/office/officeart/2009/3/layout/HorizontalOrganizationChart"/>
    <dgm:cxn modelId="{9BD74F4A-D232-477B-A909-E3C2852B421C}" type="presOf" srcId="{EB164FA3-B2FD-45D4-BE82-D0F7C9961B7E}" destId="{92FCE63B-D7B4-4EB2-A229-C611B1D43A85}" srcOrd="0" destOrd="0" presId="urn:microsoft.com/office/officeart/2009/3/layout/HorizontalOrganizationChart"/>
    <dgm:cxn modelId="{1D5D204E-96EF-4CBD-9267-6FD293C6DDBD}" type="presOf" srcId="{B9F85136-FA80-4B3F-B3CB-C29D94BC9A69}" destId="{60F82EAB-8CEB-4C68-AFDD-E5A28FA450E7}" srcOrd="0" destOrd="0" presId="urn:microsoft.com/office/officeart/2009/3/layout/HorizontalOrganizationChart"/>
    <dgm:cxn modelId="{046AC56E-B5B7-4153-B70E-651449C18F57}" type="presOf" srcId="{A9ADF2ED-C893-4A52-874C-F5521ADC4030}" destId="{869EEB9F-1CD1-46F6-A129-F5CDDAED6753}" srcOrd="0" destOrd="0" presId="urn:microsoft.com/office/officeart/2009/3/layout/HorizontalOrganizationChart"/>
    <dgm:cxn modelId="{C7ADE150-FBF4-4974-8F7C-E54140C10BFF}" type="presOf" srcId="{B01CD8DA-3EAB-4991-86D7-EDAFCC2C2411}" destId="{EDED173E-1138-4538-B162-55CF5487CB1E}" srcOrd="0" destOrd="0" presId="urn:microsoft.com/office/officeart/2009/3/layout/HorizontalOrganizationChart"/>
    <dgm:cxn modelId="{EA71C171-F3D1-4C27-B207-49EA084BAD29}" type="presOf" srcId="{B2D08424-3BCD-4F63-90A3-CBC9F2435CF2}" destId="{AFA89A7C-3929-443B-A036-030618525C39}" srcOrd="0" destOrd="0" presId="urn:microsoft.com/office/officeart/2009/3/layout/HorizontalOrganizationChart"/>
    <dgm:cxn modelId="{4AF52572-751E-4CF5-ABC5-576432D59944}" type="presOf" srcId="{35706464-5602-4DFF-B0EB-933448BF683B}" destId="{59FB3306-FD2C-4004-8888-3CACE0F8B2F5}" srcOrd="1" destOrd="0" presId="urn:microsoft.com/office/officeart/2009/3/layout/HorizontalOrganizationChart"/>
    <dgm:cxn modelId="{DC98F352-0BCB-47A9-A33B-804A81A7C9E1}" type="presOf" srcId="{14893A68-37F0-44D1-8355-10C4847AE077}" destId="{4E74A241-B583-4028-8FC5-25B9DB9166D2}" srcOrd="0" destOrd="0" presId="urn:microsoft.com/office/officeart/2009/3/layout/HorizontalOrganizationChart"/>
    <dgm:cxn modelId="{D001E054-FC63-482F-80AB-2CB3B9AB52A3}" type="presOf" srcId="{B01CD8DA-3EAB-4991-86D7-EDAFCC2C2411}" destId="{CA4A88E2-3DBC-4CEA-99B1-CC915FE35C91}" srcOrd="1" destOrd="0" presId="urn:microsoft.com/office/officeart/2009/3/layout/HorizontalOrganizationChart"/>
    <dgm:cxn modelId="{C322A97E-8C19-4116-9D1F-C97748D3E290}" srcId="{B3745A34-14C9-475A-84EB-AC6A194A0C7A}" destId="{C05C2174-D973-4D5C-855F-DA75F1B68358}" srcOrd="0" destOrd="0" parTransId="{D2D6A7A5-9D5C-4BDC-940E-3146E68E6597}" sibTransId="{708CC7E0-EFA2-4B70-BCE3-329CA13082AB}"/>
    <dgm:cxn modelId="{495DD581-6F09-4D25-ABB5-E9737166589C}" srcId="{B3745A34-14C9-475A-84EB-AC6A194A0C7A}" destId="{8767E6BF-2458-4B80-B203-0BB0C28FB1AA}" srcOrd="1" destOrd="0" parTransId="{14893A68-37F0-44D1-8355-10C4847AE077}" sibTransId="{17671558-EB4D-4229-9E53-D571F5D740FB}"/>
    <dgm:cxn modelId="{8AC98B86-7F23-46FE-BE6C-55AB893D2EDC}" type="presOf" srcId="{EB164FA3-B2FD-45D4-BE82-D0F7C9961B7E}" destId="{8CC8CF80-5769-4B7D-9F07-19FCDE6B6A18}" srcOrd="1" destOrd="0" presId="urn:microsoft.com/office/officeart/2009/3/layout/HorizontalOrganizationChart"/>
    <dgm:cxn modelId="{4093CB8F-0BEB-41A4-AC6C-708EED326867}" type="presOf" srcId="{F8B43B8E-1038-44B3-8B3E-0D4E650713EC}" destId="{E068AD43-45BA-406B-964F-2E3A2CDBAE85}" srcOrd="0" destOrd="0" presId="urn:microsoft.com/office/officeart/2009/3/layout/HorizontalOrganizationChart"/>
    <dgm:cxn modelId="{72B94097-D06D-4C9A-967C-58EFFCDBD05B}" type="presOf" srcId="{41074F6A-1413-4AA7-9D6F-1230FD7534FA}" destId="{C874A2B5-F1F2-45C5-AF33-1F905F4114B9}" srcOrd="0" destOrd="0" presId="urn:microsoft.com/office/officeart/2009/3/layout/HorizontalOrganizationChart"/>
    <dgm:cxn modelId="{A2A7F798-DCD4-40C5-9092-99E6DFD3A929}" type="presOf" srcId="{B077920F-B3CA-4409-9FC7-CA350D3E1774}" destId="{6370EA75-E562-488B-B35F-7E8C9E934436}" srcOrd="0" destOrd="0" presId="urn:microsoft.com/office/officeart/2009/3/layout/HorizontalOrganizationChart"/>
    <dgm:cxn modelId="{C8C1539A-DEBC-4DA8-834D-DB540D570D74}" srcId="{51174A84-E70E-44D6-A885-7A13E0B77C85}" destId="{85BB123F-9EAF-4A5B-98DF-0F5788808A77}" srcOrd="0" destOrd="0" parTransId="{8EB24054-C858-4578-9216-3AD8C18C38EF}" sibTransId="{DA4B2B6B-26BE-413E-AD42-0F65F76C6AAF}"/>
    <dgm:cxn modelId="{CC9900A7-60A5-4C15-AD4E-31A060B05934}" srcId="{EB164FA3-B2FD-45D4-BE82-D0F7C9961B7E}" destId="{B01CD8DA-3EAB-4991-86D7-EDAFCC2C2411}" srcOrd="1" destOrd="0" parTransId="{196AF08A-5CCB-47CA-9A09-47B11273779D}" sibTransId="{F468C2FD-CDF3-470B-A357-DBAF59D6CA68}"/>
    <dgm:cxn modelId="{F110E8AE-FAF3-4625-B6DA-087BC1E8060F}" srcId="{51174A84-E70E-44D6-A885-7A13E0B77C85}" destId="{B2D08424-3BCD-4F63-90A3-CBC9F2435CF2}" srcOrd="2" destOrd="0" parTransId="{B077920F-B3CA-4409-9FC7-CA350D3E1774}" sibTransId="{548EB2D4-4611-4861-8C68-89EDB3DA88D7}"/>
    <dgm:cxn modelId="{1733F6B1-8336-4AB1-8AC1-B9EEE7AFB04D}" type="presOf" srcId="{8EB24054-C858-4578-9216-3AD8C18C38EF}" destId="{F1F1DCF4-949A-4DF0-9AE6-E71D3DB565DC}" srcOrd="0" destOrd="0" presId="urn:microsoft.com/office/officeart/2009/3/layout/HorizontalOrganizationChart"/>
    <dgm:cxn modelId="{71E8C8BB-3BB9-4283-B6DB-DB5350160671}" type="presOf" srcId="{85BB123F-9EAF-4A5B-98DF-0F5788808A77}" destId="{7B6CFE99-CD0F-4699-A518-6130DB87E60C}" srcOrd="1" destOrd="0" presId="urn:microsoft.com/office/officeart/2009/3/layout/HorizontalOrganizationChart"/>
    <dgm:cxn modelId="{9A0F78C5-4BB0-4E58-94A7-39EED4A4776B}" type="presOf" srcId="{51174A84-E70E-44D6-A885-7A13E0B77C85}" destId="{90AF481A-C4C2-41E2-849B-93DA29AC0207}" srcOrd="1" destOrd="0" presId="urn:microsoft.com/office/officeart/2009/3/layout/HorizontalOrganizationChart"/>
    <dgm:cxn modelId="{725DC4C5-8EFE-4496-A665-E1D611B13FD8}" srcId="{B3745A34-14C9-475A-84EB-AC6A194A0C7A}" destId="{35706464-5602-4DFF-B0EB-933448BF683B}" srcOrd="2" destOrd="0" parTransId="{4CEBD5AB-DD87-440C-82F1-D73FC3B09200}" sibTransId="{60698D28-F253-4052-9776-6DF14B3C1B83}"/>
    <dgm:cxn modelId="{4379DFC5-BFCD-484D-B787-95E81F729504}" type="presOf" srcId="{61BDCECA-701D-4641-A65F-FA31BC34EB4B}" destId="{13A7B0D4-8A26-494D-AE4A-7A29413B8D88}" srcOrd="0" destOrd="0" presId="urn:microsoft.com/office/officeart/2009/3/layout/HorizontalOrganizationChart"/>
    <dgm:cxn modelId="{8EC6A8C8-D349-423B-8AA4-0F09DB273CEA}" type="presOf" srcId="{41074F6A-1413-4AA7-9D6F-1230FD7534FA}" destId="{460DB9B4-71EA-4FDD-A1C4-86DA8BEA051F}" srcOrd="1" destOrd="0" presId="urn:microsoft.com/office/officeart/2009/3/layout/HorizontalOrganizationChart"/>
    <dgm:cxn modelId="{0F3D16CE-645D-4F51-81D6-68BE46FBC4E0}" type="presOf" srcId="{D2D6A7A5-9D5C-4BDC-940E-3146E68E6597}" destId="{0E32ABAD-2508-4CB2-86AD-D5644C252A3F}" srcOrd="0" destOrd="0" presId="urn:microsoft.com/office/officeart/2009/3/layout/HorizontalOrganizationChart"/>
    <dgm:cxn modelId="{2713BFD6-2797-4FA2-A9CA-493F4519FFB7}" type="presOf" srcId="{61BDCECA-701D-4641-A65F-FA31BC34EB4B}" destId="{DCA2F08D-F654-4B73-A5A9-74F97744D4D1}" srcOrd="1" destOrd="0" presId="urn:microsoft.com/office/officeart/2009/3/layout/HorizontalOrganizationChart"/>
    <dgm:cxn modelId="{1E06E8D7-EE87-4EFE-BAA9-8065E66F7CB8}" type="presOf" srcId="{8767E6BF-2458-4B80-B203-0BB0C28FB1AA}" destId="{069C5A06-4E05-4039-B259-D08C08C88897}" srcOrd="1" destOrd="0" presId="urn:microsoft.com/office/officeart/2009/3/layout/HorizontalOrganizationChart"/>
    <dgm:cxn modelId="{5993E9D7-D120-43BC-998B-8A4F1CAA11C0}" type="presOf" srcId="{8D5FFE53-FCA4-4D1A-860F-B8760E3A63F7}" destId="{286039CD-9AB3-40A2-8435-F3A9F22A1E4C}" srcOrd="1" destOrd="0" presId="urn:microsoft.com/office/officeart/2009/3/layout/HorizontalOrganizationChart"/>
    <dgm:cxn modelId="{FAEC1CE5-6E70-40A6-A173-94F197A479FF}" type="presOf" srcId="{24494B19-3B7F-41F3-B737-C9FDAF45273B}" destId="{6F7B21CE-85C4-479D-A84C-07903416E50A}" srcOrd="1" destOrd="0" presId="urn:microsoft.com/office/officeart/2009/3/layout/HorizontalOrganizationChart"/>
    <dgm:cxn modelId="{935DE8E9-08C7-495C-A21C-ED6727EEF431}" type="presOf" srcId="{B2D08424-3BCD-4F63-90A3-CBC9F2435CF2}" destId="{916FAB9D-94FF-4A33-BE6B-480F1A2113F0}" srcOrd="1" destOrd="0" presId="urn:microsoft.com/office/officeart/2009/3/layout/HorizontalOrganizationChart"/>
    <dgm:cxn modelId="{A3F8D2ED-445E-44D7-B89D-800881F1949A}" type="presOf" srcId="{26B26F22-AD8C-47A4-B061-27B8A087F11F}" destId="{63C72119-D982-40E1-88BC-76C48D594F9C}" srcOrd="0" destOrd="0" presId="urn:microsoft.com/office/officeart/2009/3/layout/HorizontalOrganizationChart"/>
    <dgm:cxn modelId="{A520E2EE-0A30-4CE5-B074-715586FC5A9C}" type="presOf" srcId="{A9ADF2ED-C893-4A52-874C-F5521ADC4030}" destId="{4EEBCD9A-5F99-4D99-88E9-312149D12B22}" srcOrd="1" destOrd="0" presId="urn:microsoft.com/office/officeart/2009/3/layout/HorizontalOrganizationChart"/>
    <dgm:cxn modelId="{5ED8FBEE-CD9F-41C2-AD36-E4FE274761CA}" srcId="{B01CD8DA-3EAB-4991-86D7-EDAFCC2C2411}" destId="{41074F6A-1413-4AA7-9D6F-1230FD7534FA}" srcOrd="1" destOrd="0" parTransId="{D4F8EFF5-CC7A-4696-8ECA-D64B49EF78F9}" sibTransId="{EEECAF8E-343E-4640-8944-98075BF380C1}"/>
    <dgm:cxn modelId="{0C94EEEF-67BB-49D4-B845-23C122F4D9CB}" type="presOf" srcId="{CA53FD19-5AC7-486A-831D-DC5E5B2DA7A5}" destId="{15232B13-DAC8-479B-94EC-EBDAE5CCAE78}" srcOrd="0" destOrd="0" presId="urn:microsoft.com/office/officeart/2009/3/layout/HorizontalOrganizationChart"/>
    <dgm:cxn modelId="{A7B30BF5-F9EB-466C-90BB-070C4BC6F531}" type="presOf" srcId="{196AF08A-5CCB-47CA-9A09-47B11273779D}" destId="{C2B5D380-EA46-46AD-A837-FB45840BE61C}" srcOrd="0" destOrd="0" presId="urn:microsoft.com/office/officeart/2009/3/layout/HorizontalOrganizationChart"/>
    <dgm:cxn modelId="{49BA61F9-406F-4F59-968E-4EF99F431CC5}" srcId="{41074F6A-1413-4AA7-9D6F-1230FD7534FA}" destId="{8D5FFE53-FCA4-4D1A-860F-B8760E3A63F7}" srcOrd="2" destOrd="0" parTransId="{CA53FD19-5AC7-486A-831D-DC5E5B2DA7A5}" sibTransId="{315FDFDB-84A0-4506-B539-B4F93B81F13F}"/>
    <dgm:cxn modelId="{B9FC4868-7C43-4495-9E40-D379AA2CC314}" type="presParOf" srcId="{63C72119-D982-40E1-88BC-76C48D594F9C}" destId="{2922E909-8E1E-4CCC-9DC6-096772DDFC04}" srcOrd="0" destOrd="0" presId="urn:microsoft.com/office/officeart/2009/3/layout/HorizontalOrganizationChart"/>
    <dgm:cxn modelId="{C0FF5AC5-42E4-4295-9FF3-D056E5EBC7A7}" type="presParOf" srcId="{2922E909-8E1E-4CCC-9DC6-096772DDFC04}" destId="{DEA0FDA5-F7E7-454D-A94B-D1F466C66C54}" srcOrd="0" destOrd="0" presId="urn:microsoft.com/office/officeart/2009/3/layout/HorizontalOrganizationChart"/>
    <dgm:cxn modelId="{4C4B8C50-7E8B-4F0C-B38A-D27EFF8E1A5D}" type="presParOf" srcId="{DEA0FDA5-F7E7-454D-A94B-D1F466C66C54}" destId="{92FCE63B-D7B4-4EB2-A229-C611B1D43A85}" srcOrd="0" destOrd="0" presId="urn:microsoft.com/office/officeart/2009/3/layout/HorizontalOrganizationChart"/>
    <dgm:cxn modelId="{A01FC776-C1EB-4695-9EB4-F9B5D3A1758B}" type="presParOf" srcId="{DEA0FDA5-F7E7-454D-A94B-D1F466C66C54}" destId="{8CC8CF80-5769-4B7D-9F07-19FCDE6B6A18}" srcOrd="1" destOrd="0" presId="urn:microsoft.com/office/officeart/2009/3/layout/HorizontalOrganizationChart"/>
    <dgm:cxn modelId="{7BC6385D-71E8-4E39-9F15-BF398078444C}" type="presParOf" srcId="{2922E909-8E1E-4CCC-9DC6-096772DDFC04}" destId="{3EBE8EF7-0B5C-49AF-80E4-40C8F27F0A1A}" srcOrd="1" destOrd="0" presId="urn:microsoft.com/office/officeart/2009/3/layout/HorizontalOrganizationChart"/>
    <dgm:cxn modelId="{C980803E-C5D0-435D-8727-7BBD8C89B84B}" type="presParOf" srcId="{3EBE8EF7-0B5C-49AF-80E4-40C8F27F0A1A}" destId="{E192E8CA-82C6-4E8D-AF84-09E290AEBF34}" srcOrd="0" destOrd="0" presId="urn:microsoft.com/office/officeart/2009/3/layout/HorizontalOrganizationChart"/>
    <dgm:cxn modelId="{3716B2D6-AF21-4976-B958-4B853D0A9A3F}" type="presParOf" srcId="{3EBE8EF7-0B5C-49AF-80E4-40C8F27F0A1A}" destId="{47A5D059-A6EE-4D74-8DAB-95D433A3A438}" srcOrd="1" destOrd="0" presId="urn:microsoft.com/office/officeart/2009/3/layout/HorizontalOrganizationChart"/>
    <dgm:cxn modelId="{BC04B74E-B105-48C9-A834-A0C4E713434A}" type="presParOf" srcId="{47A5D059-A6EE-4D74-8DAB-95D433A3A438}" destId="{E878ECDB-89BF-4E31-A16A-FA127527E4F7}" srcOrd="0" destOrd="0" presId="urn:microsoft.com/office/officeart/2009/3/layout/HorizontalOrganizationChart"/>
    <dgm:cxn modelId="{C9A63DA2-A2FA-4C82-A05A-E267BBAC4DE3}" type="presParOf" srcId="{E878ECDB-89BF-4E31-A16A-FA127527E4F7}" destId="{304C24EB-D626-4C85-A9D4-06C0D578512D}" srcOrd="0" destOrd="0" presId="urn:microsoft.com/office/officeart/2009/3/layout/HorizontalOrganizationChart"/>
    <dgm:cxn modelId="{3134C670-12D7-4EA2-81B6-FAF7B9F5FF09}" type="presParOf" srcId="{E878ECDB-89BF-4E31-A16A-FA127527E4F7}" destId="{5A93DF4D-B873-41A7-97C0-D77AEFEDE0AB}" srcOrd="1" destOrd="0" presId="urn:microsoft.com/office/officeart/2009/3/layout/HorizontalOrganizationChart"/>
    <dgm:cxn modelId="{7B23D7B5-68BE-4F5D-9793-14976759FCD9}" type="presParOf" srcId="{47A5D059-A6EE-4D74-8DAB-95D433A3A438}" destId="{5691475C-094B-4621-875F-82F0C6DDDEB0}" srcOrd="1" destOrd="0" presId="urn:microsoft.com/office/officeart/2009/3/layout/HorizontalOrganizationChart"/>
    <dgm:cxn modelId="{9AAE122C-B934-425A-A073-4B0EFE476B45}" type="presParOf" srcId="{5691475C-094B-4621-875F-82F0C6DDDEB0}" destId="{0E32ABAD-2508-4CB2-86AD-D5644C252A3F}" srcOrd="0" destOrd="0" presId="urn:microsoft.com/office/officeart/2009/3/layout/HorizontalOrganizationChart"/>
    <dgm:cxn modelId="{59AF654F-C19B-4A6A-AFE6-5831FB63C869}" type="presParOf" srcId="{5691475C-094B-4621-875F-82F0C6DDDEB0}" destId="{7B0E86BA-BCE2-4752-8797-D6D59FC4A419}" srcOrd="1" destOrd="0" presId="urn:microsoft.com/office/officeart/2009/3/layout/HorizontalOrganizationChart"/>
    <dgm:cxn modelId="{0092E92D-687A-455A-A2B1-FA35406B632A}" type="presParOf" srcId="{7B0E86BA-BCE2-4752-8797-D6D59FC4A419}" destId="{836E19AD-EF6E-4822-8431-C35E6D264A54}" srcOrd="0" destOrd="0" presId="urn:microsoft.com/office/officeart/2009/3/layout/HorizontalOrganizationChart"/>
    <dgm:cxn modelId="{91846CDD-7699-4BC2-AA8F-EBF612F64366}" type="presParOf" srcId="{836E19AD-EF6E-4822-8431-C35E6D264A54}" destId="{ACEC188A-1FED-4CA8-9CE6-7D8C6B123E13}" srcOrd="0" destOrd="0" presId="urn:microsoft.com/office/officeart/2009/3/layout/HorizontalOrganizationChart"/>
    <dgm:cxn modelId="{4ABFA0E0-99E4-4007-9339-87ADE4EBACF5}" type="presParOf" srcId="{836E19AD-EF6E-4822-8431-C35E6D264A54}" destId="{93589DF3-B134-491E-BD2A-F7FCB199A354}" srcOrd="1" destOrd="0" presId="urn:microsoft.com/office/officeart/2009/3/layout/HorizontalOrganizationChart"/>
    <dgm:cxn modelId="{6143AC94-8F09-4803-BEE8-27070C289DEA}" type="presParOf" srcId="{7B0E86BA-BCE2-4752-8797-D6D59FC4A419}" destId="{4583221D-3620-4B2F-9644-25DB4406F588}" srcOrd="1" destOrd="0" presId="urn:microsoft.com/office/officeart/2009/3/layout/HorizontalOrganizationChart"/>
    <dgm:cxn modelId="{84B35198-8F90-43AB-8FE9-664B5E2495D8}" type="presParOf" srcId="{7B0E86BA-BCE2-4752-8797-D6D59FC4A419}" destId="{51CD8EE9-2DC6-4437-9D39-B91265F9A329}" srcOrd="2" destOrd="0" presId="urn:microsoft.com/office/officeart/2009/3/layout/HorizontalOrganizationChart"/>
    <dgm:cxn modelId="{E056CA9B-2BB5-499B-AABD-D2FB5D4B38EB}" type="presParOf" srcId="{5691475C-094B-4621-875F-82F0C6DDDEB0}" destId="{4E74A241-B583-4028-8FC5-25B9DB9166D2}" srcOrd="2" destOrd="0" presId="urn:microsoft.com/office/officeart/2009/3/layout/HorizontalOrganizationChart"/>
    <dgm:cxn modelId="{8F72E9CA-7DBA-4205-8DF9-8654CF45D70E}" type="presParOf" srcId="{5691475C-094B-4621-875F-82F0C6DDDEB0}" destId="{29475E4A-4FE8-47F7-AA04-2CAA4C870916}" srcOrd="3" destOrd="0" presId="urn:microsoft.com/office/officeart/2009/3/layout/HorizontalOrganizationChart"/>
    <dgm:cxn modelId="{4B94A3F3-1227-4801-85C5-C159BFF80FE5}" type="presParOf" srcId="{29475E4A-4FE8-47F7-AA04-2CAA4C870916}" destId="{B46A7834-59BA-4F14-8E5F-BB2EA866A90A}" srcOrd="0" destOrd="0" presId="urn:microsoft.com/office/officeart/2009/3/layout/HorizontalOrganizationChart"/>
    <dgm:cxn modelId="{25022897-14CC-4DD2-8D51-85FEB13F7253}" type="presParOf" srcId="{B46A7834-59BA-4F14-8E5F-BB2EA866A90A}" destId="{7B4ADB7D-9073-4489-A780-CD5EA1ED5516}" srcOrd="0" destOrd="0" presId="urn:microsoft.com/office/officeart/2009/3/layout/HorizontalOrganizationChart"/>
    <dgm:cxn modelId="{F6DC3360-04C9-4674-9E61-7BB9A7731FFF}" type="presParOf" srcId="{B46A7834-59BA-4F14-8E5F-BB2EA866A90A}" destId="{069C5A06-4E05-4039-B259-D08C08C88897}" srcOrd="1" destOrd="0" presId="urn:microsoft.com/office/officeart/2009/3/layout/HorizontalOrganizationChart"/>
    <dgm:cxn modelId="{A56EDB9A-9E33-4748-87C8-6D2AA5ECDA6D}" type="presParOf" srcId="{29475E4A-4FE8-47F7-AA04-2CAA4C870916}" destId="{7812C5C2-F123-4F48-B42B-80C40E2B9471}" srcOrd="1" destOrd="0" presId="urn:microsoft.com/office/officeart/2009/3/layout/HorizontalOrganizationChart"/>
    <dgm:cxn modelId="{CDEABDFE-5FDF-472A-B7DE-F33D25C77024}" type="presParOf" srcId="{29475E4A-4FE8-47F7-AA04-2CAA4C870916}" destId="{37C17886-86B4-42C2-BDF6-F29E8F42A77E}" srcOrd="2" destOrd="0" presId="urn:microsoft.com/office/officeart/2009/3/layout/HorizontalOrganizationChart"/>
    <dgm:cxn modelId="{608048AE-AC7E-4ACA-8C45-AE129B274BEB}" type="presParOf" srcId="{5691475C-094B-4621-875F-82F0C6DDDEB0}" destId="{0CFF7F2E-E512-4747-B688-A68C7E29BC5E}" srcOrd="4" destOrd="0" presId="urn:microsoft.com/office/officeart/2009/3/layout/HorizontalOrganizationChart"/>
    <dgm:cxn modelId="{05D586A3-BECA-4CF8-B299-1B2B6CB01383}" type="presParOf" srcId="{5691475C-094B-4621-875F-82F0C6DDDEB0}" destId="{62C53279-B7F8-4930-BF9D-89139D81F618}" srcOrd="5" destOrd="0" presId="urn:microsoft.com/office/officeart/2009/3/layout/HorizontalOrganizationChart"/>
    <dgm:cxn modelId="{FF24E04E-889B-48F6-A5E1-24373041EFFA}" type="presParOf" srcId="{62C53279-B7F8-4930-BF9D-89139D81F618}" destId="{5A07B5CE-6CCC-480A-BFD9-6B154DFAAF5C}" srcOrd="0" destOrd="0" presId="urn:microsoft.com/office/officeart/2009/3/layout/HorizontalOrganizationChart"/>
    <dgm:cxn modelId="{D3511D36-EC63-4C91-AD12-9D24B81A08F6}" type="presParOf" srcId="{5A07B5CE-6CCC-480A-BFD9-6B154DFAAF5C}" destId="{A55E7F7D-11FB-4F3C-9633-04F9D7FED5A6}" srcOrd="0" destOrd="0" presId="urn:microsoft.com/office/officeart/2009/3/layout/HorizontalOrganizationChart"/>
    <dgm:cxn modelId="{F78758D9-8BE2-40C6-A17A-5552781CA16B}" type="presParOf" srcId="{5A07B5CE-6CCC-480A-BFD9-6B154DFAAF5C}" destId="{59FB3306-FD2C-4004-8888-3CACE0F8B2F5}" srcOrd="1" destOrd="0" presId="urn:microsoft.com/office/officeart/2009/3/layout/HorizontalOrganizationChart"/>
    <dgm:cxn modelId="{DD15E644-D69D-4714-B8A9-C336F6224BE7}" type="presParOf" srcId="{62C53279-B7F8-4930-BF9D-89139D81F618}" destId="{B558F529-473A-4017-922E-A20934C780F3}" srcOrd="1" destOrd="0" presId="urn:microsoft.com/office/officeart/2009/3/layout/HorizontalOrganizationChart"/>
    <dgm:cxn modelId="{91EA78C1-9DC0-4B01-8A6B-2D267F423772}" type="presParOf" srcId="{62C53279-B7F8-4930-BF9D-89139D81F618}" destId="{01186CFD-28BB-48BB-B13F-1436A9EB39FB}" srcOrd="2" destOrd="0" presId="urn:microsoft.com/office/officeart/2009/3/layout/HorizontalOrganizationChart"/>
    <dgm:cxn modelId="{45D0B300-0918-40B7-B4AB-AADCF54C1ED0}" type="presParOf" srcId="{47A5D059-A6EE-4D74-8DAB-95D433A3A438}" destId="{A2BE143D-0DAB-41F3-A6A2-70E2165FF65D}" srcOrd="2" destOrd="0" presId="urn:microsoft.com/office/officeart/2009/3/layout/HorizontalOrganizationChart"/>
    <dgm:cxn modelId="{68FE7D08-9AEC-442B-A94C-58C22E115B2A}" type="presParOf" srcId="{3EBE8EF7-0B5C-49AF-80E4-40C8F27F0A1A}" destId="{C2B5D380-EA46-46AD-A837-FB45840BE61C}" srcOrd="2" destOrd="0" presId="urn:microsoft.com/office/officeart/2009/3/layout/HorizontalOrganizationChart"/>
    <dgm:cxn modelId="{1110CC47-C199-480F-87A8-37F1A57D5AE7}" type="presParOf" srcId="{3EBE8EF7-0B5C-49AF-80E4-40C8F27F0A1A}" destId="{55A335B8-958A-4333-941A-549905527D58}" srcOrd="3" destOrd="0" presId="urn:microsoft.com/office/officeart/2009/3/layout/HorizontalOrganizationChart"/>
    <dgm:cxn modelId="{FEE3FABA-16F1-4BAC-A5D8-A87F827F29A7}" type="presParOf" srcId="{55A335B8-958A-4333-941A-549905527D58}" destId="{A2010499-208F-4807-B872-9DC7AC2D61B0}" srcOrd="0" destOrd="0" presId="urn:microsoft.com/office/officeart/2009/3/layout/HorizontalOrganizationChart"/>
    <dgm:cxn modelId="{BC760654-6EF4-436D-905F-2A143CE1998A}" type="presParOf" srcId="{A2010499-208F-4807-B872-9DC7AC2D61B0}" destId="{EDED173E-1138-4538-B162-55CF5487CB1E}" srcOrd="0" destOrd="0" presId="urn:microsoft.com/office/officeart/2009/3/layout/HorizontalOrganizationChart"/>
    <dgm:cxn modelId="{4AAF1F3E-0770-44BF-8E77-D84CDE7524FE}" type="presParOf" srcId="{A2010499-208F-4807-B872-9DC7AC2D61B0}" destId="{CA4A88E2-3DBC-4CEA-99B1-CC915FE35C91}" srcOrd="1" destOrd="0" presId="urn:microsoft.com/office/officeart/2009/3/layout/HorizontalOrganizationChart"/>
    <dgm:cxn modelId="{69BEBEF5-58DA-49FA-9623-73EFBB4040AA}" type="presParOf" srcId="{55A335B8-958A-4333-941A-549905527D58}" destId="{52E99A71-023A-4AA2-ACE0-8C6981CC2084}" srcOrd="1" destOrd="0" presId="urn:microsoft.com/office/officeart/2009/3/layout/HorizontalOrganizationChart"/>
    <dgm:cxn modelId="{2305A7E8-2986-4DE4-906B-5B1D2D3E7F1E}" type="presParOf" srcId="{52E99A71-023A-4AA2-ACE0-8C6981CC2084}" destId="{E068AD43-45BA-406B-964F-2E3A2CDBAE85}" srcOrd="0" destOrd="0" presId="urn:microsoft.com/office/officeart/2009/3/layout/HorizontalOrganizationChart"/>
    <dgm:cxn modelId="{B48DB611-0F9F-4766-8BE0-E44D555C68C8}" type="presParOf" srcId="{52E99A71-023A-4AA2-ACE0-8C6981CC2084}" destId="{EBB5A77E-2435-40C1-93DF-A29E1DCBBC46}" srcOrd="1" destOrd="0" presId="urn:microsoft.com/office/officeart/2009/3/layout/HorizontalOrganizationChart"/>
    <dgm:cxn modelId="{8B6F8837-D2C3-4B8E-91C1-FBB500F53C34}" type="presParOf" srcId="{EBB5A77E-2435-40C1-93DF-A29E1DCBBC46}" destId="{078836AB-BE16-42F1-9D32-0B13E385B144}" srcOrd="0" destOrd="0" presId="urn:microsoft.com/office/officeart/2009/3/layout/HorizontalOrganizationChart"/>
    <dgm:cxn modelId="{317EDF30-B0E1-4580-825B-F43038F6A8E1}" type="presParOf" srcId="{078836AB-BE16-42F1-9D32-0B13E385B144}" destId="{850200CB-E562-477E-9F0D-B952B3120A85}" srcOrd="0" destOrd="0" presId="urn:microsoft.com/office/officeart/2009/3/layout/HorizontalOrganizationChart"/>
    <dgm:cxn modelId="{0DFEC606-538D-4084-916E-0437D5F0E2BA}" type="presParOf" srcId="{078836AB-BE16-42F1-9D32-0B13E385B144}" destId="{90AF481A-C4C2-41E2-849B-93DA29AC0207}" srcOrd="1" destOrd="0" presId="urn:microsoft.com/office/officeart/2009/3/layout/HorizontalOrganizationChart"/>
    <dgm:cxn modelId="{94F5ED21-373D-4C84-8876-38840B6D1DF5}" type="presParOf" srcId="{EBB5A77E-2435-40C1-93DF-A29E1DCBBC46}" destId="{404C0693-0F09-46A2-BD2F-30E9CE1BA11E}" srcOrd="1" destOrd="0" presId="urn:microsoft.com/office/officeart/2009/3/layout/HorizontalOrganizationChart"/>
    <dgm:cxn modelId="{E8DE5208-550C-499D-9640-66D6A7BCEA8D}" type="presParOf" srcId="{404C0693-0F09-46A2-BD2F-30E9CE1BA11E}" destId="{F1F1DCF4-949A-4DF0-9AE6-E71D3DB565DC}" srcOrd="0" destOrd="0" presId="urn:microsoft.com/office/officeart/2009/3/layout/HorizontalOrganizationChart"/>
    <dgm:cxn modelId="{B16EC60A-4608-46FA-AAB9-5458D74CF3D4}" type="presParOf" srcId="{404C0693-0F09-46A2-BD2F-30E9CE1BA11E}" destId="{737033AB-E02F-4A78-BD44-84EE4847361E}" srcOrd="1" destOrd="0" presId="urn:microsoft.com/office/officeart/2009/3/layout/HorizontalOrganizationChart"/>
    <dgm:cxn modelId="{4E8ECE33-8B7D-4018-A84B-148300EF00E9}" type="presParOf" srcId="{737033AB-E02F-4A78-BD44-84EE4847361E}" destId="{C44CE263-1795-4480-B864-BC3D1C23EE40}" srcOrd="0" destOrd="0" presId="urn:microsoft.com/office/officeart/2009/3/layout/HorizontalOrganizationChart"/>
    <dgm:cxn modelId="{1C2CE1A5-DBD4-42B5-A4B3-890C4DB33CAB}" type="presParOf" srcId="{C44CE263-1795-4480-B864-BC3D1C23EE40}" destId="{125D2B5F-FFCE-4A2F-8CA7-E756D4018B76}" srcOrd="0" destOrd="0" presId="urn:microsoft.com/office/officeart/2009/3/layout/HorizontalOrganizationChart"/>
    <dgm:cxn modelId="{4CFF194C-3284-4D18-AA50-00548C6402F6}" type="presParOf" srcId="{C44CE263-1795-4480-B864-BC3D1C23EE40}" destId="{7B6CFE99-CD0F-4699-A518-6130DB87E60C}" srcOrd="1" destOrd="0" presId="urn:microsoft.com/office/officeart/2009/3/layout/HorizontalOrganizationChart"/>
    <dgm:cxn modelId="{1AA192DA-E3CC-4731-A4C4-E23CC8019548}" type="presParOf" srcId="{737033AB-E02F-4A78-BD44-84EE4847361E}" destId="{81D017B2-A8A7-48ED-BA60-7014273393A6}" srcOrd="1" destOrd="0" presId="urn:microsoft.com/office/officeart/2009/3/layout/HorizontalOrganizationChart"/>
    <dgm:cxn modelId="{FE1ADA92-5DAB-42EE-B93D-CDB71DBD67DB}" type="presParOf" srcId="{737033AB-E02F-4A78-BD44-84EE4847361E}" destId="{4048B170-1BEC-40AA-933D-9EC425D9504D}" srcOrd="2" destOrd="0" presId="urn:microsoft.com/office/officeart/2009/3/layout/HorizontalOrganizationChart"/>
    <dgm:cxn modelId="{D40E2D00-7DF6-4AD7-8E6A-BC0EE1D8EFEF}" type="presParOf" srcId="{404C0693-0F09-46A2-BD2F-30E9CE1BA11E}" destId="{6707AD70-FA9B-4629-ABF0-FDF48CCF2F87}" srcOrd="2" destOrd="0" presId="urn:microsoft.com/office/officeart/2009/3/layout/HorizontalOrganizationChart"/>
    <dgm:cxn modelId="{5E33DDEF-130E-493A-AEAA-8D1A65F64C1B}" type="presParOf" srcId="{404C0693-0F09-46A2-BD2F-30E9CE1BA11E}" destId="{9C296683-BA68-468C-8584-6E01371569E5}" srcOrd="3" destOrd="0" presId="urn:microsoft.com/office/officeart/2009/3/layout/HorizontalOrganizationChart"/>
    <dgm:cxn modelId="{137EFA31-04A3-4AFA-893D-6E050F1C0986}" type="presParOf" srcId="{9C296683-BA68-468C-8584-6E01371569E5}" destId="{D0479771-4524-4348-AAB0-51F631263590}" srcOrd="0" destOrd="0" presId="urn:microsoft.com/office/officeart/2009/3/layout/HorizontalOrganizationChart"/>
    <dgm:cxn modelId="{AB27B967-D566-4271-A56B-130283EFF33E}" type="presParOf" srcId="{D0479771-4524-4348-AAB0-51F631263590}" destId="{13A7B0D4-8A26-494D-AE4A-7A29413B8D88}" srcOrd="0" destOrd="0" presId="urn:microsoft.com/office/officeart/2009/3/layout/HorizontalOrganizationChart"/>
    <dgm:cxn modelId="{DE2C3E9F-3453-49AA-94A8-DDC055518FAC}" type="presParOf" srcId="{D0479771-4524-4348-AAB0-51F631263590}" destId="{DCA2F08D-F654-4B73-A5A9-74F97744D4D1}" srcOrd="1" destOrd="0" presId="urn:microsoft.com/office/officeart/2009/3/layout/HorizontalOrganizationChart"/>
    <dgm:cxn modelId="{356271EF-C94D-49F8-81D9-C6BFB3B645C2}" type="presParOf" srcId="{9C296683-BA68-468C-8584-6E01371569E5}" destId="{55ED9511-00E8-4991-9E7C-5355C63A7DAE}" srcOrd="1" destOrd="0" presId="urn:microsoft.com/office/officeart/2009/3/layout/HorizontalOrganizationChart"/>
    <dgm:cxn modelId="{CD06105B-7D32-4B27-BA4A-AE150C1543D2}" type="presParOf" srcId="{9C296683-BA68-468C-8584-6E01371569E5}" destId="{DCEE9D6B-10E1-48EB-81D6-356210DE5ED0}" srcOrd="2" destOrd="0" presId="urn:microsoft.com/office/officeart/2009/3/layout/HorizontalOrganizationChart"/>
    <dgm:cxn modelId="{C40DB0E4-55D0-4D83-A279-16A34FA828AE}" type="presParOf" srcId="{404C0693-0F09-46A2-BD2F-30E9CE1BA11E}" destId="{6370EA75-E562-488B-B35F-7E8C9E934436}" srcOrd="4" destOrd="0" presId="urn:microsoft.com/office/officeart/2009/3/layout/HorizontalOrganizationChart"/>
    <dgm:cxn modelId="{D48D9790-7940-483F-A5D6-7EB877F2FAB9}" type="presParOf" srcId="{404C0693-0F09-46A2-BD2F-30E9CE1BA11E}" destId="{DC517291-6FB6-4109-AAC0-B701A83F2DB0}" srcOrd="5" destOrd="0" presId="urn:microsoft.com/office/officeart/2009/3/layout/HorizontalOrganizationChart"/>
    <dgm:cxn modelId="{D3B7BE87-7F01-4C9B-85B7-AF8523A981A3}" type="presParOf" srcId="{DC517291-6FB6-4109-AAC0-B701A83F2DB0}" destId="{D9B4D585-F0BB-4386-9863-487A04EC92E1}" srcOrd="0" destOrd="0" presId="urn:microsoft.com/office/officeart/2009/3/layout/HorizontalOrganizationChart"/>
    <dgm:cxn modelId="{614414D8-635A-4FD6-87EB-DFF0E19F3E05}" type="presParOf" srcId="{D9B4D585-F0BB-4386-9863-487A04EC92E1}" destId="{AFA89A7C-3929-443B-A036-030618525C39}" srcOrd="0" destOrd="0" presId="urn:microsoft.com/office/officeart/2009/3/layout/HorizontalOrganizationChart"/>
    <dgm:cxn modelId="{B3DB495E-0523-4585-9179-8AE0C5F0F362}" type="presParOf" srcId="{D9B4D585-F0BB-4386-9863-487A04EC92E1}" destId="{916FAB9D-94FF-4A33-BE6B-480F1A2113F0}" srcOrd="1" destOrd="0" presId="urn:microsoft.com/office/officeart/2009/3/layout/HorizontalOrganizationChart"/>
    <dgm:cxn modelId="{B2B090B3-C89B-4649-BBF3-F0573AB0F34A}" type="presParOf" srcId="{DC517291-6FB6-4109-AAC0-B701A83F2DB0}" destId="{3FE75E16-471E-457B-B474-4C66DCB6ACB1}" srcOrd="1" destOrd="0" presId="urn:microsoft.com/office/officeart/2009/3/layout/HorizontalOrganizationChart"/>
    <dgm:cxn modelId="{79EB70E7-DBF7-4B76-AE68-09151CFD7DDD}" type="presParOf" srcId="{DC517291-6FB6-4109-AAC0-B701A83F2DB0}" destId="{5A3F8BEF-ED01-4FAC-92C8-AAB3000A5A4B}" srcOrd="2" destOrd="0" presId="urn:microsoft.com/office/officeart/2009/3/layout/HorizontalOrganizationChart"/>
    <dgm:cxn modelId="{A14C9788-B13E-416A-84EB-1A619F3A4F86}" type="presParOf" srcId="{EBB5A77E-2435-40C1-93DF-A29E1DCBBC46}" destId="{12D793D1-650C-4C09-BB0B-3E2AAAEFAFC7}" srcOrd="2" destOrd="0" presId="urn:microsoft.com/office/officeart/2009/3/layout/HorizontalOrganizationChart"/>
    <dgm:cxn modelId="{17FB5CC6-6D7E-4511-97B2-5B29B705AEB4}" type="presParOf" srcId="{52E99A71-023A-4AA2-ACE0-8C6981CC2084}" destId="{CC9F1934-2FCC-49E9-BB91-65DDBC6B719F}" srcOrd="2" destOrd="0" presId="urn:microsoft.com/office/officeart/2009/3/layout/HorizontalOrganizationChart"/>
    <dgm:cxn modelId="{257C7002-9143-4BA7-88F4-6CC9398AB652}" type="presParOf" srcId="{52E99A71-023A-4AA2-ACE0-8C6981CC2084}" destId="{94A21D7A-C2E4-41D2-9623-1494DD5D82CA}" srcOrd="3" destOrd="0" presId="urn:microsoft.com/office/officeart/2009/3/layout/HorizontalOrganizationChart"/>
    <dgm:cxn modelId="{3ED26238-645D-41E8-928F-768D18D06F46}" type="presParOf" srcId="{94A21D7A-C2E4-41D2-9623-1494DD5D82CA}" destId="{50EAC24B-BF00-48A7-BFC5-AC2A9F8E4074}" srcOrd="0" destOrd="0" presId="urn:microsoft.com/office/officeart/2009/3/layout/HorizontalOrganizationChart"/>
    <dgm:cxn modelId="{11383FBD-FE20-4588-9A50-F689C461686D}" type="presParOf" srcId="{50EAC24B-BF00-48A7-BFC5-AC2A9F8E4074}" destId="{C874A2B5-F1F2-45C5-AF33-1F905F4114B9}" srcOrd="0" destOrd="0" presId="urn:microsoft.com/office/officeart/2009/3/layout/HorizontalOrganizationChart"/>
    <dgm:cxn modelId="{CD977463-47E0-4E69-9765-7E58FD85AF11}" type="presParOf" srcId="{50EAC24B-BF00-48A7-BFC5-AC2A9F8E4074}" destId="{460DB9B4-71EA-4FDD-A1C4-86DA8BEA051F}" srcOrd="1" destOrd="0" presId="urn:microsoft.com/office/officeart/2009/3/layout/HorizontalOrganizationChart"/>
    <dgm:cxn modelId="{E79A2F76-E269-4E07-86AF-A78A805B2DC1}" type="presParOf" srcId="{94A21D7A-C2E4-41D2-9623-1494DD5D82CA}" destId="{2E5C6F44-25B0-41CD-8D19-990EB9E9196A}" srcOrd="1" destOrd="0" presId="urn:microsoft.com/office/officeart/2009/3/layout/HorizontalOrganizationChart"/>
    <dgm:cxn modelId="{ABAB104F-915C-4697-A9D5-5C434431F56C}" type="presParOf" srcId="{2E5C6F44-25B0-41CD-8D19-990EB9E9196A}" destId="{663B4ED3-825A-452F-A6B9-B35797F046B0}" srcOrd="0" destOrd="0" presId="urn:microsoft.com/office/officeart/2009/3/layout/HorizontalOrganizationChart"/>
    <dgm:cxn modelId="{764F1232-8D8C-4AC0-A84D-26B4F1360D35}" type="presParOf" srcId="{2E5C6F44-25B0-41CD-8D19-990EB9E9196A}" destId="{49D157F6-E8B6-4C58-BFCA-17E9A5A5FB99}" srcOrd="1" destOrd="0" presId="urn:microsoft.com/office/officeart/2009/3/layout/HorizontalOrganizationChart"/>
    <dgm:cxn modelId="{90FFDB90-1291-4363-86DB-3387A47E15E2}" type="presParOf" srcId="{49D157F6-E8B6-4C58-BFCA-17E9A5A5FB99}" destId="{6D6C2ABF-AFB9-45FA-BC0E-1ACF0E35D018}" srcOrd="0" destOrd="0" presId="urn:microsoft.com/office/officeart/2009/3/layout/HorizontalOrganizationChart"/>
    <dgm:cxn modelId="{FFD5BBD6-E721-4506-9C5B-1C2E90B76DB5}" type="presParOf" srcId="{6D6C2ABF-AFB9-45FA-BC0E-1ACF0E35D018}" destId="{869EEB9F-1CD1-46F6-A129-F5CDDAED6753}" srcOrd="0" destOrd="0" presId="urn:microsoft.com/office/officeart/2009/3/layout/HorizontalOrganizationChart"/>
    <dgm:cxn modelId="{42699A80-4336-4FA6-9D4E-33F4C9F842E5}" type="presParOf" srcId="{6D6C2ABF-AFB9-45FA-BC0E-1ACF0E35D018}" destId="{4EEBCD9A-5F99-4D99-88E9-312149D12B22}" srcOrd="1" destOrd="0" presId="urn:microsoft.com/office/officeart/2009/3/layout/HorizontalOrganizationChart"/>
    <dgm:cxn modelId="{D1AC207E-09F0-4626-92AB-20C2A0E9A8A9}" type="presParOf" srcId="{49D157F6-E8B6-4C58-BFCA-17E9A5A5FB99}" destId="{6D5AE887-88FC-416F-ACE4-6B8621177C3C}" srcOrd="1" destOrd="0" presId="urn:microsoft.com/office/officeart/2009/3/layout/HorizontalOrganizationChart"/>
    <dgm:cxn modelId="{E47F5710-54E4-4F95-8E14-1746034A14FD}" type="presParOf" srcId="{49D157F6-E8B6-4C58-BFCA-17E9A5A5FB99}" destId="{E6BD0BFB-383C-473F-AFE2-895D7405AABF}" srcOrd="2" destOrd="0" presId="urn:microsoft.com/office/officeart/2009/3/layout/HorizontalOrganizationChart"/>
    <dgm:cxn modelId="{79BA7055-5545-4C08-A192-66279B209FB9}" type="presParOf" srcId="{2E5C6F44-25B0-41CD-8D19-990EB9E9196A}" destId="{60F82EAB-8CEB-4C68-AFDD-E5A28FA450E7}" srcOrd="2" destOrd="0" presId="urn:microsoft.com/office/officeart/2009/3/layout/HorizontalOrganizationChart"/>
    <dgm:cxn modelId="{16B615BE-3B8E-4B66-8BC2-9AE2B3C31011}" type="presParOf" srcId="{2E5C6F44-25B0-41CD-8D19-990EB9E9196A}" destId="{7F852B1B-952A-4961-B5C8-8DDF37973A82}" srcOrd="3" destOrd="0" presId="urn:microsoft.com/office/officeart/2009/3/layout/HorizontalOrganizationChart"/>
    <dgm:cxn modelId="{97AA9F69-ED66-427B-9ED0-AD63F5743EF1}" type="presParOf" srcId="{7F852B1B-952A-4961-B5C8-8DDF37973A82}" destId="{0AF7F6F3-C251-4BBE-9BB3-C415DF2E11BE}" srcOrd="0" destOrd="0" presId="urn:microsoft.com/office/officeart/2009/3/layout/HorizontalOrganizationChart"/>
    <dgm:cxn modelId="{F8E4766B-9740-4210-9A08-4C95B46B2771}" type="presParOf" srcId="{0AF7F6F3-C251-4BBE-9BB3-C415DF2E11BE}" destId="{D0D6EB10-56A4-434E-BC84-F657F868F61C}" srcOrd="0" destOrd="0" presId="urn:microsoft.com/office/officeart/2009/3/layout/HorizontalOrganizationChart"/>
    <dgm:cxn modelId="{A204CA71-FBBC-45E2-A9FF-421A93E62C90}" type="presParOf" srcId="{0AF7F6F3-C251-4BBE-9BB3-C415DF2E11BE}" destId="{6F7B21CE-85C4-479D-A84C-07903416E50A}" srcOrd="1" destOrd="0" presId="urn:microsoft.com/office/officeart/2009/3/layout/HorizontalOrganizationChart"/>
    <dgm:cxn modelId="{D4981960-BFC1-4DC9-8538-F49A685A4998}" type="presParOf" srcId="{7F852B1B-952A-4961-B5C8-8DDF37973A82}" destId="{742259FF-8AAB-4B7A-B208-3CCEBE500C6A}" srcOrd="1" destOrd="0" presId="urn:microsoft.com/office/officeart/2009/3/layout/HorizontalOrganizationChart"/>
    <dgm:cxn modelId="{1DBE5584-1757-416C-B624-0D629F4CCB7F}" type="presParOf" srcId="{7F852B1B-952A-4961-B5C8-8DDF37973A82}" destId="{26DE9651-2D93-4839-A1BC-3E4EBCDBF2B1}" srcOrd="2" destOrd="0" presId="urn:microsoft.com/office/officeart/2009/3/layout/HorizontalOrganizationChart"/>
    <dgm:cxn modelId="{2FE1B39B-C661-4408-B2EE-CC1A162A7A97}" type="presParOf" srcId="{2E5C6F44-25B0-41CD-8D19-990EB9E9196A}" destId="{15232B13-DAC8-479B-94EC-EBDAE5CCAE78}" srcOrd="4" destOrd="0" presId="urn:microsoft.com/office/officeart/2009/3/layout/HorizontalOrganizationChart"/>
    <dgm:cxn modelId="{FBACD6B1-D023-4259-A54A-D8E5412FD70D}" type="presParOf" srcId="{2E5C6F44-25B0-41CD-8D19-990EB9E9196A}" destId="{8C198B29-A1AA-495E-8953-0235AE935C48}" srcOrd="5" destOrd="0" presId="urn:microsoft.com/office/officeart/2009/3/layout/HorizontalOrganizationChart"/>
    <dgm:cxn modelId="{92A17C3D-CA3C-40C7-A340-3F84D701A96F}" type="presParOf" srcId="{8C198B29-A1AA-495E-8953-0235AE935C48}" destId="{4DED44A2-61B0-4D32-B4D8-8962AD7EA172}" srcOrd="0" destOrd="0" presId="urn:microsoft.com/office/officeart/2009/3/layout/HorizontalOrganizationChart"/>
    <dgm:cxn modelId="{A008ADFC-6B9B-4D05-9ACB-37409F3F595B}" type="presParOf" srcId="{4DED44A2-61B0-4D32-B4D8-8962AD7EA172}" destId="{088F3EC6-857A-4380-A3AD-D5879738A12B}" srcOrd="0" destOrd="0" presId="urn:microsoft.com/office/officeart/2009/3/layout/HorizontalOrganizationChart"/>
    <dgm:cxn modelId="{1A7EBABB-450E-4AD6-9349-E4DECF62BEEB}" type="presParOf" srcId="{4DED44A2-61B0-4D32-B4D8-8962AD7EA172}" destId="{286039CD-9AB3-40A2-8435-F3A9F22A1E4C}" srcOrd="1" destOrd="0" presId="urn:microsoft.com/office/officeart/2009/3/layout/HorizontalOrganizationChart"/>
    <dgm:cxn modelId="{617310E5-842E-4C2C-8936-519E9218BF84}" type="presParOf" srcId="{8C198B29-A1AA-495E-8953-0235AE935C48}" destId="{9F3525F3-1097-4D59-8E8A-33A3EFBFF8B8}" srcOrd="1" destOrd="0" presId="urn:microsoft.com/office/officeart/2009/3/layout/HorizontalOrganizationChart"/>
    <dgm:cxn modelId="{536B92A2-33BD-4D90-9B1C-DD19485969B4}" type="presParOf" srcId="{8C198B29-A1AA-495E-8953-0235AE935C48}" destId="{CD07DAAB-E433-4C38-A34D-A598A6413A91}" srcOrd="2" destOrd="0" presId="urn:microsoft.com/office/officeart/2009/3/layout/HorizontalOrganizationChart"/>
    <dgm:cxn modelId="{9D4A2218-CC3C-472E-A8B5-FD56D3F7AD1D}" type="presParOf" srcId="{94A21D7A-C2E4-41D2-9623-1494DD5D82CA}" destId="{C820F60A-09ED-4A73-9401-91565A1FAA7B}" srcOrd="2" destOrd="0" presId="urn:microsoft.com/office/officeart/2009/3/layout/HorizontalOrganizationChart"/>
    <dgm:cxn modelId="{50FD716D-3109-4F91-99A3-FA80FB3F4299}" type="presParOf" srcId="{55A335B8-958A-4333-941A-549905527D58}" destId="{18FC90E9-C923-43CE-8212-B14C6EFA7DA5}" srcOrd="2" destOrd="0" presId="urn:microsoft.com/office/officeart/2009/3/layout/HorizontalOrganizationChart"/>
    <dgm:cxn modelId="{F5025699-1D15-4ADF-B1FC-85034FE93585}" type="presParOf" srcId="{2922E909-8E1E-4CCC-9DC6-096772DDFC04}" destId="{7A9C890F-A320-4CE9-80AE-9E39A379F6F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AEB8F-C635-4CD3-9214-173B276E06E5}">
      <dsp:nvSpPr>
        <dsp:cNvPr id="0" name=""/>
        <dsp:cNvSpPr/>
      </dsp:nvSpPr>
      <dsp:spPr>
        <a:xfrm>
          <a:off x="1436389" y="402405"/>
          <a:ext cx="7001175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9FD3E-B087-4D56-892F-5D173D1011FE}">
      <dsp:nvSpPr>
        <dsp:cNvPr id="0" name=""/>
        <dsp:cNvSpPr/>
      </dsp:nvSpPr>
      <dsp:spPr>
        <a:xfrm>
          <a:off x="154620" y="72010"/>
          <a:ext cx="8152821" cy="7818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001" tIns="0" rIns="22700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prstClr val="black"/>
              </a:solidFill>
            </a:rPr>
            <a:t>значительная доля физически устаревшего оборудования; </a:t>
          </a:r>
          <a:endParaRPr lang="ru-RU" sz="2000" kern="1200" dirty="0"/>
        </a:p>
      </dsp:txBody>
      <dsp:txXfrm>
        <a:off x="192787" y="110177"/>
        <a:ext cx="8076487" cy="705516"/>
      </dsp:txXfrm>
    </dsp:sp>
    <dsp:sp modelId="{7956C8AC-21FE-491E-B47F-D1CE6962AEB9}">
      <dsp:nvSpPr>
        <dsp:cNvPr id="0" name=""/>
        <dsp:cNvSpPr/>
      </dsp:nvSpPr>
      <dsp:spPr>
        <a:xfrm>
          <a:off x="1436389" y="1564415"/>
          <a:ext cx="7001175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2757287"/>
              <a:satOff val="15482"/>
              <a:lumOff val="-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A40B60-27B7-4279-B04D-4D02D0CDBE9B}">
      <dsp:nvSpPr>
        <dsp:cNvPr id="0" name=""/>
        <dsp:cNvSpPr/>
      </dsp:nvSpPr>
      <dsp:spPr>
        <a:xfrm>
          <a:off x="154620" y="1209868"/>
          <a:ext cx="8152821" cy="781850"/>
        </a:xfrm>
        <a:prstGeom prst="roundRect">
          <a:avLst/>
        </a:prstGeom>
        <a:solidFill>
          <a:schemeClr val="accent4">
            <a:hueOff val="-2757287"/>
            <a:satOff val="15482"/>
            <a:lumOff val="-7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001" tIns="0" rIns="22700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prstClr val="black"/>
              </a:solidFill>
            </a:rPr>
            <a:t>различная балансовая принадлежность элементов систем теплоснабжения;</a:t>
          </a:r>
          <a:endParaRPr lang="ru-RU" sz="2000" kern="1200" dirty="0"/>
        </a:p>
      </dsp:txBody>
      <dsp:txXfrm>
        <a:off x="192787" y="1248035"/>
        <a:ext cx="8076487" cy="705516"/>
      </dsp:txXfrm>
    </dsp:sp>
    <dsp:sp modelId="{493E0778-CDF5-4B86-BD12-1CF18AF2CCB6}">
      <dsp:nvSpPr>
        <dsp:cNvPr id="0" name=""/>
        <dsp:cNvSpPr/>
      </dsp:nvSpPr>
      <dsp:spPr>
        <a:xfrm>
          <a:off x="1436389" y="2726425"/>
          <a:ext cx="7001175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5514574"/>
              <a:satOff val="30963"/>
              <a:lumOff val="-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398C2F-C47D-4FCD-A5F9-3A9913200EF0}">
      <dsp:nvSpPr>
        <dsp:cNvPr id="0" name=""/>
        <dsp:cNvSpPr/>
      </dsp:nvSpPr>
      <dsp:spPr>
        <a:xfrm>
          <a:off x="154620" y="2371878"/>
          <a:ext cx="8152821" cy="781850"/>
        </a:xfrm>
        <a:prstGeom prst="roundRect">
          <a:avLst/>
        </a:prstGeom>
        <a:solidFill>
          <a:schemeClr val="accent4">
            <a:hueOff val="-5514574"/>
            <a:satOff val="30963"/>
            <a:lumOff val="-14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001" tIns="0" rIns="22700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prstClr val="black"/>
              </a:solidFill>
            </a:rPr>
            <a:t>значительная разветвленность тепловых сетей от одного теплоисточника и высокие в них потери теплоты; </a:t>
          </a:r>
          <a:endParaRPr lang="ru-RU" sz="2000" kern="1200" dirty="0"/>
        </a:p>
      </dsp:txBody>
      <dsp:txXfrm>
        <a:off x="192787" y="2410045"/>
        <a:ext cx="8076487" cy="705516"/>
      </dsp:txXfrm>
    </dsp:sp>
    <dsp:sp modelId="{421D8928-ECC9-41F6-B87C-AD8F965AB68C}">
      <dsp:nvSpPr>
        <dsp:cNvPr id="0" name=""/>
        <dsp:cNvSpPr/>
      </dsp:nvSpPr>
      <dsp:spPr>
        <a:xfrm>
          <a:off x="1436389" y="3888426"/>
          <a:ext cx="7001175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B175D8-4D7E-4D76-B5F1-5CC5FFB111F7}">
      <dsp:nvSpPr>
        <dsp:cNvPr id="0" name=""/>
        <dsp:cNvSpPr/>
      </dsp:nvSpPr>
      <dsp:spPr>
        <a:xfrm>
          <a:off x="154620" y="3602894"/>
          <a:ext cx="8152821" cy="781850"/>
        </a:xfrm>
        <a:prstGeom prst="roundRect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001" tIns="0" rIns="22700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prstClr val="black"/>
              </a:solidFill>
            </a:rPr>
            <a:t>разобщенность систем управления технологическими процессами теплоснабжения и теплопотребления. </a:t>
          </a:r>
          <a:endParaRPr lang="ru-RU" sz="2000" kern="1200" dirty="0"/>
        </a:p>
      </dsp:txBody>
      <dsp:txXfrm>
        <a:off x="192787" y="3641061"/>
        <a:ext cx="8076487" cy="7055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CED43-6D29-4D55-861D-FAACA4E41170}">
      <dsp:nvSpPr>
        <dsp:cNvPr id="0" name=""/>
        <dsp:cNvSpPr/>
      </dsp:nvSpPr>
      <dsp:spPr>
        <a:xfrm>
          <a:off x="121960" y="538289"/>
          <a:ext cx="8433532" cy="4660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0765A6-2493-4951-82B6-A05275B7DA33}">
      <dsp:nvSpPr>
        <dsp:cNvPr id="0" name=""/>
        <dsp:cNvSpPr/>
      </dsp:nvSpPr>
      <dsp:spPr>
        <a:xfrm>
          <a:off x="4438" y="133814"/>
          <a:ext cx="8561093" cy="10222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1.Минимальные сетевые потери;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54342" y="183718"/>
        <a:ext cx="8461285" cy="922481"/>
      </dsp:txXfrm>
    </dsp:sp>
    <dsp:sp modelId="{78212471-5E2E-4F56-B7F1-15DEBCE6175B}">
      <dsp:nvSpPr>
        <dsp:cNvPr id="0" name=""/>
        <dsp:cNvSpPr/>
      </dsp:nvSpPr>
      <dsp:spPr>
        <a:xfrm flipV="1">
          <a:off x="86621" y="2359027"/>
          <a:ext cx="8504211" cy="1051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1541839"/>
              <a:satOff val="-8265"/>
              <a:lumOff val="-1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56AE45-CB94-49C1-9910-A4BA52BC2D92}">
      <dsp:nvSpPr>
        <dsp:cNvPr id="0" name=""/>
        <dsp:cNvSpPr/>
      </dsp:nvSpPr>
      <dsp:spPr>
        <a:xfrm>
          <a:off x="58190" y="1336120"/>
          <a:ext cx="8561093" cy="1181716"/>
        </a:xfrm>
        <a:prstGeom prst="roundRect">
          <a:avLst/>
        </a:prstGeom>
        <a:solidFill>
          <a:schemeClr val="accent3">
            <a:hueOff val="1541839"/>
            <a:satOff val="-8265"/>
            <a:lumOff val="-111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2.Взаимодействие с интеллектуальными энергетическими системами;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115877" y="1393807"/>
        <a:ext cx="8445719" cy="1066342"/>
      </dsp:txXfrm>
    </dsp:sp>
    <dsp:sp modelId="{893F01AA-42CC-49D6-BB05-8DEFF59E8957}">
      <dsp:nvSpPr>
        <dsp:cNvPr id="0" name=""/>
        <dsp:cNvSpPr/>
      </dsp:nvSpPr>
      <dsp:spPr>
        <a:xfrm>
          <a:off x="68198" y="3049476"/>
          <a:ext cx="843353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3083677"/>
              <a:satOff val="-16531"/>
              <a:lumOff val="-22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00A80-E4A2-4FB3-9AF8-5133241F49C3}">
      <dsp:nvSpPr>
        <dsp:cNvPr id="0" name=""/>
        <dsp:cNvSpPr/>
      </dsp:nvSpPr>
      <dsp:spPr>
        <a:xfrm>
          <a:off x="58190" y="2719064"/>
          <a:ext cx="8561093" cy="1104498"/>
        </a:xfrm>
        <a:prstGeom prst="roundRect">
          <a:avLst/>
        </a:prstGeom>
        <a:solidFill>
          <a:schemeClr val="accent3">
            <a:hueOff val="3083677"/>
            <a:satOff val="-16531"/>
            <a:lumOff val="-22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3.Взаимодействие с возобновляемыми источниками тепла (интеграция посредством интеллектуальных информационно-коммуникационных систем управления);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112107" y="2772981"/>
        <a:ext cx="8453259" cy="996664"/>
      </dsp:txXfrm>
    </dsp:sp>
    <dsp:sp modelId="{5C4BBC38-8DCC-4C7A-AF1B-D6222701AAF7}">
      <dsp:nvSpPr>
        <dsp:cNvPr id="0" name=""/>
        <dsp:cNvSpPr/>
      </dsp:nvSpPr>
      <dsp:spPr>
        <a:xfrm>
          <a:off x="121960" y="4554309"/>
          <a:ext cx="843353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4625516"/>
              <a:satOff val="-24796"/>
              <a:lumOff val="-3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2055B0-F024-4BC8-905D-EC3C669296D6}">
      <dsp:nvSpPr>
        <dsp:cNvPr id="0" name=""/>
        <dsp:cNvSpPr/>
      </dsp:nvSpPr>
      <dsp:spPr>
        <a:xfrm>
          <a:off x="55560" y="4015209"/>
          <a:ext cx="8566352" cy="1069721"/>
        </a:xfrm>
        <a:prstGeom prst="roundRect">
          <a:avLst/>
        </a:prstGeom>
        <a:solidFill>
          <a:schemeClr val="accent3">
            <a:hueOff val="4625516"/>
            <a:satOff val="-24796"/>
            <a:lumOff val="-333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4. Участие в цифровых  процессах на основе информационно-коммуникационных технологий.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107779" y="4067428"/>
        <a:ext cx="8461914" cy="9652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32B13-DAC8-479B-94EC-EBDAE5CCAE78}">
      <dsp:nvSpPr>
        <dsp:cNvPr id="0" name=""/>
        <dsp:cNvSpPr/>
      </dsp:nvSpPr>
      <dsp:spPr>
        <a:xfrm>
          <a:off x="6151905" y="4637527"/>
          <a:ext cx="185188" cy="174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121" y="0"/>
              </a:lnTo>
              <a:lnTo>
                <a:pt x="143121" y="174566"/>
              </a:lnTo>
              <a:lnTo>
                <a:pt x="185188" y="174566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F82EAB-8CEB-4C68-AFDD-E5A28FA450E7}">
      <dsp:nvSpPr>
        <dsp:cNvPr id="0" name=""/>
        <dsp:cNvSpPr/>
      </dsp:nvSpPr>
      <dsp:spPr>
        <a:xfrm>
          <a:off x="6151905" y="4078016"/>
          <a:ext cx="151698" cy="559510"/>
        </a:xfrm>
        <a:custGeom>
          <a:avLst/>
          <a:gdLst/>
          <a:ahLst/>
          <a:cxnLst/>
          <a:rect l="0" t="0" r="0" b="0"/>
          <a:pathLst>
            <a:path>
              <a:moveTo>
                <a:pt x="0" y="559510"/>
              </a:moveTo>
              <a:lnTo>
                <a:pt x="109631" y="559510"/>
              </a:lnTo>
              <a:lnTo>
                <a:pt x="109631" y="0"/>
              </a:lnTo>
              <a:lnTo>
                <a:pt x="151698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3B4ED3-825A-452F-A6B9-B35797F046B0}">
      <dsp:nvSpPr>
        <dsp:cNvPr id="0" name=""/>
        <dsp:cNvSpPr/>
      </dsp:nvSpPr>
      <dsp:spPr>
        <a:xfrm>
          <a:off x="6151905" y="3394883"/>
          <a:ext cx="151698" cy="1242643"/>
        </a:xfrm>
        <a:custGeom>
          <a:avLst/>
          <a:gdLst/>
          <a:ahLst/>
          <a:cxnLst/>
          <a:rect l="0" t="0" r="0" b="0"/>
          <a:pathLst>
            <a:path>
              <a:moveTo>
                <a:pt x="0" y="1242643"/>
              </a:moveTo>
              <a:lnTo>
                <a:pt x="109631" y="1242643"/>
              </a:lnTo>
              <a:lnTo>
                <a:pt x="109631" y="0"/>
              </a:lnTo>
              <a:lnTo>
                <a:pt x="151698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F1934-2FCC-49E9-BB91-65DDBC6B719F}">
      <dsp:nvSpPr>
        <dsp:cNvPr id="0" name=""/>
        <dsp:cNvSpPr/>
      </dsp:nvSpPr>
      <dsp:spPr>
        <a:xfrm>
          <a:off x="3851090" y="3502686"/>
          <a:ext cx="165584" cy="1134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517" y="0"/>
              </a:lnTo>
              <a:lnTo>
                <a:pt x="123517" y="1134841"/>
              </a:lnTo>
              <a:lnTo>
                <a:pt x="165584" y="1134841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0EA75-E562-488B-B35F-7E8C9E934436}">
      <dsp:nvSpPr>
        <dsp:cNvPr id="0" name=""/>
        <dsp:cNvSpPr/>
      </dsp:nvSpPr>
      <dsp:spPr>
        <a:xfrm>
          <a:off x="6102434" y="2579809"/>
          <a:ext cx="167027" cy="309156"/>
        </a:xfrm>
        <a:custGeom>
          <a:avLst/>
          <a:gdLst/>
          <a:ahLst/>
          <a:cxnLst/>
          <a:rect l="0" t="0" r="0" b="0"/>
          <a:pathLst>
            <a:path>
              <a:moveTo>
                <a:pt x="0" y="309156"/>
              </a:moveTo>
              <a:lnTo>
                <a:pt x="124960" y="309156"/>
              </a:lnTo>
              <a:lnTo>
                <a:pt x="124960" y="0"/>
              </a:lnTo>
              <a:lnTo>
                <a:pt x="167027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7AD70-FA9B-4629-ABF0-FDF48CCF2F87}">
      <dsp:nvSpPr>
        <dsp:cNvPr id="0" name=""/>
        <dsp:cNvSpPr/>
      </dsp:nvSpPr>
      <dsp:spPr>
        <a:xfrm>
          <a:off x="6102434" y="1983125"/>
          <a:ext cx="167027" cy="905840"/>
        </a:xfrm>
        <a:custGeom>
          <a:avLst/>
          <a:gdLst/>
          <a:ahLst/>
          <a:cxnLst/>
          <a:rect l="0" t="0" r="0" b="0"/>
          <a:pathLst>
            <a:path>
              <a:moveTo>
                <a:pt x="0" y="905840"/>
              </a:moveTo>
              <a:lnTo>
                <a:pt x="124960" y="905840"/>
              </a:lnTo>
              <a:lnTo>
                <a:pt x="124960" y="0"/>
              </a:lnTo>
              <a:lnTo>
                <a:pt x="167027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F1DCF4-949A-4DF0-9AE6-E71D3DB565DC}">
      <dsp:nvSpPr>
        <dsp:cNvPr id="0" name=""/>
        <dsp:cNvSpPr/>
      </dsp:nvSpPr>
      <dsp:spPr>
        <a:xfrm>
          <a:off x="6102434" y="1386441"/>
          <a:ext cx="167027" cy="1502524"/>
        </a:xfrm>
        <a:custGeom>
          <a:avLst/>
          <a:gdLst/>
          <a:ahLst/>
          <a:cxnLst/>
          <a:rect l="0" t="0" r="0" b="0"/>
          <a:pathLst>
            <a:path>
              <a:moveTo>
                <a:pt x="0" y="1502524"/>
              </a:moveTo>
              <a:lnTo>
                <a:pt x="124960" y="1502524"/>
              </a:lnTo>
              <a:lnTo>
                <a:pt x="124960" y="0"/>
              </a:lnTo>
              <a:lnTo>
                <a:pt x="167027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68AD43-45BA-406B-964F-2E3A2CDBAE85}">
      <dsp:nvSpPr>
        <dsp:cNvPr id="0" name=""/>
        <dsp:cNvSpPr/>
      </dsp:nvSpPr>
      <dsp:spPr>
        <a:xfrm>
          <a:off x="3851090" y="2888966"/>
          <a:ext cx="165584" cy="613719"/>
        </a:xfrm>
        <a:custGeom>
          <a:avLst/>
          <a:gdLst/>
          <a:ahLst/>
          <a:cxnLst/>
          <a:rect l="0" t="0" r="0" b="0"/>
          <a:pathLst>
            <a:path>
              <a:moveTo>
                <a:pt x="0" y="613719"/>
              </a:moveTo>
              <a:lnTo>
                <a:pt x="123517" y="613719"/>
              </a:lnTo>
              <a:lnTo>
                <a:pt x="123517" y="0"/>
              </a:lnTo>
              <a:lnTo>
                <a:pt x="165584" y="0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5D380-EA46-46AD-A837-FB45840BE61C}">
      <dsp:nvSpPr>
        <dsp:cNvPr id="0" name=""/>
        <dsp:cNvSpPr/>
      </dsp:nvSpPr>
      <dsp:spPr>
        <a:xfrm>
          <a:off x="1735766" y="2292202"/>
          <a:ext cx="243947" cy="1210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1880" y="0"/>
              </a:lnTo>
              <a:lnTo>
                <a:pt x="201880" y="1210483"/>
              </a:lnTo>
              <a:lnTo>
                <a:pt x="243947" y="1210483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FF7F2E-E512-4747-B688-A68C7E29BC5E}">
      <dsp:nvSpPr>
        <dsp:cNvPr id="0" name=""/>
        <dsp:cNvSpPr/>
      </dsp:nvSpPr>
      <dsp:spPr>
        <a:xfrm>
          <a:off x="3813057" y="1058053"/>
          <a:ext cx="165584" cy="723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517" y="0"/>
              </a:lnTo>
              <a:lnTo>
                <a:pt x="123517" y="723291"/>
              </a:lnTo>
              <a:lnTo>
                <a:pt x="165584" y="723291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74A241-B583-4028-8FC5-25B9DB9166D2}">
      <dsp:nvSpPr>
        <dsp:cNvPr id="0" name=""/>
        <dsp:cNvSpPr/>
      </dsp:nvSpPr>
      <dsp:spPr>
        <a:xfrm>
          <a:off x="3813057" y="1012333"/>
          <a:ext cx="1655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23517" y="45720"/>
              </a:lnTo>
              <a:lnTo>
                <a:pt x="123517" y="75395"/>
              </a:lnTo>
              <a:lnTo>
                <a:pt x="165584" y="75395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32ABAD-2508-4CB2-86AD-D5644C252A3F}">
      <dsp:nvSpPr>
        <dsp:cNvPr id="0" name=""/>
        <dsp:cNvSpPr/>
      </dsp:nvSpPr>
      <dsp:spPr>
        <a:xfrm>
          <a:off x="3813057" y="394112"/>
          <a:ext cx="165584" cy="663940"/>
        </a:xfrm>
        <a:custGeom>
          <a:avLst/>
          <a:gdLst/>
          <a:ahLst/>
          <a:cxnLst/>
          <a:rect l="0" t="0" r="0" b="0"/>
          <a:pathLst>
            <a:path>
              <a:moveTo>
                <a:pt x="0" y="663940"/>
              </a:moveTo>
              <a:lnTo>
                <a:pt x="123517" y="663940"/>
              </a:lnTo>
              <a:lnTo>
                <a:pt x="123517" y="0"/>
              </a:lnTo>
              <a:lnTo>
                <a:pt x="165584" y="0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2E8CA-82C6-4E8D-AF84-09E290AEBF34}">
      <dsp:nvSpPr>
        <dsp:cNvPr id="0" name=""/>
        <dsp:cNvSpPr/>
      </dsp:nvSpPr>
      <dsp:spPr>
        <a:xfrm>
          <a:off x="1735766" y="1058053"/>
          <a:ext cx="243947" cy="1234149"/>
        </a:xfrm>
        <a:custGeom>
          <a:avLst/>
          <a:gdLst/>
          <a:ahLst/>
          <a:cxnLst/>
          <a:rect l="0" t="0" r="0" b="0"/>
          <a:pathLst>
            <a:path>
              <a:moveTo>
                <a:pt x="0" y="1234149"/>
              </a:moveTo>
              <a:lnTo>
                <a:pt x="201880" y="1234149"/>
              </a:lnTo>
              <a:lnTo>
                <a:pt x="201880" y="0"/>
              </a:lnTo>
              <a:lnTo>
                <a:pt x="243947" y="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FCE63B-D7B4-4EB2-A229-C611B1D43A85}">
      <dsp:nvSpPr>
        <dsp:cNvPr id="0" name=""/>
        <dsp:cNvSpPr/>
      </dsp:nvSpPr>
      <dsp:spPr>
        <a:xfrm>
          <a:off x="208255" y="1584174"/>
          <a:ext cx="1527510" cy="1416055"/>
        </a:xfrm>
        <a:prstGeom prst="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Объекты жилищно-</a:t>
          </a:r>
          <a:r>
            <a:rPr lang="ru-RU" sz="2000" kern="1200" dirty="0" err="1"/>
            <a:t>коммуналь</a:t>
          </a:r>
          <a:r>
            <a:rPr lang="ru-RU" sz="2000" kern="1200" dirty="0"/>
            <a:t>-</a:t>
          </a:r>
          <a:r>
            <a:rPr lang="ru-RU" sz="2000" kern="1200" dirty="0" err="1"/>
            <a:t>ного</a:t>
          </a:r>
          <a:r>
            <a:rPr lang="ru-RU" sz="2000" kern="1200" dirty="0"/>
            <a:t> хозяйства</a:t>
          </a:r>
        </a:p>
      </dsp:txBody>
      <dsp:txXfrm>
        <a:off x="208255" y="1584174"/>
        <a:ext cx="1527510" cy="1416055"/>
      </dsp:txXfrm>
    </dsp:sp>
    <dsp:sp modelId="{304C24EB-D626-4C85-A9D4-06C0D578512D}">
      <dsp:nvSpPr>
        <dsp:cNvPr id="0" name=""/>
        <dsp:cNvSpPr/>
      </dsp:nvSpPr>
      <dsp:spPr>
        <a:xfrm>
          <a:off x="1979713" y="648071"/>
          <a:ext cx="1833343" cy="819962"/>
        </a:xfrm>
        <a:prstGeom prst="rect">
          <a:avLst/>
        </a:prstGeom>
        <a:gradFill rotWithShape="0">
          <a:gsLst>
            <a:gs pos="28000">
              <a:schemeClr val="accent6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Объекты жилищного сектора</a:t>
          </a:r>
        </a:p>
      </dsp:txBody>
      <dsp:txXfrm>
        <a:off x="1979713" y="648071"/>
        <a:ext cx="1833343" cy="819962"/>
      </dsp:txXfrm>
    </dsp:sp>
    <dsp:sp modelId="{ACEC188A-1FED-4CA8-9CE6-7D8C6B123E13}">
      <dsp:nvSpPr>
        <dsp:cNvPr id="0" name=""/>
        <dsp:cNvSpPr/>
      </dsp:nvSpPr>
      <dsp:spPr>
        <a:xfrm>
          <a:off x="3978642" y="73596"/>
          <a:ext cx="2135230" cy="641032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Многоэтажные жилые здания</a:t>
          </a:r>
        </a:p>
      </dsp:txBody>
      <dsp:txXfrm>
        <a:off x="3978642" y="73596"/>
        <a:ext cx="2135230" cy="641032"/>
      </dsp:txXfrm>
    </dsp:sp>
    <dsp:sp modelId="{7B4ADB7D-9073-4489-A780-CD5EA1ED5516}">
      <dsp:nvSpPr>
        <dsp:cNvPr id="0" name=""/>
        <dsp:cNvSpPr/>
      </dsp:nvSpPr>
      <dsp:spPr>
        <a:xfrm>
          <a:off x="3978642" y="767212"/>
          <a:ext cx="2135230" cy="641032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Малоэтажные жилые здания</a:t>
          </a:r>
        </a:p>
      </dsp:txBody>
      <dsp:txXfrm>
        <a:off x="3978642" y="767212"/>
        <a:ext cx="2135230" cy="641032"/>
      </dsp:txXfrm>
    </dsp:sp>
    <dsp:sp modelId="{A55E7F7D-11FB-4F3C-9633-04F9D7FED5A6}">
      <dsp:nvSpPr>
        <dsp:cNvPr id="0" name=""/>
        <dsp:cNvSpPr/>
      </dsp:nvSpPr>
      <dsp:spPr>
        <a:xfrm>
          <a:off x="3978642" y="1460828"/>
          <a:ext cx="2135230" cy="641032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Индивидуальные жилые здания</a:t>
          </a:r>
        </a:p>
      </dsp:txBody>
      <dsp:txXfrm>
        <a:off x="3978642" y="1460828"/>
        <a:ext cx="2135230" cy="641032"/>
      </dsp:txXfrm>
    </dsp:sp>
    <dsp:sp modelId="{EDED173E-1138-4538-B162-55CF5487CB1E}">
      <dsp:nvSpPr>
        <dsp:cNvPr id="0" name=""/>
        <dsp:cNvSpPr/>
      </dsp:nvSpPr>
      <dsp:spPr>
        <a:xfrm>
          <a:off x="1979713" y="3096344"/>
          <a:ext cx="1871376" cy="812683"/>
        </a:xfrm>
        <a:prstGeom prst="rect">
          <a:avLst/>
        </a:prstGeom>
        <a:gradFill rotWithShape="0">
          <a:gsLst>
            <a:gs pos="28000">
              <a:schemeClr val="accent6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Объекты коммунального сектора</a:t>
          </a:r>
        </a:p>
      </dsp:txBody>
      <dsp:txXfrm>
        <a:off x="1979713" y="3096344"/>
        <a:ext cx="1871376" cy="812683"/>
      </dsp:txXfrm>
    </dsp:sp>
    <dsp:sp modelId="{850200CB-E562-477E-9F0D-B952B3120A85}">
      <dsp:nvSpPr>
        <dsp:cNvPr id="0" name=""/>
        <dsp:cNvSpPr/>
      </dsp:nvSpPr>
      <dsp:spPr>
        <a:xfrm>
          <a:off x="4016675" y="2481146"/>
          <a:ext cx="2085759" cy="815639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Объекты социального назначения</a:t>
          </a:r>
        </a:p>
      </dsp:txBody>
      <dsp:txXfrm>
        <a:off x="4016675" y="2481146"/>
        <a:ext cx="2085759" cy="815639"/>
      </dsp:txXfrm>
    </dsp:sp>
    <dsp:sp modelId="{125D2B5F-FFCE-4A2F-8CA7-E756D4018B76}">
      <dsp:nvSpPr>
        <dsp:cNvPr id="0" name=""/>
        <dsp:cNvSpPr/>
      </dsp:nvSpPr>
      <dsp:spPr>
        <a:xfrm>
          <a:off x="6269461" y="1114391"/>
          <a:ext cx="2227651" cy="544100"/>
        </a:xfrm>
        <a:prstGeom prst="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Объекты сферы образования</a:t>
          </a:r>
        </a:p>
      </dsp:txBody>
      <dsp:txXfrm>
        <a:off x="6269461" y="1114391"/>
        <a:ext cx="2227651" cy="544100"/>
      </dsp:txXfrm>
    </dsp:sp>
    <dsp:sp modelId="{13A7B0D4-8A26-494D-AE4A-7A29413B8D88}">
      <dsp:nvSpPr>
        <dsp:cNvPr id="0" name=""/>
        <dsp:cNvSpPr/>
      </dsp:nvSpPr>
      <dsp:spPr>
        <a:xfrm>
          <a:off x="6269461" y="1711075"/>
          <a:ext cx="2227651" cy="544100"/>
        </a:xfrm>
        <a:prstGeom prst="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Объекты сферы обслуживания</a:t>
          </a:r>
        </a:p>
      </dsp:txBody>
      <dsp:txXfrm>
        <a:off x="6269461" y="1711075"/>
        <a:ext cx="2227651" cy="544100"/>
      </dsp:txXfrm>
    </dsp:sp>
    <dsp:sp modelId="{AFA89A7C-3929-443B-A036-030618525C39}">
      <dsp:nvSpPr>
        <dsp:cNvPr id="0" name=""/>
        <dsp:cNvSpPr/>
      </dsp:nvSpPr>
      <dsp:spPr>
        <a:xfrm>
          <a:off x="6269461" y="2307759"/>
          <a:ext cx="2227651" cy="544100"/>
        </a:xfrm>
        <a:prstGeom prst="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Объекты сферы здравоохранения</a:t>
          </a:r>
        </a:p>
      </dsp:txBody>
      <dsp:txXfrm>
        <a:off x="6269461" y="2307759"/>
        <a:ext cx="2227651" cy="544100"/>
      </dsp:txXfrm>
    </dsp:sp>
    <dsp:sp modelId="{C874A2B5-F1F2-45C5-AF33-1F905F4114B9}">
      <dsp:nvSpPr>
        <dsp:cNvPr id="0" name=""/>
        <dsp:cNvSpPr/>
      </dsp:nvSpPr>
      <dsp:spPr>
        <a:xfrm>
          <a:off x="4016675" y="4192310"/>
          <a:ext cx="2135230" cy="890432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Объекты производственного назначения</a:t>
          </a:r>
        </a:p>
      </dsp:txBody>
      <dsp:txXfrm>
        <a:off x="4016675" y="4192310"/>
        <a:ext cx="2135230" cy="890432"/>
      </dsp:txXfrm>
    </dsp:sp>
    <dsp:sp modelId="{869EEB9F-1CD1-46F6-A129-F5CDDAED6753}">
      <dsp:nvSpPr>
        <dsp:cNvPr id="0" name=""/>
        <dsp:cNvSpPr/>
      </dsp:nvSpPr>
      <dsp:spPr>
        <a:xfrm>
          <a:off x="6303603" y="3122833"/>
          <a:ext cx="2227651" cy="544100"/>
        </a:xfrm>
        <a:prstGeom prst="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Объекты предприятий ЖКХ</a:t>
          </a:r>
        </a:p>
      </dsp:txBody>
      <dsp:txXfrm>
        <a:off x="6303603" y="3122833"/>
        <a:ext cx="2227651" cy="544100"/>
      </dsp:txXfrm>
    </dsp:sp>
    <dsp:sp modelId="{D0D6EB10-56A4-434E-BC84-F657F868F61C}">
      <dsp:nvSpPr>
        <dsp:cNvPr id="0" name=""/>
        <dsp:cNvSpPr/>
      </dsp:nvSpPr>
      <dsp:spPr>
        <a:xfrm>
          <a:off x="6303603" y="3693221"/>
          <a:ext cx="2227651" cy="769589"/>
        </a:xfrm>
        <a:prstGeom prst="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Объекты теплоснабжения ЖКХ</a:t>
          </a:r>
        </a:p>
      </dsp:txBody>
      <dsp:txXfrm>
        <a:off x="6303603" y="3693221"/>
        <a:ext cx="2227651" cy="769589"/>
      </dsp:txXfrm>
    </dsp:sp>
    <dsp:sp modelId="{088F3EC6-857A-4380-A3AD-D5879738A12B}">
      <dsp:nvSpPr>
        <dsp:cNvPr id="0" name=""/>
        <dsp:cNvSpPr/>
      </dsp:nvSpPr>
      <dsp:spPr>
        <a:xfrm>
          <a:off x="6337093" y="4540043"/>
          <a:ext cx="2227651" cy="544100"/>
        </a:xfrm>
        <a:prstGeom prst="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Объекты ВКХ</a:t>
          </a:r>
        </a:p>
      </dsp:txBody>
      <dsp:txXfrm>
        <a:off x="6337093" y="4540043"/>
        <a:ext cx="2227651" cy="544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C2ED651-BD6D-4B19-8060-146D0178B8E9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CFBB5D2-0DED-45B6-9D85-DC7755539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81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BB5D2-0DED-45B6-9D85-DC7755539BD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396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FBB5D2-0DED-45B6-9D85-DC7755539BD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596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FBB5D2-0DED-45B6-9D85-DC7755539BD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57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54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4E2D90A4-0453-4FDF-B133-BACE6292F364}" type="slidenum">
              <a:rPr lang="ru-RU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7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790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FBB5D2-0DED-45B6-9D85-DC7755539BD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545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FBB5D2-0DED-45B6-9D85-DC7755539BD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864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FBB5D2-0DED-45B6-9D85-DC7755539BD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793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FBB5D2-0DED-45B6-9D85-DC7755539BD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254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BB5D2-0DED-45B6-9D85-DC7755539BD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023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5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5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53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469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2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27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0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1F59CE-A3D9-4498-B541-AD776CCEA8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0D612-705F-4D4F-A0D0-8A8A158C60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9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1F59CE-A3D9-4498-B541-AD776CCEA8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B473B-C114-4655-90A2-E9AA4EDBA2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9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1F59CE-A3D9-4498-B541-AD776CCEA8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E33F7-C085-4615-B60D-6A1A74E0DC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1F59CE-A3D9-4498-B541-AD776CCEA8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CC8B50-581B-4CF6-BADA-C51F028F02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5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1F59CE-A3D9-4498-B541-AD776CCEA8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355BC-B7A2-4FF8-A5F1-97210F070D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0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1F59CE-A3D9-4498-B541-AD776CCEA8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61BC8-7FFF-4AAE-898A-BB6B96C604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92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1F59CE-A3D9-4498-B541-AD776CCEA8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5E1E2-00F0-456C-B58F-105AA46F66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89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1F59CE-A3D9-4498-B541-AD776CCEA8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24846-F50F-4261-AE09-CEE34E6E95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9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314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1F59CE-A3D9-4498-B541-AD776CCEA8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34F8C-D9CF-451B-B18D-DF92898374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81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1F59CE-A3D9-4498-B541-AD776CCEA8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42995-EF7B-4574-AA65-17413DC17B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03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8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8"/>
            <a:ext cx="80772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1F59CE-A3D9-4498-B541-AD776CCEA8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D96BB-599A-4607-BBEA-53452B46E7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65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482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5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5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079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800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2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705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42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01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3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2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6657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0002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9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4921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403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7824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2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27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127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5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5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191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4267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2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2316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186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5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903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47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4576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9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8666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030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191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2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27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103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5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5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7680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662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2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074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31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5533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494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635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223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9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552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227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1160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2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27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7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118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9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43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86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3" y="617220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38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1F59CE-A3D9-4498-B541-AD776CCEA86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CC07A0-A9E5-4EBE-8985-9390F754CA0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90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94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 advClick="0" advTm="5000">
        <p:blinds dir="vert"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3" y="617220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0213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3" y="617220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670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3" y="617220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3086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5.pn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657">
              <a:srgbClr val="A7DEFF">
                <a:alpha val="0"/>
                <a:lumMod val="88000"/>
              </a:srgbClr>
            </a:gs>
            <a:gs pos="81000">
              <a:srgbClr val="CDECFF"/>
            </a:gs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77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7069" y="5301208"/>
            <a:ext cx="8489862" cy="1130840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2100" b="1" dirty="0">
                <a:solidFill>
                  <a:schemeClr val="tx1"/>
                </a:solidFill>
                <a:ea typeface="Arial Unicode MS" panose="020B0604020202020204" pitchFamily="34" charset="-128"/>
              </a:rPr>
              <a:t>Директор, </a:t>
            </a:r>
            <a:r>
              <a:rPr lang="ru-RU" sz="2000" b="1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доктор технических наук, профессор</a:t>
            </a:r>
          </a:p>
          <a:p>
            <a:pPr lvl="0" algn="ctr"/>
            <a:r>
              <a:rPr lang="ru-RU" sz="2800" b="1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Китиков</a:t>
            </a:r>
            <a:r>
              <a:rPr lang="ru-RU" sz="2800" b="1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Вадим Олегович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27988" y="6237296"/>
            <a:ext cx="792162" cy="365125"/>
          </a:xfrm>
        </p:spPr>
        <p:txBody>
          <a:bodyPr/>
          <a:lstStyle/>
          <a:p>
            <a:pPr>
              <a:defRPr/>
            </a:pPr>
            <a:fld id="{5328CB05-7F63-4E43-BF60-C83F21750AF3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3" y="869842"/>
            <a:ext cx="7129489" cy="300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Заголовок 3"/>
          <p:cNvSpPr txBox="1">
            <a:spLocks/>
          </p:cNvSpPr>
          <p:nvPr/>
        </p:nvSpPr>
        <p:spPr>
          <a:xfrm>
            <a:off x="301886" y="3865816"/>
            <a:ext cx="8540228" cy="124065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 fontAlgn="auto">
              <a:spcAft>
                <a:spcPts val="0"/>
              </a:spcAft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</a:rPr>
              <a:t>АНАЛИЗ УСЛОВИЙ ДЛЯ ШИРОКОМАСШТАБНОГО ИСПОЛЬЗОВАНИЯ ВОЗОБНОВЛЯЕМЫХ ИСТОЧНИКОВ ЭНЕРГИИ В ЖИЛИЩНОМ И КОММУНАЛЬНОМ СЕКТОРАХ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0" y="-99392"/>
            <a:ext cx="9144000" cy="936104"/>
            <a:chOff x="0" y="0"/>
            <a:chExt cx="12192000" cy="83671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12192000" cy="836712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lIns="900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ГОСУДАРСТВЕННОЕ НАУЧНОЕ УЧРЕЖДЕНИЕ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ИНСТИТУТ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ЖИЛИЩНО-КОММУНАЛЬНОГО ХОЗЯЙСТВА</a:t>
              </a:r>
              <a:b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НАЦИОНАЛЬНОЙ АКАДЕМИИ НАУК БЕЛАРУСИ</a:t>
              </a: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933" y="66382"/>
              <a:ext cx="1094159" cy="6350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47" y="-107047"/>
            <a:ext cx="91440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3394"/>
            <a:ext cx="8223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4"/>
          <a:srcRect l="33657" t="23846" r="31566" b="15641"/>
          <a:stretch/>
        </p:blipFill>
        <p:spPr bwMode="auto">
          <a:xfrm>
            <a:off x="1979712" y="1411034"/>
            <a:ext cx="4680520" cy="46822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3508" y="764704"/>
            <a:ext cx="9000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Комплексный подход к использованию ВИЭ в теплоснабжении </a:t>
            </a:r>
          </a:p>
          <a:p>
            <a:pPr algn="ctr"/>
            <a:r>
              <a:rPr lang="ru-RU" sz="2000" dirty="0"/>
              <a:t>жилищного сектора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E89FA50-BAB6-4DD3-B6C4-D3129778C03F}"/>
              </a:ext>
            </a:extLst>
          </p:cNvPr>
          <p:cNvSpPr/>
          <p:nvPr/>
        </p:nvSpPr>
        <p:spPr>
          <a:xfrm>
            <a:off x="143508" y="6093295"/>
            <a:ext cx="88929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Структурная схема комплексного использования источников тепловой энергии для нагревания воды горячего водоснабжения многоэтажного жилого дома</a:t>
            </a:r>
          </a:p>
        </p:txBody>
      </p:sp>
    </p:spTree>
    <p:extLst>
      <p:ext uri="{BB962C8B-B14F-4D97-AF65-F5344CB8AC3E}">
        <p14:creationId xmlns:p14="http://schemas.microsoft.com/office/powerpoint/2010/main" val="3103646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3394"/>
            <a:ext cx="8223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картинка в отчет отдела ЖХ">
            <a:extLst>
              <a:ext uri="{FF2B5EF4-FFF2-40B4-BE49-F238E27FC236}">
                <a16:creationId xmlns:a16="http://schemas.microsoft.com/office/drawing/2014/main" id="{8097F168-2593-48C8-8CBF-DC8B5564DA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7" t="40969" r="2055" b="17393"/>
          <a:stretch/>
        </p:blipFill>
        <p:spPr bwMode="auto">
          <a:xfrm>
            <a:off x="3949403" y="2233344"/>
            <a:ext cx="4994169" cy="448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картинка в отчет отдела ЖХ">
            <a:extLst>
              <a:ext uri="{FF2B5EF4-FFF2-40B4-BE49-F238E27FC236}">
                <a16:creationId xmlns:a16="http://schemas.microsoft.com/office/drawing/2014/main" id="{0A8EB0C2-5EA4-4E91-90EA-176949B2C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7" t="7657" r="1786" b="58499"/>
          <a:stretch/>
        </p:blipFill>
        <p:spPr bwMode="auto">
          <a:xfrm>
            <a:off x="77608" y="741145"/>
            <a:ext cx="3918328" cy="283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1FFAA7-CE4E-4DC4-AA0C-43F3BE76955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02" y="3690954"/>
            <a:ext cx="3631541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3D64DA-432B-47BB-98FB-3FD3A57473AC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564" y="792167"/>
            <a:ext cx="2535270" cy="14789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8553C3D-AD9E-4ECD-B25D-A645068D4AB2}"/>
              </a:ext>
            </a:extLst>
          </p:cNvPr>
          <p:cNvSpPr/>
          <p:nvPr/>
        </p:nvSpPr>
        <p:spPr>
          <a:xfrm>
            <a:off x="6906651" y="1144944"/>
            <a:ext cx="19526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</a:rPr>
              <a:t>На крыше дома установлено 250 </a:t>
            </a:r>
            <a:r>
              <a:rPr lang="ru-RU" sz="1400" dirty="0" err="1">
                <a:latin typeface="Arial" panose="020B0604020202020204" pitchFamily="34" charset="0"/>
                <a:ea typeface="Times New Roman" panose="02020603050405020304" pitchFamily="18" charset="0"/>
              </a:rPr>
              <a:t>гелиоколлекторов</a:t>
            </a:r>
            <a:endParaRPr lang="x-none" sz="1400" dirty="0"/>
          </a:p>
        </p:txBody>
      </p:sp>
    </p:spTree>
    <p:extLst>
      <p:ext uri="{BB962C8B-B14F-4D97-AF65-F5344CB8AC3E}">
        <p14:creationId xmlns:p14="http://schemas.microsoft.com/office/powerpoint/2010/main" val="2697825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3394"/>
            <a:ext cx="8223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картинка в отчет отдела ЖХ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" r="65080" b="67260"/>
          <a:stretch/>
        </p:blipFill>
        <p:spPr bwMode="auto">
          <a:xfrm>
            <a:off x="78829" y="1438828"/>
            <a:ext cx="4821957" cy="298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3CA13D0-3E49-4E94-B95D-4CE0AADB2533}"/>
              </a:ext>
            </a:extLst>
          </p:cNvPr>
          <p:cNvSpPr/>
          <p:nvPr/>
        </p:nvSpPr>
        <p:spPr>
          <a:xfrm>
            <a:off x="0" y="73094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Подготовка к переходу систем централизованного теплоснабжения многоэтажных жилых зданий на новый технологический уровень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3CA292-01ED-4A4B-AAC1-0876C58F923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4424704"/>
            <a:ext cx="2736304" cy="16419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62F0693-E77F-43ED-92CE-CC9CDBF25380}"/>
              </a:ext>
            </a:extLst>
          </p:cNvPr>
          <p:cNvSpPr/>
          <p:nvPr/>
        </p:nvSpPr>
        <p:spPr>
          <a:xfrm>
            <a:off x="0" y="606669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Вид на панели солнечной электростанции: общая площадь солнечных панелей — 250 м²;</a:t>
            </a:r>
          </a:p>
          <a:p>
            <a:r>
              <a:rPr lang="ru-RU" sz="1600" b="1" dirty="0"/>
              <a:t> 				           мощность — 74 кВт.</a:t>
            </a:r>
            <a:endParaRPr lang="x-none" sz="1600" b="1" dirty="0"/>
          </a:p>
        </p:txBody>
      </p:sp>
      <p:pic>
        <p:nvPicPr>
          <p:cNvPr id="10" name="Рисунок 9" descr="Гродно жилой дом 1">
            <a:extLst>
              <a:ext uri="{FF2B5EF4-FFF2-40B4-BE49-F238E27FC236}">
                <a16:creationId xmlns:a16="http://schemas.microsoft.com/office/drawing/2014/main" id="{010B382B-BBE4-495F-A97F-A126267385B3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" t="506" r="12077" b="-498"/>
          <a:stretch/>
        </p:blipFill>
        <p:spPr bwMode="auto">
          <a:xfrm>
            <a:off x="4900786" y="2033374"/>
            <a:ext cx="4198530" cy="4033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202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899"/>
            <a:ext cx="91440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3394"/>
            <a:ext cx="8223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картинка в отчет отдела ЖХ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t="32743" r="65080" b="17095"/>
          <a:stretch/>
        </p:blipFill>
        <p:spPr bwMode="auto">
          <a:xfrm>
            <a:off x="2815108" y="871587"/>
            <a:ext cx="6161570" cy="579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7497A9-4289-4C0D-9936-15CFEE01C28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1" y="4338699"/>
            <a:ext cx="2647786" cy="2026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Гродно жилой дом 3">
            <a:extLst>
              <a:ext uri="{FF2B5EF4-FFF2-40B4-BE49-F238E27FC236}">
                <a16:creationId xmlns:a16="http://schemas.microsoft.com/office/drawing/2014/main" id="{88633F93-2D36-4BEC-8B13-68BC9B2FE8D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4" y="2154823"/>
            <a:ext cx="2736305" cy="16820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A8DA78A-6365-48A6-B3B0-BD5F3A7494E8}"/>
              </a:ext>
            </a:extLst>
          </p:cNvPr>
          <p:cNvSpPr/>
          <p:nvPr/>
        </p:nvSpPr>
        <p:spPr>
          <a:xfrm>
            <a:off x="0" y="6361814"/>
            <a:ext cx="27529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 на утилизатор серых стоков </a:t>
            </a:r>
            <a:endParaRPr lang="x-none" sz="1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02FE2B2-92CF-4058-A39B-54EC0F8F7740}"/>
              </a:ext>
            </a:extLst>
          </p:cNvPr>
          <p:cNvSpPr/>
          <p:nvPr/>
        </p:nvSpPr>
        <p:spPr>
          <a:xfrm>
            <a:off x="65734" y="3779075"/>
            <a:ext cx="2597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 на тепловые насосы и накопительную емкость </a:t>
            </a:r>
            <a:endParaRPr lang="x-none" sz="1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1AF2ACF-5750-440C-8A11-12355CFC962F}"/>
              </a:ext>
            </a:extLst>
          </p:cNvPr>
          <p:cNvSpPr/>
          <p:nvPr/>
        </p:nvSpPr>
        <p:spPr>
          <a:xfrm>
            <a:off x="26332" y="722944"/>
            <a:ext cx="2815108" cy="144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 весь дом — три тепловых насоса. Два из них работают от коллектора. Еще один тепло получает из грунта под фундаментом. Внутри 34 свай дома находится теплообменник теплового насоса</a:t>
            </a:r>
            <a:endParaRPr lang="x-non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668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3394"/>
            <a:ext cx="8223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картинка в отчет отдела ЖХ">
            <a:extLst>
              <a:ext uri="{FF2B5EF4-FFF2-40B4-BE49-F238E27FC236}">
                <a16:creationId xmlns:a16="http://schemas.microsoft.com/office/drawing/2014/main" id="{FC4AA5BB-45C3-4A2F-80E6-1CE9F05C6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7" t="14038" r="33608" b="54743"/>
          <a:stretch/>
        </p:blipFill>
        <p:spPr bwMode="auto">
          <a:xfrm>
            <a:off x="16521" y="809913"/>
            <a:ext cx="3763391" cy="252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картинка в отчет отдела ЖХ">
            <a:extLst>
              <a:ext uri="{FF2B5EF4-FFF2-40B4-BE49-F238E27FC236}">
                <a16:creationId xmlns:a16="http://schemas.microsoft.com/office/drawing/2014/main" id="{864D298B-13C1-4E6C-B641-EF2E0E33FE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0" t="46875" r="33551" b="17393"/>
          <a:stretch/>
        </p:blipFill>
        <p:spPr bwMode="auto">
          <a:xfrm>
            <a:off x="3779912" y="2521972"/>
            <a:ext cx="5321054" cy="403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6709EC-DB79-4EE2-8813-47580A6DAFFE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7" t="55187" r="2142" b="9889"/>
          <a:stretch/>
        </p:blipFill>
        <p:spPr bwMode="auto">
          <a:xfrm>
            <a:off x="3995936" y="809913"/>
            <a:ext cx="4924579" cy="13040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E11F3C3-331C-4089-A718-6C807EFC2CB6}"/>
              </a:ext>
            </a:extLst>
          </p:cNvPr>
          <p:cNvSpPr/>
          <p:nvPr/>
        </p:nvSpPr>
        <p:spPr>
          <a:xfrm>
            <a:off x="-16623" y="5745041"/>
            <a:ext cx="3635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Фактический уровень затрат тепловой энергии на отопление этого дома на 60—70% ниже, чем для аналогичных зданий этой серии.</a:t>
            </a:r>
            <a:endParaRPr lang="x-none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0303367-5893-45AC-87DE-6B3A2CD95A0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33264"/>
            <a:ext cx="3384376" cy="241177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556FABD-CB6E-4F4B-A0BF-BB6ED62F172E}"/>
              </a:ext>
            </a:extLst>
          </p:cNvPr>
          <p:cNvSpPr/>
          <p:nvPr/>
        </p:nvSpPr>
        <p:spPr>
          <a:xfrm>
            <a:off x="5220072" y="2086747"/>
            <a:ext cx="3067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 на утилизатор серых стоков </a:t>
            </a:r>
            <a:endParaRPr lang="x-none" sz="1600" dirty="0"/>
          </a:p>
        </p:txBody>
      </p:sp>
    </p:spTree>
    <p:extLst>
      <p:ext uri="{BB962C8B-B14F-4D97-AF65-F5344CB8AC3E}">
        <p14:creationId xmlns:p14="http://schemas.microsoft.com/office/powerpoint/2010/main" val="125364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138"/>
            <a:ext cx="91440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3394"/>
            <a:ext cx="8223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8BEA18F-8AB5-4DE7-AB2B-1AFFA85B28D4}"/>
              </a:ext>
            </a:extLst>
          </p:cNvPr>
          <p:cNvSpPr/>
          <p:nvPr/>
        </p:nvSpPr>
        <p:spPr>
          <a:xfrm>
            <a:off x="0" y="81222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Система централизованного теплоснабжения малоэтажных жилых зданий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b="1" dirty="0"/>
              <a:t>интегрирована с использованием низкотемпературных источников энергии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1BD6F7-EC8F-4409-9A26-6392AB7E487F}"/>
              </a:ext>
            </a:extLst>
          </p:cNvPr>
          <p:cNvSpPr/>
          <p:nvPr/>
        </p:nvSpPr>
        <p:spPr>
          <a:xfrm>
            <a:off x="5148064" y="4878909"/>
            <a:ext cx="29488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</a:rPr>
              <a:t>Горячее водоснабжение жилого здания в неотопительный период осуществляется при помощи двух тепловых насосов типа "воздух-вода" и комплекта накопительных ёмкостей</a:t>
            </a:r>
            <a:endParaRPr lang="x-none" sz="16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1299EEE-4EA8-4160-8569-F646E965F25D}"/>
              </a:ext>
            </a:extLst>
          </p:cNvPr>
          <p:cNvSpPr/>
          <p:nvPr/>
        </p:nvSpPr>
        <p:spPr>
          <a:xfrm>
            <a:off x="354345" y="1534834"/>
            <a:ext cx="8784976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prstClr val="black"/>
                </a:solidFill>
              </a:rPr>
              <a:t>Многоквартирный малоэтажный жилой дом в центре г. Гродно</a:t>
            </a:r>
            <a:endParaRPr lang="x-none" dirty="0">
              <a:solidFill>
                <a:prstClr val="black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B6E300-0E09-4215-BF6C-3B7534BE263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38103"/>
            <a:ext cx="3239319" cy="18389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7A5314-D5B3-4370-B6B2-0DE6064982BB}"/>
              </a:ext>
            </a:extLst>
          </p:cNvPr>
          <p:cNvSpPr/>
          <p:nvPr/>
        </p:nvSpPr>
        <p:spPr>
          <a:xfrm>
            <a:off x="359024" y="4114683"/>
            <a:ext cx="85218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</a:rPr>
              <a:t>В систему централизованного теплоснабжения интегрирована система горячего водоснабжения с использованием низкотемпературных источников энергии. </a:t>
            </a:r>
            <a:endParaRPr lang="x-none" sz="1600" dirty="0">
              <a:solidFill>
                <a:prstClr val="black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42DD1B-8215-4958-92F3-0C93077DEAC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23550"/>
            <a:ext cx="2736304" cy="1853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F2E7E9-9343-433A-9A5A-CCC9B8E9B7E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57" y="4699458"/>
            <a:ext cx="3042220" cy="2020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6208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3394"/>
            <a:ext cx="8223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6229A75-39FD-4A07-AC5B-09567AB9CD6B}"/>
              </a:ext>
            </a:extLst>
          </p:cNvPr>
          <p:cNvSpPr/>
          <p:nvPr/>
        </p:nvSpPr>
        <p:spPr>
          <a:xfrm>
            <a:off x="2697555" y="1604985"/>
            <a:ext cx="552725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lnSpc>
                <a:spcPct val="115000"/>
              </a:lnSpc>
              <a:spcAft>
                <a:spcPts val="750"/>
              </a:spcAft>
            </a:pPr>
            <a:r>
              <a:rPr lang="ru-RU" sz="2000" b="1" dirty="0">
                <a:solidFill>
                  <a:prstClr val="black"/>
                </a:solidFill>
              </a:rPr>
              <a:t>Оршанский район, Витебской обл.</a:t>
            </a:r>
            <a:endParaRPr lang="x-none" sz="2000" b="1" dirty="0">
              <a:solidFill>
                <a:prstClr val="black"/>
              </a:solidFill>
            </a:endParaRPr>
          </a:p>
        </p:txBody>
      </p:sp>
      <p:pic>
        <p:nvPicPr>
          <p:cNvPr id="7" name="Рисунок 6" descr="20200228 new1">
            <a:extLst>
              <a:ext uri="{FF2B5EF4-FFF2-40B4-BE49-F238E27FC236}">
                <a16:creationId xmlns:a16="http://schemas.microsoft.com/office/drawing/2014/main" id="{C5B762D0-58A0-4B6E-A791-5DA7236188B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79" y="2205929"/>
            <a:ext cx="2359532" cy="168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20200228 new12">
            <a:extLst>
              <a:ext uri="{FF2B5EF4-FFF2-40B4-BE49-F238E27FC236}">
                <a16:creationId xmlns:a16="http://schemas.microsoft.com/office/drawing/2014/main" id="{0CB5B2C6-F075-4C14-BCDC-16900CFEBDA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07968"/>
            <a:ext cx="2843416" cy="16970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1591F84-2372-4BEE-9FC6-9B2CC635508B}"/>
              </a:ext>
            </a:extLst>
          </p:cNvPr>
          <p:cNvSpPr/>
          <p:nvPr/>
        </p:nvSpPr>
        <p:spPr>
          <a:xfrm>
            <a:off x="2615611" y="2070787"/>
            <a:ext cx="643485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</a:rPr>
              <a:t>Модернизация системы горячего водоснабжения с установкой </a:t>
            </a:r>
            <a:r>
              <a:rPr lang="ru-RU" dirty="0" err="1">
                <a:solidFill>
                  <a:prstClr val="black"/>
                </a:solidFill>
              </a:rPr>
              <a:t>гелиоводонагревателя</a:t>
            </a:r>
            <a:r>
              <a:rPr lang="ru-RU" dirty="0">
                <a:solidFill>
                  <a:prstClr val="black"/>
                </a:solidFill>
              </a:rPr>
              <a:t> на крыше 5-ти этажного жилого дома в деревне Обухово, ул. Связистов, дом 8. </a:t>
            </a:r>
            <a:endParaRPr lang="x-none" dirty="0">
              <a:solidFill>
                <a:prstClr val="black"/>
              </a:solidFill>
            </a:endParaRPr>
          </a:p>
        </p:txBody>
      </p:sp>
      <p:pic>
        <p:nvPicPr>
          <p:cNvPr id="11" name="Рисунок 10" descr="20200228 new11">
            <a:extLst>
              <a:ext uri="{FF2B5EF4-FFF2-40B4-BE49-F238E27FC236}">
                <a16:creationId xmlns:a16="http://schemas.microsoft.com/office/drawing/2014/main" id="{ED96975A-A561-4E6B-9A1B-6AA24811673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765" y="4865531"/>
            <a:ext cx="2837811" cy="187220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833FB4-E0A3-427C-AD3E-D0756E2FA860}"/>
              </a:ext>
            </a:extLst>
          </p:cNvPr>
          <p:cNvSpPr/>
          <p:nvPr/>
        </p:nvSpPr>
        <p:spPr>
          <a:xfrm>
            <a:off x="161946" y="4065437"/>
            <a:ext cx="565212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</a:rPr>
              <a:t>Установлены солнечные </a:t>
            </a:r>
            <a:r>
              <a:rPr lang="ru-RU" dirty="0" err="1">
                <a:solidFill>
                  <a:prstClr val="black"/>
                </a:solidFill>
              </a:rPr>
              <a:t>гелиоколлекторы</a:t>
            </a:r>
            <a:r>
              <a:rPr lang="ru-RU" dirty="0">
                <a:solidFill>
                  <a:prstClr val="black"/>
                </a:solidFill>
              </a:rPr>
              <a:t> для приготовления горячей воды в двух жилых домах №1 и №2 в деревне Звездная по ул. </a:t>
            </a:r>
            <a:r>
              <a:rPr lang="ru-RU" dirty="0" err="1">
                <a:solidFill>
                  <a:prstClr val="black"/>
                </a:solidFill>
              </a:rPr>
              <a:t>Интернатовская</a:t>
            </a:r>
            <a:r>
              <a:rPr lang="ru-RU" dirty="0">
                <a:solidFill>
                  <a:prstClr val="black"/>
                </a:solidFill>
              </a:rPr>
              <a:t>. 24 солнечные панели SCH30, состоящие из вакуумных трубок, размещаются на открытом воздухе недалеко от дома №2. Остальное теплотехническое оборудование размещено в подвале жилого дома.</a:t>
            </a:r>
            <a:r>
              <a:rPr lang="ru-RU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48" y="669900"/>
            <a:ext cx="9140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/>
              <a:t>Система централизованного теплоснабжения малоэтажных жилых зданий с использованием местных топливно-энергетических ресурсов  и солнечной энергии</a:t>
            </a:r>
          </a:p>
        </p:txBody>
      </p:sp>
    </p:spTree>
    <p:extLst>
      <p:ext uri="{BB962C8B-B14F-4D97-AF65-F5344CB8AC3E}">
        <p14:creationId xmlns:p14="http://schemas.microsoft.com/office/powerpoint/2010/main" val="1085923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B03EE-750A-44FD-B59D-000651D686A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856" y="1785894"/>
            <a:ext cx="6465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12745">
                    <a:lumMod val="75000"/>
                  </a:srgbClr>
                </a:solidFill>
              </a:rPr>
              <a:t>Тепловой насос – воздух-вода, применяемый в системе отопления индивидуального дома, состоит из устройств: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856" y="2550156"/>
            <a:ext cx="69177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</a:rPr>
              <a:t>- внешнего блока, представляющего собой наружный инверторный блок. Он походит на стандартную установку, применяемую для кондиционирования помещений. Чтобы защитить ее от атмосферных осадков, можно установить поверх нее козырек;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5458" y="4667691"/>
            <a:ext cx="7233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</a:rPr>
              <a:t>- внутреннего блока – гидравлического модуля. Конструкция выполнена по принципу ультра устойчивости с вмонтированным в нее регулятором, типа «предиктор-корректор». Он позволяет автоматически изменять подачу рабочей жидкости по фактической необходимости гидросистемы в реальном времени без перемены фазового сдвига.</a:t>
            </a:r>
          </a:p>
        </p:txBody>
      </p:sp>
      <p:pic>
        <p:nvPicPr>
          <p:cNvPr id="14" name="Picture 6" descr="\\OTS-S\!Ots\ТЕПЛОВЫЕ НАСОСЫ\фото для обработки Лихтар\Себеж\IMG_20181110_090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25" y="3659034"/>
            <a:ext cx="1247733" cy="230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\\OTS-S\!Ots\ТЕПЛОВЫЕ НАСОСЫ\фото для обработки Лихтар\Себеж\IMG_20181110_0857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" b="15517"/>
          <a:stretch/>
        </p:blipFill>
        <p:spPr bwMode="auto">
          <a:xfrm>
            <a:off x="7280126" y="2196219"/>
            <a:ext cx="1586149" cy="23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345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3394"/>
            <a:ext cx="8223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284EE1-0B69-4141-A1E3-AC882F1A7E0B}"/>
              </a:ext>
            </a:extLst>
          </p:cNvPr>
          <p:cNvSpPr/>
          <p:nvPr/>
        </p:nvSpPr>
        <p:spPr>
          <a:xfrm>
            <a:off x="0" y="90508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Система теплоснабжения индивидуальных жилых зданий с использованием ВИЭ</a:t>
            </a:r>
          </a:p>
        </p:txBody>
      </p:sp>
    </p:spTree>
    <p:extLst>
      <p:ext uri="{BB962C8B-B14F-4D97-AF65-F5344CB8AC3E}">
        <p14:creationId xmlns:p14="http://schemas.microsoft.com/office/powerpoint/2010/main" val="2122363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B03EE-750A-44FD-B59D-000651D686A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037504" y="836712"/>
            <a:ext cx="6918873" cy="15841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>
                <a:solidFill>
                  <a:srgbClr val="212745">
                    <a:lumMod val="75000"/>
                  </a:srgbClr>
                </a:solidFill>
              </a:rPr>
              <a:t>Отопление частного дома тепловой насос «воздух – вода»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>
                <a:solidFill>
                  <a:srgbClr val="212745">
                    <a:lumMod val="75000"/>
                  </a:srgbClr>
                </a:solidFill>
              </a:rPr>
              <a:t>г. Себеж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5" descr="\\OTS-S\!Ots\ТЕПЛОВЫЕ НАСОСЫ\фото для обработки Лихтар\Себеж\IMG_20181110_0857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999" y="2985451"/>
            <a:ext cx="1586149" cy="281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\\OTS-S\!Ots\ТЕПЛОВЫЕ НАСОСЫ\фото для обработки Лихтар\Себеж\IMG_20181110_090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780" y="2492896"/>
            <a:ext cx="183565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\\OTS-S\!Ots\ТЕПЛОВЫЕ НАСОСЫ\фото для обработки Лихтар\Себеж\IMG_20190312_1553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6" y="2340265"/>
            <a:ext cx="2652757" cy="353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C07D8E5-4FF8-4AE6-8C8F-494CD3163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345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CF17FFB5-087F-4660-9B59-EE756B3CC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3394"/>
            <a:ext cx="8223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138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B03EE-750A-44FD-B59D-000651D686A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392" y="55892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</a:rPr>
              <a:t>Тепло- и хладоснабжение применением теплового насоса воздух – вода, стоимость оборудования вместе с пусконаладочными работами составила </a:t>
            </a:r>
            <a:r>
              <a:rPr lang="ru-RU" sz="1600" b="1" dirty="0">
                <a:solidFill>
                  <a:prstClr val="black"/>
                </a:solidFill>
              </a:rPr>
              <a:t>13 860</a:t>
            </a:r>
            <a:r>
              <a:rPr lang="ru-RU" sz="1600" dirty="0">
                <a:solidFill>
                  <a:prstClr val="black"/>
                </a:solidFill>
              </a:rPr>
              <a:t> руб. Эксплуатационные затраты в виде оплаты за электроэнергию снизились в четыре раза.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782983" y="1399406"/>
            <a:ext cx="7560840" cy="7920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>
                <a:solidFill>
                  <a:srgbClr val="212745">
                    <a:lumMod val="75000"/>
                  </a:srgbClr>
                </a:solidFill>
              </a:rPr>
              <a:t>Отопление объекта в д. </a:t>
            </a:r>
            <a:r>
              <a:rPr lang="ru-RU" sz="2000" dirty="0" err="1">
                <a:solidFill>
                  <a:srgbClr val="212745">
                    <a:lumMod val="75000"/>
                  </a:srgbClr>
                </a:solidFill>
              </a:rPr>
              <a:t>Сынковичи</a:t>
            </a:r>
            <a:r>
              <a:rPr lang="ru-RU" sz="2000" dirty="0">
                <a:solidFill>
                  <a:srgbClr val="212745">
                    <a:lumMod val="75000"/>
                  </a:srgbClr>
                </a:solidFill>
              </a:rPr>
              <a:t> 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>
                <a:solidFill>
                  <a:srgbClr val="212745">
                    <a:lumMod val="75000"/>
                  </a:srgbClr>
                </a:solidFill>
              </a:rPr>
              <a:t>Церковь Святого Михаила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0864DBD-24EB-42BB-8118-3850C2CC7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435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9D66313A-C60B-4CC7-B00D-39C4DA1AC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3394"/>
            <a:ext cx="8223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E027FF6-E567-45F2-BBC4-F517C3C69625}"/>
              </a:ext>
            </a:extLst>
          </p:cNvPr>
          <p:cNvSpPr/>
          <p:nvPr/>
        </p:nvSpPr>
        <p:spPr>
          <a:xfrm>
            <a:off x="66392" y="694286"/>
            <a:ext cx="89940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Система теплоснабжения объектов социального назначения с использованием альтернативных источников энергии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392" y="1899106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solidFill>
                  <a:prstClr val="black"/>
                </a:solidFill>
              </a:rPr>
              <a:t>Объект Государственного списка историко-культурных ценностей Республики Беларусь. Историческая ценность храма не позволяет подключить к центральному теплоснабжению. </a:t>
            </a:r>
          </a:p>
        </p:txBody>
      </p:sp>
      <p:pic>
        <p:nvPicPr>
          <p:cNvPr id="10" name="Picture 2" descr="D:\WORKS\Промбурвод\Презентации\Мои\Тепловой насос\ФОТО\Объекты\Сынковичи церковь\Сынковичи церковь\IMG_20190327_1541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90" y="2548262"/>
            <a:ext cx="3056602" cy="307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OTS-S\!Ots\ТЕПЛОВЫЕ НАСОСЫ\фото для обработки Лихтар\Командировка 27-29.03.2019\IMG_20190327_1545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792" y="2548262"/>
            <a:ext cx="2307965" cy="307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OTS-S\!Ots\ТЕПЛОВЫЕ НАСОСЫ\фото для обработки Лихтар\Командировка 27-29.03.2019\IMG_20190327_1543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757" y="2546579"/>
            <a:ext cx="2284065" cy="303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536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7946286"/>
              </p:ext>
            </p:extLst>
          </p:nvPr>
        </p:nvGraphicFramePr>
        <p:xfrm>
          <a:off x="179512" y="1844824"/>
          <a:ext cx="8745933" cy="516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0" y="-99392"/>
            <a:ext cx="9144000" cy="936104"/>
            <a:chOff x="0" y="0"/>
            <a:chExt cx="12192000" cy="83671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12192000" cy="836712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lIns="900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ГОСУДАРСТВЕННОЕ НАУЧНОЕ УЧРЕЖДЕНИЕ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ИНСТИТУТ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ЖИЛИЩНО-КОММУНАЛЬНОГО ХОЗЯЙСТВА</a:t>
              </a:r>
              <a:b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НАЦИОНАЛЬНОЙ АКАДЕМИИ НАУК БЕЛАРУСИ</a:t>
              </a: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933" y="66382"/>
              <a:ext cx="1094159" cy="635003"/>
            </a:xfrm>
            <a:prstGeom prst="rect">
              <a:avLst/>
            </a:prstGeom>
          </p:spPr>
        </p:pic>
      </p:grpSp>
      <p:sp>
        <p:nvSpPr>
          <p:cNvPr id="13" name="Прямоугольник 12"/>
          <p:cNvSpPr/>
          <p:nvPr/>
        </p:nvSpPr>
        <p:spPr>
          <a:xfrm>
            <a:off x="35496" y="962397"/>
            <a:ext cx="9000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Times New Roman"/>
              </a:rPr>
              <a:t>Структура конечного потребления топливно-энергетических ресурсов в жилищном секторе 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942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B03EE-750A-44FD-B59D-000651D686A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Picture 2" descr="D:\WORKS\Промбурвод\Презентации\Мои\Тепловой насос\ФОТО\Объекты\Молодечно\IMG_20180123_122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53" y="2852936"/>
            <a:ext cx="2469507" cy="329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WORKS\Промбурвод\Презентации\Мои\Тепловой насос\ФОТО\Объекты\Молодечно\IMG_20180209_112556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88" y="1640557"/>
            <a:ext cx="2519298" cy="208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90175" y="1196752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212745">
                    <a:lumMod val="50000"/>
                  </a:srgbClr>
                </a:solidFill>
              </a:rPr>
              <a:t>КУП «</a:t>
            </a:r>
            <a:r>
              <a:rPr lang="ru-RU" sz="2400" dirty="0" err="1">
                <a:solidFill>
                  <a:srgbClr val="212745">
                    <a:lumMod val="50000"/>
                  </a:srgbClr>
                </a:solidFill>
              </a:rPr>
              <a:t>Молодечноводоканал</a:t>
            </a:r>
            <a:r>
              <a:rPr lang="ru-RU" sz="2400" dirty="0">
                <a:solidFill>
                  <a:srgbClr val="212745">
                    <a:lumMod val="50000"/>
                  </a:srgbClr>
                </a:solidFill>
              </a:rPr>
              <a:t>» КНС</a:t>
            </a:r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 в г. Молодечно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9" y="-58248"/>
            <a:ext cx="91440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3394"/>
            <a:ext cx="8223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9322" y="836712"/>
            <a:ext cx="91293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dirty="0">
                <a:solidFill>
                  <a:prstClr val="black"/>
                </a:solidFill>
              </a:rPr>
              <a:t>Системы теплоснабжения объектов ВКХ с использованием ВИЭ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71426" y="1761725"/>
            <a:ext cx="5061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Внедрен геотермальный тепловой насос.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33513" y="2276872"/>
            <a:ext cx="3374627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700" dirty="0">
                <a:solidFill>
                  <a:prstClr val="black"/>
                </a:solidFill>
              </a:rPr>
              <a:t>В водоприемнике сточных вод канализационной насосной станции смонтирован спиральный теплообменник, который позволил отказаться от буровых работ и снизить стоимость оборудования с монтажом до 15 492 руб. Расчет теплообменника в виде трубчатого змеевика к тепловому насосу позволил снизить стоимость оборудования до 40 %.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4549" y="3717032"/>
            <a:ext cx="3384376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700" dirty="0">
                <a:solidFill>
                  <a:prstClr val="black"/>
                </a:solidFill>
              </a:rPr>
              <a:t>Средний расход тепловой энергии в существующей системе составил 180 кВт в сутки, тепловой насос тратит 55 кВт в сутки. Экономия в денежном выражении за отопительный сезон составила 6 100 руб., что говорит об окупаемости инвестиций в 2,5 года без учета горячего водоснабжения.</a:t>
            </a:r>
          </a:p>
        </p:txBody>
      </p:sp>
    </p:spTree>
    <p:extLst>
      <p:ext uri="{BB962C8B-B14F-4D97-AF65-F5344CB8AC3E}">
        <p14:creationId xmlns:p14="http://schemas.microsoft.com/office/powerpoint/2010/main" val="513264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B03EE-750A-44FD-B59D-000651D686A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Picture 4" descr="\\OTS-S\!Ots\ТЕПЛОВЫЕ НАСОСЫ\фото для обработки Лихтар\Тепловой насос Верхнедвинск\Верхнедвинск подборка фото\Геотермальный\IMG_20190125_1138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815" y="1452026"/>
            <a:ext cx="2483144" cy="313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WORKS\Промбурвод\Презентации\Мои\ФОТО\Объекты\Верхнедвинск\Геотермальный\Новая папка\Презентация\IMG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43343"/>
            <a:ext cx="291632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640327" y="778753"/>
            <a:ext cx="8215017" cy="8500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>
                <a:solidFill>
                  <a:srgbClr val="212745">
                    <a:lumMod val="75000"/>
                  </a:srgbClr>
                </a:solidFill>
              </a:rPr>
              <a:t>Филиал «</a:t>
            </a:r>
            <a:r>
              <a:rPr lang="ru-RU" sz="2000" dirty="0" err="1">
                <a:solidFill>
                  <a:srgbClr val="212745">
                    <a:lumMod val="75000"/>
                  </a:srgbClr>
                </a:solidFill>
              </a:rPr>
              <a:t>Новополоцкводоканал</a:t>
            </a:r>
            <a:r>
              <a:rPr lang="ru-RU" sz="2000" dirty="0">
                <a:solidFill>
                  <a:srgbClr val="212745">
                    <a:lumMod val="75000"/>
                  </a:srgbClr>
                </a:solidFill>
              </a:rPr>
              <a:t>» КУП «</a:t>
            </a:r>
            <a:r>
              <a:rPr lang="ru-RU" sz="2000" dirty="0" err="1">
                <a:solidFill>
                  <a:srgbClr val="212745">
                    <a:lumMod val="75000"/>
                  </a:srgbClr>
                </a:solidFill>
              </a:rPr>
              <a:t>Витебсколводоканал</a:t>
            </a:r>
            <a:r>
              <a:rPr lang="ru-RU" sz="2000" dirty="0">
                <a:solidFill>
                  <a:srgbClr val="212745">
                    <a:lumMod val="75000"/>
                  </a:srgbClr>
                </a:solidFill>
              </a:rPr>
              <a:t>» Станция обезжелезивания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>
                <a:solidFill>
                  <a:srgbClr val="212745">
                    <a:lumMod val="75000"/>
                  </a:srgbClr>
                </a:solidFill>
              </a:rPr>
              <a:t> г. Верхнедвинск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400" dirty="0">
              <a:solidFill>
                <a:srgbClr val="212745">
                  <a:lumMod val="75000"/>
                </a:srgbClr>
              </a:solidFill>
            </a:endParaRPr>
          </a:p>
          <a:p>
            <a:pPr algn="ctr"/>
            <a:endParaRPr lang="ru-RU" sz="2400" dirty="0">
              <a:solidFill>
                <a:srgbClr val="212745">
                  <a:lumMod val="75000"/>
                </a:srgbClr>
              </a:solidFill>
            </a:endParaRPr>
          </a:p>
        </p:txBody>
      </p:sp>
      <p:pic>
        <p:nvPicPr>
          <p:cNvPr id="9" name="Picture 2" descr="D:\WORKS\Промбурвод\Презентации\Мои\ФОТО\Объекты\Верхнедвинск\Геотермальный\Новая папка\Презентация\IMG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053" y="2400586"/>
            <a:ext cx="2748619" cy="328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2" r="5322"/>
          <a:stretch/>
        </p:blipFill>
        <p:spPr>
          <a:xfrm>
            <a:off x="3274022" y="4293096"/>
            <a:ext cx="2745976" cy="1898797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635C77E0-23C0-4B79-B868-6D125A609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3096"/>
            <a:ext cx="91440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E2B3FEAE-BA7B-4A17-BA2B-40402CB02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3394"/>
            <a:ext cx="8223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06922" y="1844824"/>
            <a:ext cx="29058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площадь помещения составляет </a:t>
            </a:r>
            <a:r>
              <a:rPr lang="ru-RU" b="1" dirty="0">
                <a:solidFill>
                  <a:prstClr val="black"/>
                </a:solidFill>
              </a:rPr>
              <a:t>221,5 кв. м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" y="5141314"/>
            <a:ext cx="3294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применен гидротермальный тепловой насос тепловой мощностью 24 кВт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81915" y="4587026"/>
            <a:ext cx="29752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водяной источник тепла, отбираемого после очистки воды, тепловой насос подключён к подающему водопроводу</a:t>
            </a:r>
          </a:p>
        </p:txBody>
      </p:sp>
    </p:spTree>
    <p:extLst>
      <p:ext uri="{BB962C8B-B14F-4D97-AF65-F5344CB8AC3E}">
        <p14:creationId xmlns:p14="http://schemas.microsoft.com/office/powerpoint/2010/main" val="3545451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3394"/>
            <a:ext cx="8223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A45C3BA-99CC-4BDB-B81F-E9FE475DF22D}"/>
              </a:ext>
            </a:extLst>
          </p:cNvPr>
          <p:cNvSpPr/>
          <p:nvPr/>
        </p:nvSpPr>
        <p:spPr>
          <a:xfrm>
            <a:off x="251520" y="850838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Заключительные положения</a:t>
            </a:r>
            <a:endParaRPr lang="ru-RU" sz="2400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A39B437-87F6-4AB2-83E2-9FCD6F55C941}"/>
              </a:ext>
            </a:extLst>
          </p:cNvPr>
          <p:cNvSpPr/>
          <p:nvPr/>
        </p:nvSpPr>
        <p:spPr>
          <a:xfrm>
            <a:off x="251520" y="1330295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</a:rPr>
              <a:t>1. Таким образом, </a:t>
            </a:r>
            <a:r>
              <a:rPr lang="ru-RU" sz="1600" dirty="0"/>
              <a:t>обеспечение экономии 10 и более % тепловой энергии на отопление жилищного сектора, на основе применения </a:t>
            </a:r>
            <a:r>
              <a:rPr lang="ru-RU" sz="1600" dirty="0">
                <a:solidFill>
                  <a:prstClr val="black"/>
                </a:solidFill>
              </a:rPr>
              <a:t>возобновляемых источников энергии</a:t>
            </a:r>
            <a:r>
              <a:rPr lang="ru-RU" sz="1600" dirty="0"/>
              <a:t>, может обеспечить энергетический эффект 300 тыс. и более т у. т в год конечного потребления топливно-энергетических ресурсов для получения тепловой энергии.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D524FFA-A6E3-479F-9E6F-F87D9B62D417}"/>
              </a:ext>
            </a:extLst>
          </p:cNvPr>
          <p:cNvSpPr/>
          <p:nvPr/>
        </p:nvSpPr>
        <p:spPr>
          <a:xfrm>
            <a:off x="221731" y="2430985"/>
            <a:ext cx="871296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solidFill>
                  <a:prstClr val="black"/>
                </a:solidFill>
              </a:rPr>
              <a:t>2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prstClr val="black"/>
                </a:solidFill>
              </a:rPr>
              <a:t> В ближайшей перспективе требуется: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</a:rPr>
              <a:t>—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>
                <a:solidFill>
                  <a:prstClr val="black"/>
                </a:solidFill>
              </a:rPr>
              <a:t>азработка и реализация проектов комплексных исследований по применению гибридных систем на основе централизованного теплоснабжения и возобновляемых источников энергии для теплоснабжения и горячего водоснабжения объектов ЖКХ;</a:t>
            </a:r>
          </a:p>
          <a:p>
            <a:pPr lvl="0" algn="just"/>
            <a:r>
              <a:rPr lang="ru-RU" sz="1600" dirty="0">
                <a:solidFill>
                  <a:prstClr val="black"/>
                </a:solidFill>
              </a:rPr>
              <a:t>— создание инфраструктуры управления системами для эффективной реализации данных схем; </a:t>
            </a:r>
          </a:p>
          <a:p>
            <a:pPr algn="just"/>
            <a:r>
              <a:rPr lang="ru-RU" sz="1600" dirty="0">
                <a:solidFill>
                  <a:prstClr val="black"/>
                </a:solidFill>
              </a:rPr>
              <a:t>—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с возобновляемыми источниками тепла (интеграция посредством интеллектуальных информационно-коммуникационных систем управления);</a:t>
            </a:r>
            <a:endParaRPr lang="ru-RU" sz="1600" dirty="0">
              <a:solidFill>
                <a:prstClr val="black"/>
              </a:solidFill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</a:rPr>
              <a:t>—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участие в цифровых  процессах на основе информационно-коммуникационных технологий;</a:t>
            </a:r>
            <a:endParaRPr lang="ru-BY" sz="16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C28A544-61AB-4A73-B35C-B376408ED406}"/>
              </a:ext>
            </a:extLst>
          </p:cNvPr>
          <p:cNvSpPr/>
          <p:nvPr/>
        </p:nvSpPr>
        <p:spPr>
          <a:xfrm>
            <a:off x="221731" y="5112206"/>
            <a:ext cx="8676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3. При реконструкции, проектировании и строительстве новых объектов, группы объектов жилищного фонда наряду с децентрализованным теплоснабжениям следует предусматривать использование ВИЭ в составе гибридных систем теплоснабжения.</a:t>
            </a:r>
            <a:endParaRPr lang="ru-BY" sz="1600" dirty="0"/>
          </a:p>
        </p:txBody>
      </p:sp>
    </p:spTree>
    <p:extLst>
      <p:ext uri="{BB962C8B-B14F-4D97-AF65-F5344CB8AC3E}">
        <p14:creationId xmlns:p14="http://schemas.microsoft.com/office/powerpoint/2010/main" val="2976791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75" y="1326094"/>
            <a:ext cx="7738650" cy="360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8639" y="5384468"/>
            <a:ext cx="83867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solidFill>
                  <a:prstClr val="black"/>
                </a:solidFill>
                <a:latin typeface="Trebuchet MS"/>
              </a:rPr>
              <a:t>ГНУ «Институт жилищно-коммунального хозяйства Национальной академии наук Беларуси»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solidFill>
                  <a:prstClr val="black"/>
                </a:solidFill>
                <a:latin typeface="Trebuchet MS"/>
              </a:rPr>
              <a:t>220024, Республика Беларусь, г. Минск, ул. Академика </a:t>
            </a:r>
            <a:r>
              <a:rPr lang="ru-RU" sz="1500" dirty="0" err="1">
                <a:solidFill>
                  <a:prstClr val="black"/>
                </a:solidFill>
                <a:latin typeface="Trebuchet MS"/>
              </a:rPr>
              <a:t>Купревича</a:t>
            </a:r>
            <a:r>
              <a:rPr lang="ru-RU" sz="1500" dirty="0">
                <a:solidFill>
                  <a:prstClr val="black"/>
                </a:solidFill>
                <a:latin typeface="Trebuchet MS"/>
              </a:rPr>
              <a:t>, д.10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prstClr val="black"/>
                </a:solidFill>
                <a:latin typeface="Trebuchet MS"/>
              </a:rPr>
              <a:t>E-mail:  </a:t>
            </a:r>
            <a:r>
              <a:rPr lang="en-US" sz="1500" b="1" dirty="0" err="1">
                <a:solidFill>
                  <a:prstClr val="black"/>
                </a:solidFill>
                <a:latin typeface="Trebuchet MS"/>
              </a:rPr>
              <a:t>institut-gkh</a:t>
            </a:r>
            <a:r>
              <a:rPr lang="en-US" sz="1500" b="1" dirty="0">
                <a:solidFill>
                  <a:prstClr val="black"/>
                </a:solidFill>
                <a:latin typeface="Trebuchet MS"/>
              </a:rPr>
              <a:t> @tut.by</a:t>
            </a:r>
            <a:endParaRPr lang="ru-RU" sz="1500" b="1" dirty="0">
              <a:solidFill>
                <a:prstClr val="black"/>
              </a:solidFill>
              <a:latin typeface="Trebuchet M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prstClr val="black"/>
                </a:solidFill>
                <a:latin typeface="Trebuchet MS"/>
              </a:rPr>
              <a:t>Приемная: тел./факс: (017) 360-38-35;  Моб.:(033) 392-45-09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3394"/>
            <a:ext cx="8223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129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836712"/>
            <a:chOff x="0" y="0"/>
            <a:chExt cx="12192000" cy="83671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12192000" cy="836712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lIns="900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ГОСУДАРСТВЕННОЕ НАУЧНОЕ УЧРЕЖДЕНИЕ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ИНСТИТУТ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ЖИЛИЩНО-КОММУНАЛЬНОГО ХОЗЯЙСТВА</a:t>
              </a:r>
              <a:b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НАЦИОНАЛЬНОЙ АКАДЕМИИ НАУК БЕЛАРУСИ</a:t>
              </a: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933" y="66382"/>
              <a:ext cx="1094159" cy="635003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107504" y="1052736"/>
            <a:ext cx="8746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Bahnschrift SemiBold SemiConden" panose="020B0502040204020203" pitchFamily="34" charset="0"/>
                <a:ea typeface="Times New Roman"/>
              </a:rPr>
              <a:t>Благоустройство жилищного фонда 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Bahnschrift SemiBold SemiConden" panose="020B0502040204020203" pitchFamily="34" charset="0"/>
                <a:ea typeface="Times New Roman"/>
              </a:rPr>
              <a:t>(с учетом жилищного фонда физических лиц; процентов) </a:t>
            </a:r>
            <a:endParaRPr lang="ru-RU" sz="1600" dirty="0">
              <a:latin typeface="Bahnschrift SemiBold SemiConden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53A998-713B-4793-86F6-B5B5F6D49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855" y="2132856"/>
            <a:ext cx="7422456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54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16" y="-99392"/>
            <a:ext cx="91440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402"/>
            <a:ext cx="8223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28" y="2642721"/>
            <a:ext cx="6770941" cy="334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36074" y="5943763"/>
            <a:ext cx="65527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Закрытая система централизованного теплоснабжения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07" y="84890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Централизованные системы теплоснабжения в жилищно-коммунальном хозяйстве, особенности функционирования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679903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900"/>
              </a:spcAft>
            </a:pPr>
            <a:r>
              <a:rPr lang="ru-RU" sz="1600" dirty="0"/>
              <a:t>Среднестатистический коэффициент полезного использования энергии</a:t>
            </a:r>
            <a:r>
              <a:rPr lang="ru-RU" sz="1600" dirty="0">
                <a:solidFill>
                  <a:prstClr val="black"/>
                </a:solidFill>
              </a:rPr>
              <a:t> в энергетическом балансе системы «котельная — тепловые сети — система отопления здания (или технологическое теплоснабжение)</a:t>
            </a:r>
            <a:r>
              <a:rPr lang="ru-RU" sz="1600" dirty="0"/>
              <a:t> составляет не более 40 %. </a:t>
            </a:r>
          </a:p>
        </p:txBody>
      </p:sp>
    </p:spTree>
    <p:extLst>
      <p:ext uri="{BB962C8B-B14F-4D97-AF65-F5344CB8AC3E}">
        <p14:creationId xmlns:p14="http://schemas.microsoft.com/office/powerpoint/2010/main" val="1522032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204"/>
            <a:ext cx="91440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394"/>
            <a:ext cx="8223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987318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</a:rPr>
              <a:t>Основные факторы, влияющие на эффективность работы централизованных систем теплоснабжения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88550696"/>
              </p:ext>
            </p:extLst>
          </p:nvPr>
        </p:nvGraphicFramePr>
        <p:xfrm>
          <a:off x="384931" y="1818315"/>
          <a:ext cx="8579557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69782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3394"/>
            <a:ext cx="8223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A7EE035-A8EC-43CD-8BA7-66888414B76B}"/>
              </a:ext>
            </a:extLst>
          </p:cNvPr>
          <p:cNvSpPr/>
          <p:nvPr/>
        </p:nvSpPr>
        <p:spPr>
          <a:xfrm>
            <a:off x="53752" y="720489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Современные требования к системам централизованного теплоснабжения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8633065"/>
              </p:ext>
            </p:extLst>
          </p:nvPr>
        </p:nvGraphicFramePr>
        <p:xfrm>
          <a:off x="233263" y="1412776"/>
          <a:ext cx="8856985" cy="5133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44560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273794" y="4370267"/>
            <a:ext cx="2741730" cy="152134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03934" y="4552989"/>
            <a:ext cx="2799939" cy="15213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32700" y="4677503"/>
            <a:ext cx="2759180" cy="1816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042738" y="4388584"/>
            <a:ext cx="2741730" cy="152134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042738" y="1151420"/>
            <a:ext cx="2741730" cy="152134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1143016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268178" y="537793"/>
            <a:ext cx="571501" cy="365125"/>
          </a:xfrm>
        </p:spPr>
        <p:txBody>
          <a:bodyPr/>
          <a:lstStyle/>
          <a:p>
            <a:pPr>
              <a:defRPr/>
            </a:pPr>
            <a:r>
              <a:rPr lang="ru-RU" sz="1600" b="1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9144000" cy="836712"/>
            <a:chOff x="0" y="0"/>
            <a:chExt cx="12192000" cy="83671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12192000" cy="83671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0" rtlCol="0" anchor="ctr"/>
            <a:lstStyle/>
            <a:p>
              <a:pPr algn="ctr"/>
              <a:r>
                <a:rPr lang="ru-RU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ГОСУДАРСТВЕННОЕ НАУЧНОЕ УЧРЕЖДЕНИЕ </a:t>
              </a:r>
            </a:p>
            <a:p>
              <a:pPr algn="ctr"/>
              <a:r>
                <a:rPr lang="ru-RU" dirty="0"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ИНСТИТУТ</a:t>
              </a:r>
              <a:r>
                <a:rPr lang="ru-RU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ЖИЛИЩНО-КОММУНАЛЬНОГО ХОЗЯЙСТВА</a:t>
              </a:r>
              <a:br>
                <a:rPr lang="ru-RU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НАЦИОНАЛЬНОЙ АКАДЕМИИ НАУК БЕЛАРУСИ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933" y="66382"/>
              <a:ext cx="1094159" cy="635003"/>
            </a:xfrm>
            <a:prstGeom prst="rect">
              <a:avLst/>
            </a:prstGeom>
          </p:spPr>
        </p:pic>
      </p:grpSp>
      <p:sp>
        <p:nvSpPr>
          <p:cNvPr id="4" name="Прямоугольник 3"/>
          <p:cNvSpPr/>
          <p:nvPr/>
        </p:nvSpPr>
        <p:spPr>
          <a:xfrm>
            <a:off x="257175" y="1151419"/>
            <a:ext cx="2592288" cy="146617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35984" y="1298246"/>
            <a:ext cx="2694012" cy="14991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21858" y="1546660"/>
            <a:ext cx="2682015" cy="16164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04762" y="1663977"/>
            <a:ext cx="26462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и повышение энергоэффективности тепловых сетей и объектов жилищно-коммунального хозяйства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796136" y="1311136"/>
            <a:ext cx="2741730" cy="152134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796135" y="4552989"/>
            <a:ext cx="2741731" cy="16561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541206" y="4677503"/>
            <a:ext cx="2741730" cy="18165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541206" y="1546661"/>
            <a:ext cx="2741730" cy="16275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98595" y="4805539"/>
            <a:ext cx="256781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</a:rPr>
              <a:t>Оптимизация схем централизованного теплоснабжения и децентрализация систем теплоснабжения</a:t>
            </a: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объектов жилищно-коммунального хозяйства</a:t>
            </a:r>
            <a:endParaRPr lang="ru-RU" sz="1600" i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679843" y="4850827"/>
            <a:ext cx="2629649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</a:rPr>
              <a:t>Модернизация систем централизованного теплоснабжения и котельных ЖКХ, на основе комплексного  использования МВТ , электроэнергии и ВИЭ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980518" y="2793462"/>
            <a:ext cx="3027214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endParaRPr lang="en-US" sz="2400" spc="100" dirty="0">
              <a:solidFill>
                <a:srgbClr val="FF0000"/>
              </a:solidFill>
              <a:latin typeface="Calibri"/>
            </a:endParaRPr>
          </a:p>
          <a:p>
            <a:pPr algn="ctr">
              <a:lnSpc>
                <a:spcPts val="2000"/>
              </a:lnSpc>
            </a:pPr>
            <a:r>
              <a:rPr lang="ru-RU" sz="2400" spc="100" dirty="0">
                <a:solidFill>
                  <a:srgbClr val="FF0000"/>
                </a:solidFill>
                <a:latin typeface="Calibri"/>
              </a:rPr>
              <a:t>НАПРАВЛЕНИЯ ПОВЫШЕНИЯ ЭФФЕКТИВНОСТИ  ТЕПЛОСНАБЖЕНИЯ ОБЪЕКТОВ ЖКХ РЕСПУБЛИКИ БЕЛАРУСЬ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515603" y="1525907"/>
            <a:ext cx="2688158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</a:rPr>
              <a:t>Модернизация систем и переход на </a:t>
            </a:r>
            <a:r>
              <a:rPr lang="ru-RU" sz="1600" b="1" i="1" dirty="0" err="1">
                <a:solidFill>
                  <a:prstClr val="black"/>
                </a:solidFill>
                <a:latin typeface="Times New Roman" pitchFamily="18" charset="0"/>
              </a:rPr>
              <a:t>низкоуглеводородные</a:t>
            </a: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</a:rPr>
              <a:t> технологии теплоснабжения объектов ЖКХ с использованием  электроэнергии и ВИЭ</a:t>
            </a:r>
            <a:endParaRPr lang="ru-RU" sz="1600" i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" name="Номер слайда 6">
            <a:extLst>
              <a:ext uri="{FF2B5EF4-FFF2-40B4-BE49-F238E27FC236}">
                <a16:creationId xmlns:a16="http://schemas.microsoft.com/office/drawing/2014/main" id="{48EEE274-64BC-4443-8A63-F97CB3C5BDF0}"/>
              </a:ext>
            </a:extLst>
          </p:cNvPr>
          <p:cNvSpPr>
            <a:spLocks noGrp="1"/>
          </p:cNvSpPr>
          <p:nvPr/>
        </p:nvSpPr>
        <p:spPr>
          <a:xfrm>
            <a:off x="8784468" y="268266"/>
            <a:ext cx="162018" cy="289937"/>
          </a:xfrm>
          <a:prstGeom prst="rect">
            <a:avLst/>
          </a:prstGeom>
        </p:spPr>
        <p:txBody>
          <a:bodyPr vert="horz" lIns="0" rIns="0" anchor="b"/>
          <a:lstStyle>
            <a:defPPr>
              <a:defRPr lang="ru-RU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prstClr val="black">
                    <a:shade val="50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ru-RU" altLang="ru-RU" sz="1600" b="1" dirty="0">
              <a:solidFill>
                <a:prstClr val="white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32747" y="948444"/>
            <a:ext cx="8878517" cy="5688632"/>
          </a:xfrm>
          <a:prstGeom prst="roundRect">
            <a:avLst>
              <a:gd name="adj" fmla="val 5516"/>
            </a:avLst>
          </a:prstGeom>
          <a:noFill/>
          <a:ln w="539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2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 advClick="0" advTm="5000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B03EE-750A-44FD-B59D-000651D686A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Picture 2" descr="D:\WORKS\Промбурвод\Презентации\Мои\Тепловой насос\Картинки тепловой насос\Обработка\схемка электропотер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20" y="1458537"/>
            <a:ext cx="7488832" cy="481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395536" y="893716"/>
            <a:ext cx="8229600" cy="7200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600" b="1" dirty="0">
                <a:solidFill>
                  <a:srgbClr val="212745">
                    <a:lumMod val="75000"/>
                  </a:srgbClr>
                </a:solidFill>
                <a:latin typeface="Times New Roman" pitchFamily="16" charset="0"/>
              </a:rPr>
              <a:t>ВАРИАНТЫ ЭФФЕКТИВНОГО ИСПОЛЬЗОВАНИЯ ВОЗОБНОВЛЯЕМЫХ ИСТОЧНИКОВ ЭНЕРГИИ ПРИ ТЕПЛОСНАБЖЕНИИ ОБЪЕКТОВ ЖКХ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664" y="-137791"/>
            <a:ext cx="91440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731"/>
            <a:ext cx="8223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623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" y="-99392"/>
            <a:ext cx="91440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80" y="105402"/>
            <a:ext cx="8223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77373391"/>
              </p:ext>
            </p:extLst>
          </p:nvPr>
        </p:nvGraphicFramePr>
        <p:xfrm>
          <a:off x="0" y="1484785"/>
          <a:ext cx="9144000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33" y="921046"/>
            <a:ext cx="9000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</a:rPr>
              <a:t>Классификация объектов жилищно-коммунального  хозяйства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180484"/>
      </p:ext>
    </p:extLst>
  </p:cSld>
  <p:clrMapOvr>
    <a:masterClrMapping/>
  </p:clrMapOvr>
</p:sld>
</file>

<file path=ppt/theme/theme1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7351</TotalTime>
  <Words>1023</Words>
  <Application>Microsoft Office PowerPoint</Application>
  <PresentationFormat>On-screen Show (4:3)</PresentationFormat>
  <Paragraphs>127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Arial</vt:lpstr>
      <vt:lpstr>Arial Black</vt:lpstr>
      <vt:lpstr>Arial Unicode MS</vt:lpstr>
      <vt:lpstr>Bahnschrift SemiBold SemiConden</vt:lpstr>
      <vt:lpstr>Calibri</vt:lpstr>
      <vt:lpstr>Georgia</vt:lpstr>
      <vt:lpstr>Tahoma</vt:lpstr>
      <vt:lpstr>Times New Roman</vt:lpstr>
      <vt:lpstr>Trebuchet MS</vt:lpstr>
      <vt:lpstr>1_Воздушный поток</vt:lpstr>
      <vt:lpstr>Тема Office</vt:lpstr>
      <vt:lpstr>2_Воздушный поток</vt:lpstr>
      <vt:lpstr>3_Воздушный поток</vt:lpstr>
      <vt:lpstr>4_Воздушный поток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"Система высокой эффективности</dc:title>
  <dc:creator>Пекушкин Станислав Михайлович</dc:creator>
  <cp:lastModifiedBy>JK</cp:lastModifiedBy>
  <cp:revision>288</cp:revision>
  <cp:lastPrinted>2021-01-21T11:59:14Z</cp:lastPrinted>
  <dcterms:created xsi:type="dcterms:W3CDTF">2018-04-27T05:11:37Z</dcterms:created>
  <dcterms:modified xsi:type="dcterms:W3CDTF">2021-02-02T17:02:43Z</dcterms:modified>
</cp:coreProperties>
</file>