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 id="2147483679" r:id="rId5"/>
    <p:sldMasterId id="2147483698" r:id="rId6"/>
    <p:sldMasterId id="2147483700" r:id="rId7"/>
    <p:sldMasterId id="2147483702" r:id="rId8"/>
  </p:sldMasterIdLst>
  <p:notesMasterIdLst>
    <p:notesMasterId r:id="rId32"/>
  </p:notesMasterIdLst>
  <p:handoutMasterIdLst>
    <p:handoutMasterId r:id="rId33"/>
  </p:handoutMasterIdLst>
  <p:sldIdLst>
    <p:sldId id="256" r:id="rId9"/>
    <p:sldId id="270" r:id="rId10"/>
    <p:sldId id="2147375326" r:id="rId11"/>
    <p:sldId id="2147375327" r:id="rId12"/>
    <p:sldId id="259" r:id="rId13"/>
    <p:sldId id="261" r:id="rId14"/>
    <p:sldId id="262" r:id="rId15"/>
    <p:sldId id="5933" r:id="rId16"/>
    <p:sldId id="6001" r:id="rId17"/>
    <p:sldId id="2147375311" r:id="rId18"/>
    <p:sldId id="2147375320" r:id="rId19"/>
    <p:sldId id="2147375313" r:id="rId20"/>
    <p:sldId id="3404" r:id="rId21"/>
    <p:sldId id="3405" r:id="rId22"/>
    <p:sldId id="3403" r:id="rId23"/>
    <p:sldId id="3401" r:id="rId24"/>
    <p:sldId id="3410" r:id="rId25"/>
    <p:sldId id="3411" r:id="rId26"/>
    <p:sldId id="2147375323" r:id="rId27"/>
    <p:sldId id="2147375324" r:id="rId28"/>
    <p:sldId id="2147375325" r:id="rId29"/>
    <p:sldId id="267" r:id="rId30"/>
    <p:sldId id="269" r:id="rId31"/>
  </p:sldIdLst>
  <p:sldSz cx="12192000" cy="6858000"/>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746D04-3353-43B2-B720-24D36929768D}">
          <p14:sldIdLst>
            <p14:sldId id="256"/>
            <p14:sldId id="270"/>
            <p14:sldId id="2147375326"/>
            <p14:sldId id="2147375327"/>
            <p14:sldId id="259"/>
            <p14:sldId id="261"/>
            <p14:sldId id="262"/>
            <p14:sldId id="5933"/>
            <p14:sldId id="6001"/>
            <p14:sldId id="2147375311"/>
            <p14:sldId id="2147375320"/>
            <p14:sldId id="2147375313"/>
            <p14:sldId id="3404"/>
            <p14:sldId id="3405"/>
            <p14:sldId id="3403"/>
            <p14:sldId id="3401"/>
            <p14:sldId id="3410"/>
            <p14:sldId id="3411"/>
            <p14:sldId id="2147375323"/>
            <p14:sldId id="2147375324"/>
            <p14:sldId id="2147375325"/>
            <p14:sldId id="267"/>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pos="2303" userDrawn="1">
          <p15:clr>
            <a:srgbClr val="A4A3A4"/>
          </p15:clr>
        </p15:guide>
        <p15:guide id="2" orient="horz"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CA525B-E0DB-DCA6-A83A-6178F334600D}" name="Liang Xinyu" initials="LX" userId="S::lxinyu@irena.org::a4c4050a-6f61-4587-9f76-53af0ab50b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2A6"/>
    <a:srgbClr val="984807"/>
    <a:srgbClr val="DC594C"/>
    <a:srgbClr val="282A29"/>
    <a:srgbClr val="333537"/>
    <a:srgbClr val="343537"/>
    <a:srgbClr val="2D2E30"/>
    <a:srgbClr val="3A3E40"/>
    <a:srgbClr val="4EB09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00E35-F349-4967-A47B-D7AC064403EB}" v="24" dt="2024-02-19T12:44:22.192"/>
    <p1510:client id="{E7C00DE2-6F39-4A67-AA7B-C66ADBD87E43}" v="41" dt="2024-02-20T08:50:0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guide pos="2303"/>
        <p:guide orient="horz"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20e7f483932a07f6f7eb227cfb5e8417182e2dd2232c4f498412b9433d66077d::" providerId="AD" clId="Web-{4AC8491D-8C5F-23ED-8CD0-75AE25AB59BB}"/>
    <pc:docChg chg="modSld">
      <pc:chgData name="Guest User" userId="S::urn:spo:anon#20e7f483932a07f6f7eb227cfb5e8417182e2dd2232c4f498412b9433d66077d::" providerId="AD" clId="Web-{4AC8491D-8C5F-23ED-8CD0-75AE25AB59BB}" dt="2024-02-19T10:59:10.826" v="3" actId="14100"/>
      <pc:docMkLst>
        <pc:docMk/>
      </pc:docMkLst>
      <pc:sldChg chg="modSp">
        <pc:chgData name="Guest User" userId="S::urn:spo:anon#20e7f483932a07f6f7eb227cfb5e8417182e2dd2232c4f498412b9433d66077d::" providerId="AD" clId="Web-{4AC8491D-8C5F-23ED-8CD0-75AE25AB59BB}" dt="2024-02-19T10:59:10.826" v="3" actId="14100"/>
        <pc:sldMkLst>
          <pc:docMk/>
          <pc:sldMk cId="3775497180" sldId="270"/>
        </pc:sldMkLst>
        <pc:picChg chg="mod">
          <ac:chgData name="Guest User" userId="S::urn:spo:anon#20e7f483932a07f6f7eb227cfb5e8417182e2dd2232c4f498412b9433d66077d::" providerId="AD" clId="Web-{4AC8491D-8C5F-23ED-8CD0-75AE25AB59BB}" dt="2024-02-19T10:59:10.826" v="3" actId="14100"/>
          <ac:picMkLst>
            <pc:docMk/>
            <pc:sldMk cId="3775497180" sldId="270"/>
            <ac:picMk id="5" creationId="{3BF81FCA-400D-5F13-7341-BF884EB1F8B1}"/>
          </ac:picMkLst>
        </pc:picChg>
      </pc:sldChg>
    </pc:docChg>
  </pc:docChgLst>
  <pc:docChgLst>
    <pc:chgData name="Guest User" userId="S::urn:spo:anon#20e7f483932a07f6f7eb227cfb5e8417182e2dd2232c4f498412b9433d66077d::" providerId="AD" clId="Web-{1E26A152-E7AD-9781-0D73-D6E931398F66}"/>
    <pc:docChg chg="sldOrd">
      <pc:chgData name="Guest User" userId="S::urn:spo:anon#20e7f483932a07f6f7eb227cfb5e8417182e2dd2232c4f498412b9433d66077d::" providerId="AD" clId="Web-{1E26A152-E7AD-9781-0D73-D6E931398F66}" dt="2024-02-19T10:55:10.224" v="0"/>
      <pc:docMkLst>
        <pc:docMk/>
      </pc:docMkLst>
      <pc:sldChg chg="ord">
        <pc:chgData name="Guest User" userId="S::urn:spo:anon#20e7f483932a07f6f7eb227cfb5e8417182e2dd2232c4f498412b9433d66077d::" providerId="AD" clId="Web-{1E26A152-E7AD-9781-0D73-D6E931398F66}" dt="2024-02-19T10:55:10.224" v="0"/>
        <pc:sldMkLst>
          <pc:docMk/>
          <pc:sldMk cId="495666444" sldId="5933"/>
        </pc:sldMkLst>
      </pc:sldChg>
    </pc:docChg>
  </pc:docChgLst>
  <pc:docChgLst>
    <pc:chgData name="Karan Kochhar" userId="1b717370-f83e-4d6c-bd1c-07d6cfa6afaf" providerId="ADAL" clId="{E7C00DE2-6F39-4A67-AA7B-C66ADBD87E43}"/>
    <pc:docChg chg="undo custSel addSld delSld modSld sldOrd modMainMaster modSection">
      <pc:chgData name="Karan Kochhar" userId="1b717370-f83e-4d6c-bd1c-07d6cfa6afaf" providerId="ADAL" clId="{E7C00DE2-6F39-4A67-AA7B-C66ADBD87E43}" dt="2024-02-20T12:40:12.584" v="230" actId="1076"/>
      <pc:docMkLst>
        <pc:docMk/>
      </pc:docMkLst>
      <pc:sldChg chg="addSp delSp modSp add del mod setBg">
        <pc:chgData name="Karan Kochhar" userId="1b717370-f83e-4d6c-bd1c-07d6cfa6afaf" providerId="ADAL" clId="{E7C00DE2-6F39-4A67-AA7B-C66ADBD87E43}" dt="2024-02-19T13:27:15.827" v="207"/>
        <pc:sldMkLst>
          <pc:docMk/>
          <pc:sldMk cId="816873190" sldId="256"/>
        </pc:sldMkLst>
        <pc:spChg chg="mod">
          <ac:chgData name="Karan Kochhar" userId="1b717370-f83e-4d6c-bd1c-07d6cfa6afaf" providerId="ADAL" clId="{E7C00DE2-6F39-4A67-AA7B-C66ADBD87E43}" dt="2024-02-19T09:14:58.604" v="61" actId="108"/>
          <ac:spMkLst>
            <pc:docMk/>
            <pc:sldMk cId="816873190" sldId="256"/>
            <ac:spMk id="15" creationId="{086856CE-952D-3747-BE56-4630DDC323AF}"/>
          </ac:spMkLst>
        </pc:spChg>
        <pc:spChg chg="mod">
          <ac:chgData name="Karan Kochhar" userId="1b717370-f83e-4d6c-bd1c-07d6cfa6afaf" providerId="ADAL" clId="{E7C00DE2-6F39-4A67-AA7B-C66ADBD87E43}" dt="2024-02-19T09:15:32.440" v="92" actId="6549"/>
          <ac:spMkLst>
            <pc:docMk/>
            <pc:sldMk cId="816873190" sldId="256"/>
            <ac:spMk id="18" creationId="{E686C7E6-E5C0-0144-88BB-57266D6D9938}"/>
          </ac:spMkLst>
        </pc:spChg>
        <pc:spChg chg="mod">
          <ac:chgData name="Karan Kochhar" userId="1b717370-f83e-4d6c-bd1c-07d6cfa6afaf" providerId="ADAL" clId="{E7C00DE2-6F39-4A67-AA7B-C66ADBD87E43}" dt="2024-02-19T09:13:39.923" v="9" actId="20577"/>
          <ac:spMkLst>
            <pc:docMk/>
            <pc:sldMk cId="816873190" sldId="256"/>
            <ac:spMk id="19" creationId="{2E31E1B2-1DFE-EA43-BC47-C9EC340B59C7}"/>
          </ac:spMkLst>
        </pc:spChg>
        <pc:picChg chg="del">
          <ac:chgData name="Karan Kochhar" userId="1b717370-f83e-4d6c-bd1c-07d6cfa6afaf" providerId="ADAL" clId="{E7C00DE2-6F39-4A67-AA7B-C66ADBD87E43}" dt="2024-02-19T13:09:40.698" v="183" actId="478"/>
          <ac:picMkLst>
            <pc:docMk/>
            <pc:sldMk cId="816873190" sldId="256"/>
            <ac:picMk id="2" creationId="{E66E2118-7D84-2519-5FBF-6730F10BB9F2}"/>
          </ac:picMkLst>
        </pc:picChg>
        <pc:picChg chg="add mod">
          <ac:chgData name="Karan Kochhar" userId="1b717370-f83e-4d6c-bd1c-07d6cfa6afaf" providerId="ADAL" clId="{E7C00DE2-6F39-4A67-AA7B-C66ADBD87E43}" dt="2024-02-19T13:27:15.827" v="207"/>
          <ac:picMkLst>
            <pc:docMk/>
            <pc:sldMk cId="816873190" sldId="256"/>
            <ac:picMk id="3" creationId="{41DA95A1-7100-1645-8E7C-509485607187}"/>
          </ac:picMkLst>
        </pc:picChg>
      </pc:sldChg>
      <pc:sldChg chg="addSp delSp modSp mod">
        <pc:chgData name="Karan Kochhar" userId="1b717370-f83e-4d6c-bd1c-07d6cfa6afaf" providerId="ADAL" clId="{E7C00DE2-6F39-4A67-AA7B-C66ADBD87E43}" dt="2024-02-20T08:49:03.288" v="210" actId="478"/>
        <pc:sldMkLst>
          <pc:docMk/>
          <pc:sldMk cId="3063000139" sldId="259"/>
        </pc:sldMkLst>
        <pc:spChg chg="mod">
          <ac:chgData name="Karan Kochhar" userId="1b717370-f83e-4d6c-bd1c-07d6cfa6afaf" providerId="ADAL" clId="{E7C00DE2-6F39-4A67-AA7B-C66ADBD87E43}" dt="2024-02-19T09:27:41.979" v="154" actId="14100"/>
          <ac:spMkLst>
            <pc:docMk/>
            <pc:sldMk cId="3063000139" sldId="259"/>
            <ac:spMk id="3" creationId="{B58A2787-35B8-2286-BCBC-3B9A8A47CCFB}"/>
          </ac:spMkLst>
        </pc:spChg>
        <pc:spChg chg="del">
          <ac:chgData name="Karan Kochhar" userId="1b717370-f83e-4d6c-bd1c-07d6cfa6afaf" providerId="ADAL" clId="{E7C00DE2-6F39-4A67-AA7B-C66ADBD87E43}" dt="2024-02-19T09:37:19.006" v="176" actId="478"/>
          <ac:spMkLst>
            <pc:docMk/>
            <pc:sldMk cId="3063000139" sldId="259"/>
            <ac:spMk id="4" creationId="{F86268EC-61AE-584A-B660-EC2D75A65479}"/>
          </ac:spMkLst>
        </pc:spChg>
        <pc:picChg chg="add del">
          <ac:chgData name="Karan Kochhar" userId="1b717370-f83e-4d6c-bd1c-07d6cfa6afaf" providerId="ADAL" clId="{E7C00DE2-6F39-4A67-AA7B-C66ADBD87E43}" dt="2024-02-20T08:49:03.288" v="210" actId="478"/>
          <ac:picMkLst>
            <pc:docMk/>
            <pc:sldMk cId="3063000139" sldId="259"/>
            <ac:picMk id="2" creationId="{46C56750-B63F-2C7F-F25F-2AE41DE6F2A4}"/>
          </ac:picMkLst>
        </pc:picChg>
        <pc:picChg chg="del mod">
          <ac:chgData name="Karan Kochhar" userId="1b717370-f83e-4d6c-bd1c-07d6cfa6afaf" providerId="ADAL" clId="{E7C00DE2-6F39-4A67-AA7B-C66ADBD87E43}" dt="2024-02-19T09:28:15.093" v="159" actId="478"/>
          <ac:picMkLst>
            <pc:docMk/>
            <pc:sldMk cId="3063000139" sldId="259"/>
            <ac:picMk id="5" creationId="{93E242E0-634F-38D2-C73D-1EDEBD51784C}"/>
          </ac:picMkLst>
        </pc:picChg>
        <pc:picChg chg="add del mod">
          <ac:chgData name="Karan Kochhar" userId="1b717370-f83e-4d6c-bd1c-07d6cfa6afaf" providerId="ADAL" clId="{E7C00DE2-6F39-4A67-AA7B-C66ADBD87E43}" dt="2024-02-19T09:28:15.093" v="159" actId="478"/>
          <ac:picMkLst>
            <pc:docMk/>
            <pc:sldMk cId="3063000139" sldId="259"/>
            <ac:picMk id="1026" creationId="{1FA0822F-F8AD-FEC1-A6E6-7A584CF23EF6}"/>
          </ac:picMkLst>
        </pc:picChg>
      </pc:sldChg>
      <pc:sldChg chg="addSp delSp modSp mod">
        <pc:chgData name="Karan Kochhar" userId="1b717370-f83e-4d6c-bd1c-07d6cfa6afaf" providerId="ADAL" clId="{E7C00DE2-6F39-4A67-AA7B-C66ADBD87E43}" dt="2024-02-20T08:49:07.206" v="212" actId="478"/>
        <pc:sldMkLst>
          <pc:docMk/>
          <pc:sldMk cId="896049861" sldId="261"/>
        </pc:sldMkLst>
        <pc:picChg chg="add del">
          <ac:chgData name="Karan Kochhar" userId="1b717370-f83e-4d6c-bd1c-07d6cfa6afaf" providerId="ADAL" clId="{E7C00DE2-6F39-4A67-AA7B-C66ADBD87E43}" dt="2024-02-20T08:49:07.206" v="212" actId="478"/>
          <ac:picMkLst>
            <pc:docMk/>
            <pc:sldMk cId="896049861" sldId="261"/>
            <ac:picMk id="3" creationId="{34C090AA-1E72-6F45-82AA-8D0766654CA2}"/>
          </ac:picMkLst>
        </pc:picChg>
        <pc:picChg chg="del mod">
          <ac:chgData name="Karan Kochhar" userId="1b717370-f83e-4d6c-bd1c-07d6cfa6afaf" providerId="ADAL" clId="{E7C00DE2-6F39-4A67-AA7B-C66ADBD87E43}" dt="2024-02-20T08:49:05.960" v="211" actId="478"/>
          <ac:picMkLst>
            <pc:docMk/>
            <pc:sldMk cId="896049861" sldId="261"/>
            <ac:picMk id="5" creationId="{8E72FB22-3A89-AF9F-37B1-156CB3F26C9C}"/>
          </ac:picMkLst>
        </pc:picChg>
      </pc:sldChg>
      <pc:sldChg chg="delSp mod">
        <pc:chgData name="Karan Kochhar" userId="1b717370-f83e-4d6c-bd1c-07d6cfa6afaf" providerId="ADAL" clId="{E7C00DE2-6F39-4A67-AA7B-C66ADBD87E43}" dt="2024-02-20T08:49:12.459" v="214" actId="478"/>
        <pc:sldMkLst>
          <pc:docMk/>
          <pc:sldMk cId="1338282056" sldId="262"/>
        </pc:sldMkLst>
        <pc:spChg chg="del">
          <ac:chgData name="Karan Kochhar" userId="1b717370-f83e-4d6c-bd1c-07d6cfa6afaf" providerId="ADAL" clId="{E7C00DE2-6F39-4A67-AA7B-C66ADBD87E43}" dt="2024-02-19T09:37:12.647" v="175" actId="478"/>
          <ac:spMkLst>
            <pc:docMk/>
            <pc:sldMk cId="1338282056" sldId="262"/>
            <ac:spMk id="4" creationId="{F86268EC-61AE-584A-B660-EC2D75A65479}"/>
          </ac:spMkLst>
        </pc:spChg>
        <pc:picChg chg="del">
          <ac:chgData name="Karan Kochhar" userId="1b717370-f83e-4d6c-bd1c-07d6cfa6afaf" providerId="ADAL" clId="{E7C00DE2-6F39-4A67-AA7B-C66ADBD87E43}" dt="2024-02-20T08:49:12.459" v="214" actId="478"/>
          <ac:picMkLst>
            <pc:docMk/>
            <pc:sldMk cId="1338282056" sldId="262"/>
            <ac:picMk id="5" creationId="{6485BD4C-0822-80D0-205E-2A948D310C19}"/>
          </ac:picMkLst>
        </pc:picChg>
      </pc:sldChg>
      <pc:sldChg chg="modSp mod">
        <pc:chgData name="Karan Kochhar" userId="1b717370-f83e-4d6c-bd1c-07d6cfa6afaf" providerId="ADAL" clId="{E7C00DE2-6F39-4A67-AA7B-C66ADBD87E43}" dt="2024-02-19T09:29:42.019" v="162" actId="20577"/>
        <pc:sldMkLst>
          <pc:docMk/>
          <pc:sldMk cId="1966615869" sldId="267"/>
        </pc:sldMkLst>
        <pc:spChg chg="mod">
          <ac:chgData name="Karan Kochhar" userId="1b717370-f83e-4d6c-bd1c-07d6cfa6afaf" providerId="ADAL" clId="{E7C00DE2-6F39-4A67-AA7B-C66ADBD87E43}" dt="2024-02-19T09:29:42.019" v="162" actId="20577"/>
          <ac:spMkLst>
            <pc:docMk/>
            <pc:sldMk cId="1966615869" sldId="267"/>
            <ac:spMk id="6" creationId="{A6743591-9422-F641-9984-85EA6B522CED}"/>
          </ac:spMkLst>
        </pc:spChg>
      </pc:sldChg>
      <pc:sldChg chg="addSp delSp modSp add del mod setBg">
        <pc:chgData name="Karan Kochhar" userId="1b717370-f83e-4d6c-bd1c-07d6cfa6afaf" providerId="ADAL" clId="{E7C00DE2-6F39-4A67-AA7B-C66ADBD87E43}" dt="2024-02-19T09:18:49.741" v="133" actId="1076"/>
        <pc:sldMkLst>
          <pc:docMk/>
          <pc:sldMk cId="3775497180" sldId="270"/>
        </pc:sldMkLst>
        <pc:spChg chg="mod">
          <ac:chgData name="Karan Kochhar" userId="1b717370-f83e-4d6c-bd1c-07d6cfa6afaf" providerId="ADAL" clId="{E7C00DE2-6F39-4A67-AA7B-C66ADBD87E43}" dt="2024-02-19T09:16:07.738" v="111" actId="20577"/>
          <ac:spMkLst>
            <pc:docMk/>
            <pc:sldMk cId="3775497180" sldId="270"/>
            <ac:spMk id="6" creationId="{2A345EC5-21F6-C84D-B3BF-199153A6274F}"/>
          </ac:spMkLst>
        </pc:spChg>
        <pc:spChg chg="mod">
          <ac:chgData name="Karan Kochhar" userId="1b717370-f83e-4d6c-bd1c-07d6cfa6afaf" providerId="ADAL" clId="{E7C00DE2-6F39-4A67-AA7B-C66ADBD87E43}" dt="2024-02-19T09:15:51.866" v="108" actId="20577"/>
          <ac:spMkLst>
            <pc:docMk/>
            <pc:sldMk cId="3775497180" sldId="270"/>
            <ac:spMk id="8" creationId="{9E07BC79-0BDB-C245-AAF9-61FB14243ED6}"/>
          </ac:spMkLst>
        </pc:spChg>
        <pc:picChg chg="add mod">
          <ac:chgData name="Karan Kochhar" userId="1b717370-f83e-4d6c-bd1c-07d6cfa6afaf" providerId="ADAL" clId="{E7C00DE2-6F39-4A67-AA7B-C66ADBD87E43}" dt="2024-02-19T09:18:47.746" v="132" actId="1076"/>
          <ac:picMkLst>
            <pc:docMk/>
            <pc:sldMk cId="3775497180" sldId="270"/>
            <ac:picMk id="3" creationId="{732BD0D8-B2E0-DEF4-51F4-A582121E4FF8}"/>
          </ac:picMkLst>
        </pc:picChg>
        <pc:picChg chg="add mod">
          <ac:chgData name="Karan Kochhar" userId="1b717370-f83e-4d6c-bd1c-07d6cfa6afaf" providerId="ADAL" clId="{E7C00DE2-6F39-4A67-AA7B-C66ADBD87E43}" dt="2024-02-19T09:18:49.741" v="133" actId="1076"/>
          <ac:picMkLst>
            <pc:docMk/>
            <pc:sldMk cId="3775497180" sldId="270"/>
            <ac:picMk id="5" creationId="{3BF81FCA-400D-5F13-7341-BF884EB1F8B1}"/>
          </ac:picMkLst>
        </pc:picChg>
        <pc:picChg chg="del">
          <ac:chgData name="Karan Kochhar" userId="1b717370-f83e-4d6c-bd1c-07d6cfa6afaf" providerId="ADAL" clId="{E7C00DE2-6F39-4A67-AA7B-C66ADBD87E43}" dt="2024-02-19T09:17:50.687" v="119" actId="478"/>
          <ac:picMkLst>
            <pc:docMk/>
            <pc:sldMk cId="3775497180" sldId="270"/>
            <ac:picMk id="7" creationId="{0988C29D-2533-4CF1-9D40-1CF10C59BC83}"/>
          </ac:picMkLst>
        </pc:picChg>
        <pc:picChg chg="del">
          <ac:chgData name="Karan Kochhar" userId="1b717370-f83e-4d6c-bd1c-07d6cfa6afaf" providerId="ADAL" clId="{E7C00DE2-6F39-4A67-AA7B-C66ADBD87E43}" dt="2024-02-19T09:18:32.780" v="128" actId="478"/>
          <ac:picMkLst>
            <pc:docMk/>
            <pc:sldMk cId="3775497180" sldId="270"/>
            <ac:picMk id="9" creationId="{19542B7B-D803-421F-AC63-F630EE5D7959}"/>
          </ac:picMkLst>
        </pc:picChg>
      </pc:sldChg>
      <pc:sldChg chg="add del setBg">
        <pc:chgData name="Karan Kochhar" userId="1b717370-f83e-4d6c-bd1c-07d6cfa6afaf" providerId="ADAL" clId="{E7C00DE2-6F39-4A67-AA7B-C66ADBD87E43}" dt="2024-02-19T09:33:52.408" v="173" actId="47"/>
        <pc:sldMkLst>
          <pc:docMk/>
          <pc:sldMk cId="1133534204" sldId="271"/>
        </pc:sldMkLst>
      </pc:sldChg>
      <pc:sldChg chg="del">
        <pc:chgData name="Karan Kochhar" userId="1b717370-f83e-4d6c-bd1c-07d6cfa6afaf" providerId="ADAL" clId="{E7C00DE2-6F39-4A67-AA7B-C66ADBD87E43}" dt="2024-02-19T09:19:32.385" v="135" actId="2696"/>
        <pc:sldMkLst>
          <pc:docMk/>
          <pc:sldMk cId="3233734812" sldId="582"/>
        </pc:sldMkLst>
      </pc:sldChg>
      <pc:sldChg chg="del">
        <pc:chgData name="Karan Kochhar" userId="1b717370-f83e-4d6c-bd1c-07d6cfa6afaf" providerId="ADAL" clId="{E7C00DE2-6F39-4A67-AA7B-C66ADBD87E43}" dt="2024-02-19T09:19:13.811" v="134" actId="47"/>
        <pc:sldMkLst>
          <pc:docMk/>
          <pc:sldMk cId="244132060" sldId="1185"/>
        </pc:sldMkLst>
      </pc:sldChg>
      <pc:sldChg chg="delSp mod">
        <pc:chgData name="Karan Kochhar" userId="1b717370-f83e-4d6c-bd1c-07d6cfa6afaf" providerId="ADAL" clId="{E7C00DE2-6F39-4A67-AA7B-C66ADBD87E43}" dt="2024-02-20T08:49:33.453" v="223" actId="478"/>
        <pc:sldMkLst>
          <pc:docMk/>
          <pc:sldMk cId="1436350122" sldId="3401"/>
        </pc:sldMkLst>
        <pc:picChg chg="del">
          <ac:chgData name="Karan Kochhar" userId="1b717370-f83e-4d6c-bd1c-07d6cfa6afaf" providerId="ADAL" clId="{E7C00DE2-6F39-4A67-AA7B-C66ADBD87E43}" dt="2024-02-20T08:49:33.453" v="223" actId="478"/>
          <ac:picMkLst>
            <pc:docMk/>
            <pc:sldMk cId="1436350122" sldId="3401"/>
            <ac:picMk id="14" creationId="{8ED96BF9-5C01-22AF-E8B1-DA75E02BAC58}"/>
          </ac:picMkLst>
        </pc:picChg>
      </pc:sldChg>
      <pc:sldChg chg="delSp mod">
        <pc:chgData name="Karan Kochhar" userId="1b717370-f83e-4d6c-bd1c-07d6cfa6afaf" providerId="ADAL" clId="{E7C00DE2-6F39-4A67-AA7B-C66ADBD87E43}" dt="2024-02-20T08:49:31.010" v="222" actId="478"/>
        <pc:sldMkLst>
          <pc:docMk/>
          <pc:sldMk cId="847989003" sldId="3403"/>
        </pc:sldMkLst>
        <pc:picChg chg="del">
          <ac:chgData name="Karan Kochhar" userId="1b717370-f83e-4d6c-bd1c-07d6cfa6afaf" providerId="ADAL" clId="{E7C00DE2-6F39-4A67-AA7B-C66ADBD87E43}" dt="2024-02-20T08:49:31.010" v="222" actId="478"/>
          <ac:picMkLst>
            <pc:docMk/>
            <pc:sldMk cId="847989003" sldId="3403"/>
            <ac:picMk id="7" creationId="{6CF338C2-895F-4C5C-A84D-7211A1AAE97A}"/>
          </ac:picMkLst>
        </pc:picChg>
      </pc:sldChg>
      <pc:sldChg chg="delSp modSp mod">
        <pc:chgData name="Karan Kochhar" userId="1b717370-f83e-4d6c-bd1c-07d6cfa6afaf" providerId="ADAL" clId="{E7C00DE2-6F39-4A67-AA7B-C66ADBD87E43}" dt="2024-02-20T08:49:26.441" v="220" actId="478"/>
        <pc:sldMkLst>
          <pc:docMk/>
          <pc:sldMk cId="1887596202" sldId="3404"/>
        </pc:sldMkLst>
        <pc:spChg chg="mod">
          <ac:chgData name="Karan Kochhar" userId="1b717370-f83e-4d6c-bd1c-07d6cfa6afaf" providerId="ADAL" clId="{E7C00DE2-6F39-4A67-AA7B-C66ADBD87E43}" dt="2024-02-19T12:53:24.206" v="178" actId="113"/>
          <ac:spMkLst>
            <pc:docMk/>
            <pc:sldMk cId="1887596202" sldId="3404"/>
            <ac:spMk id="6" creationId="{494E2237-9F33-4F6D-51D7-85CC1D3B0BAA}"/>
          </ac:spMkLst>
        </pc:spChg>
        <pc:picChg chg="del">
          <ac:chgData name="Karan Kochhar" userId="1b717370-f83e-4d6c-bd1c-07d6cfa6afaf" providerId="ADAL" clId="{E7C00DE2-6F39-4A67-AA7B-C66ADBD87E43}" dt="2024-02-20T08:49:26.441" v="220" actId="478"/>
          <ac:picMkLst>
            <pc:docMk/>
            <pc:sldMk cId="1887596202" sldId="3404"/>
            <ac:picMk id="7" creationId="{36BD2F76-623E-A2C3-4813-1F6CB5A17646}"/>
          </ac:picMkLst>
        </pc:picChg>
      </pc:sldChg>
      <pc:sldChg chg="delSp mod">
        <pc:chgData name="Karan Kochhar" userId="1b717370-f83e-4d6c-bd1c-07d6cfa6afaf" providerId="ADAL" clId="{E7C00DE2-6F39-4A67-AA7B-C66ADBD87E43}" dt="2024-02-20T08:49:28.655" v="221" actId="478"/>
        <pc:sldMkLst>
          <pc:docMk/>
          <pc:sldMk cId="4257306359" sldId="3405"/>
        </pc:sldMkLst>
        <pc:picChg chg="del">
          <ac:chgData name="Karan Kochhar" userId="1b717370-f83e-4d6c-bd1c-07d6cfa6afaf" providerId="ADAL" clId="{E7C00DE2-6F39-4A67-AA7B-C66ADBD87E43}" dt="2024-02-20T08:49:28.655" v="221" actId="478"/>
          <ac:picMkLst>
            <pc:docMk/>
            <pc:sldMk cId="4257306359" sldId="3405"/>
            <ac:picMk id="5" creationId="{698F5408-3DDE-6001-72D8-FA2F016CD0AE}"/>
          </ac:picMkLst>
        </pc:picChg>
      </pc:sldChg>
      <pc:sldChg chg="delSp mod">
        <pc:chgData name="Karan Kochhar" userId="1b717370-f83e-4d6c-bd1c-07d6cfa6afaf" providerId="ADAL" clId="{E7C00DE2-6F39-4A67-AA7B-C66ADBD87E43}" dt="2024-02-20T08:49:36.115" v="224" actId="478"/>
        <pc:sldMkLst>
          <pc:docMk/>
          <pc:sldMk cId="944559133" sldId="3410"/>
        </pc:sldMkLst>
        <pc:picChg chg="del">
          <ac:chgData name="Karan Kochhar" userId="1b717370-f83e-4d6c-bd1c-07d6cfa6afaf" providerId="ADAL" clId="{E7C00DE2-6F39-4A67-AA7B-C66ADBD87E43}" dt="2024-02-20T08:49:36.115" v="224" actId="478"/>
          <ac:picMkLst>
            <pc:docMk/>
            <pc:sldMk cId="944559133" sldId="3410"/>
            <ac:picMk id="4" creationId="{0FCCDCF4-B18A-EDB7-BE6D-513336C70126}"/>
          </ac:picMkLst>
        </pc:picChg>
      </pc:sldChg>
      <pc:sldChg chg="delSp mod">
        <pc:chgData name="Karan Kochhar" userId="1b717370-f83e-4d6c-bd1c-07d6cfa6afaf" providerId="ADAL" clId="{E7C00DE2-6F39-4A67-AA7B-C66ADBD87E43}" dt="2024-02-20T08:49:39.009" v="225" actId="478"/>
        <pc:sldMkLst>
          <pc:docMk/>
          <pc:sldMk cId="1406541343" sldId="3411"/>
        </pc:sldMkLst>
        <pc:picChg chg="del">
          <ac:chgData name="Karan Kochhar" userId="1b717370-f83e-4d6c-bd1c-07d6cfa6afaf" providerId="ADAL" clId="{E7C00DE2-6F39-4A67-AA7B-C66ADBD87E43}" dt="2024-02-20T08:49:39.009" v="225" actId="478"/>
          <ac:picMkLst>
            <pc:docMk/>
            <pc:sldMk cId="1406541343" sldId="3411"/>
            <ac:picMk id="4" creationId="{0870D3A6-6500-6CE9-9EEF-352F8F86545E}"/>
          </ac:picMkLst>
        </pc:picChg>
      </pc:sldChg>
      <pc:sldChg chg="delSp mod">
        <pc:chgData name="Karan Kochhar" userId="1b717370-f83e-4d6c-bd1c-07d6cfa6afaf" providerId="ADAL" clId="{E7C00DE2-6F39-4A67-AA7B-C66ADBD87E43}" dt="2024-02-20T08:49:10.441" v="213" actId="478"/>
        <pc:sldMkLst>
          <pc:docMk/>
          <pc:sldMk cId="495666444" sldId="5933"/>
        </pc:sldMkLst>
        <pc:spChg chg="del">
          <ac:chgData name="Karan Kochhar" userId="1b717370-f83e-4d6c-bd1c-07d6cfa6afaf" providerId="ADAL" clId="{E7C00DE2-6F39-4A67-AA7B-C66ADBD87E43}" dt="2024-02-19T09:37:09.658" v="174" actId="478"/>
          <ac:spMkLst>
            <pc:docMk/>
            <pc:sldMk cId="495666444" sldId="5933"/>
            <ac:spMk id="8" creationId="{4D77848E-A52D-4FF4-9373-02A85289EC4B}"/>
          </ac:spMkLst>
        </pc:spChg>
        <pc:picChg chg="del">
          <ac:chgData name="Karan Kochhar" userId="1b717370-f83e-4d6c-bd1c-07d6cfa6afaf" providerId="ADAL" clId="{E7C00DE2-6F39-4A67-AA7B-C66ADBD87E43}" dt="2024-02-20T08:49:10.441" v="213" actId="478"/>
          <ac:picMkLst>
            <pc:docMk/>
            <pc:sldMk cId="495666444" sldId="5933"/>
            <ac:picMk id="2" creationId="{6C351F90-5366-DD5B-1C59-E32A08DE4B58}"/>
          </ac:picMkLst>
        </pc:picChg>
      </pc:sldChg>
      <pc:sldChg chg="delSp modSp mod">
        <pc:chgData name="Karan Kochhar" userId="1b717370-f83e-4d6c-bd1c-07d6cfa6afaf" providerId="ADAL" clId="{E7C00DE2-6F39-4A67-AA7B-C66ADBD87E43}" dt="2024-02-20T08:49:17.934" v="217" actId="478"/>
        <pc:sldMkLst>
          <pc:docMk/>
          <pc:sldMk cId="338077076" sldId="6001"/>
        </pc:sldMkLst>
        <pc:picChg chg="del mod">
          <ac:chgData name="Karan Kochhar" userId="1b717370-f83e-4d6c-bd1c-07d6cfa6afaf" providerId="ADAL" clId="{E7C00DE2-6F39-4A67-AA7B-C66ADBD87E43}" dt="2024-02-20T08:49:17.934" v="217" actId="478"/>
          <ac:picMkLst>
            <pc:docMk/>
            <pc:sldMk cId="338077076" sldId="6001"/>
            <ac:picMk id="2" creationId="{9842F89A-069C-85B6-C002-086615A142B8}"/>
          </ac:picMkLst>
        </pc:picChg>
      </pc:sldChg>
      <pc:sldChg chg="delSp modSp mod">
        <pc:chgData name="Karan Kochhar" userId="1b717370-f83e-4d6c-bd1c-07d6cfa6afaf" providerId="ADAL" clId="{E7C00DE2-6F39-4A67-AA7B-C66ADBD87E43}" dt="2024-02-20T08:49:15.655" v="215" actId="478"/>
        <pc:sldMkLst>
          <pc:docMk/>
          <pc:sldMk cId="4209490551" sldId="2147375311"/>
        </pc:sldMkLst>
        <pc:spChg chg="mod">
          <ac:chgData name="Karan Kochhar" userId="1b717370-f83e-4d6c-bd1c-07d6cfa6afaf" providerId="ADAL" clId="{E7C00DE2-6F39-4A67-AA7B-C66ADBD87E43}" dt="2024-02-19T09:29:28.528" v="161" actId="1076"/>
          <ac:spMkLst>
            <pc:docMk/>
            <pc:sldMk cId="4209490551" sldId="2147375311"/>
            <ac:spMk id="7" creationId="{10F7BB95-80FE-411F-8C23-58EEF9D954D1}"/>
          </ac:spMkLst>
        </pc:spChg>
        <pc:picChg chg="del">
          <ac:chgData name="Karan Kochhar" userId="1b717370-f83e-4d6c-bd1c-07d6cfa6afaf" providerId="ADAL" clId="{E7C00DE2-6F39-4A67-AA7B-C66ADBD87E43}" dt="2024-02-20T08:49:15.655" v="215" actId="478"/>
          <ac:picMkLst>
            <pc:docMk/>
            <pc:sldMk cId="4209490551" sldId="2147375311"/>
            <ac:picMk id="2" creationId="{1E5E8AA8-1E32-5023-76CF-CEDE760F26A6}"/>
          </ac:picMkLst>
        </pc:picChg>
      </pc:sldChg>
      <pc:sldChg chg="delSp mod">
        <pc:chgData name="Karan Kochhar" userId="1b717370-f83e-4d6c-bd1c-07d6cfa6afaf" providerId="ADAL" clId="{E7C00DE2-6F39-4A67-AA7B-C66ADBD87E43}" dt="2024-02-20T08:49:24.344" v="219" actId="478"/>
        <pc:sldMkLst>
          <pc:docMk/>
          <pc:sldMk cId="3695130621" sldId="2147375313"/>
        </pc:sldMkLst>
        <pc:picChg chg="del">
          <ac:chgData name="Karan Kochhar" userId="1b717370-f83e-4d6c-bd1c-07d6cfa6afaf" providerId="ADAL" clId="{E7C00DE2-6F39-4A67-AA7B-C66ADBD87E43}" dt="2024-02-20T08:49:24.344" v="219" actId="478"/>
          <ac:picMkLst>
            <pc:docMk/>
            <pc:sldMk cId="3695130621" sldId="2147375313"/>
            <ac:picMk id="2" creationId="{FA7AA16F-DA41-C876-A45A-AB9E9EAE554E}"/>
          </ac:picMkLst>
        </pc:picChg>
      </pc:sldChg>
      <pc:sldChg chg="delSp mod">
        <pc:chgData name="Karan Kochhar" userId="1b717370-f83e-4d6c-bd1c-07d6cfa6afaf" providerId="ADAL" clId="{E7C00DE2-6F39-4A67-AA7B-C66ADBD87E43}" dt="2024-02-20T08:49:20.871" v="218" actId="478"/>
        <pc:sldMkLst>
          <pc:docMk/>
          <pc:sldMk cId="3064133471" sldId="2147375320"/>
        </pc:sldMkLst>
        <pc:picChg chg="del">
          <ac:chgData name="Karan Kochhar" userId="1b717370-f83e-4d6c-bd1c-07d6cfa6afaf" providerId="ADAL" clId="{E7C00DE2-6F39-4A67-AA7B-C66ADBD87E43}" dt="2024-02-20T08:49:20.871" v="218" actId="478"/>
          <ac:picMkLst>
            <pc:docMk/>
            <pc:sldMk cId="3064133471" sldId="2147375320"/>
            <ac:picMk id="5" creationId="{FAA8B7D0-30F3-33F1-5CDB-C0D832DC4D69}"/>
          </ac:picMkLst>
        </pc:picChg>
      </pc:sldChg>
      <pc:sldChg chg="delSp mod">
        <pc:chgData name="Karan Kochhar" userId="1b717370-f83e-4d6c-bd1c-07d6cfa6afaf" providerId="ADAL" clId="{E7C00DE2-6F39-4A67-AA7B-C66ADBD87E43}" dt="2024-02-20T08:50:12.851" v="229" actId="478"/>
        <pc:sldMkLst>
          <pc:docMk/>
          <pc:sldMk cId="1012587550" sldId="2147375323"/>
        </pc:sldMkLst>
        <pc:picChg chg="del">
          <ac:chgData name="Karan Kochhar" userId="1b717370-f83e-4d6c-bd1c-07d6cfa6afaf" providerId="ADAL" clId="{E7C00DE2-6F39-4A67-AA7B-C66ADBD87E43}" dt="2024-02-20T08:50:12.851" v="229" actId="478"/>
          <ac:picMkLst>
            <pc:docMk/>
            <pc:sldMk cId="1012587550" sldId="2147375323"/>
            <ac:picMk id="4" creationId="{0870D3A6-6500-6CE9-9EEF-352F8F86545E}"/>
          </ac:picMkLst>
        </pc:picChg>
      </pc:sldChg>
      <pc:sldChg chg="delSp mod">
        <pc:chgData name="Karan Kochhar" userId="1b717370-f83e-4d6c-bd1c-07d6cfa6afaf" providerId="ADAL" clId="{E7C00DE2-6F39-4A67-AA7B-C66ADBD87E43}" dt="2024-02-20T08:50:10.907" v="228" actId="478"/>
        <pc:sldMkLst>
          <pc:docMk/>
          <pc:sldMk cId="1472961814" sldId="2147375324"/>
        </pc:sldMkLst>
        <pc:picChg chg="del">
          <ac:chgData name="Karan Kochhar" userId="1b717370-f83e-4d6c-bd1c-07d6cfa6afaf" providerId="ADAL" clId="{E7C00DE2-6F39-4A67-AA7B-C66ADBD87E43}" dt="2024-02-20T08:50:10.907" v="228" actId="478"/>
          <ac:picMkLst>
            <pc:docMk/>
            <pc:sldMk cId="1472961814" sldId="2147375324"/>
            <ac:picMk id="4" creationId="{0870D3A6-6500-6CE9-9EEF-352F8F86545E}"/>
          </ac:picMkLst>
        </pc:picChg>
      </pc:sldChg>
      <pc:sldChg chg="delSp mod">
        <pc:chgData name="Karan Kochhar" userId="1b717370-f83e-4d6c-bd1c-07d6cfa6afaf" providerId="ADAL" clId="{E7C00DE2-6F39-4A67-AA7B-C66ADBD87E43}" dt="2024-02-20T08:49:42.276" v="226" actId="478"/>
        <pc:sldMkLst>
          <pc:docMk/>
          <pc:sldMk cId="2243029958" sldId="2147375325"/>
        </pc:sldMkLst>
        <pc:picChg chg="del">
          <ac:chgData name="Karan Kochhar" userId="1b717370-f83e-4d6c-bd1c-07d6cfa6afaf" providerId="ADAL" clId="{E7C00DE2-6F39-4A67-AA7B-C66ADBD87E43}" dt="2024-02-20T08:49:42.276" v="226" actId="478"/>
          <ac:picMkLst>
            <pc:docMk/>
            <pc:sldMk cId="2243029958" sldId="2147375325"/>
            <ac:picMk id="4" creationId="{0870D3A6-6500-6CE9-9EEF-352F8F86545E}"/>
          </ac:picMkLst>
        </pc:picChg>
      </pc:sldChg>
      <pc:sldChg chg="modSp add mod setBg">
        <pc:chgData name="Karan Kochhar" userId="1b717370-f83e-4d6c-bd1c-07d6cfa6afaf" providerId="ADAL" clId="{E7C00DE2-6F39-4A67-AA7B-C66ADBD87E43}" dt="2024-02-20T12:40:12.584" v="230" actId="1076"/>
        <pc:sldMkLst>
          <pc:docMk/>
          <pc:sldMk cId="1995252327" sldId="2147375326"/>
        </pc:sldMkLst>
        <pc:picChg chg="mod">
          <ac:chgData name="Karan Kochhar" userId="1b717370-f83e-4d6c-bd1c-07d6cfa6afaf" providerId="ADAL" clId="{E7C00DE2-6F39-4A67-AA7B-C66ADBD87E43}" dt="2024-02-20T12:40:12.584" v="230" actId="1076"/>
          <ac:picMkLst>
            <pc:docMk/>
            <pc:sldMk cId="1995252327" sldId="2147375326"/>
            <ac:picMk id="4" creationId="{C291DE97-32FF-261A-9635-8B31BDEC0567}"/>
          </ac:picMkLst>
        </pc:picChg>
      </pc:sldChg>
      <pc:sldChg chg="del ord">
        <pc:chgData name="Karan Kochhar" userId="1b717370-f83e-4d6c-bd1c-07d6cfa6afaf" providerId="ADAL" clId="{E7C00DE2-6F39-4A67-AA7B-C66ADBD87E43}" dt="2024-02-19T09:29:17.877" v="160" actId="47"/>
        <pc:sldMkLst>
          <pc:docMk/>
          <pc:sldMk cId="4148029828" sldId="2147375326"/>
        </pc:sldMkLst>
      </pc:sldChg>
      <pc:sldChg chg="addSp delSp modSp mod">
        <pc:chgData name="Karan Kochhar" userId="1b717370-f83e-4d6c-bd1c-07d6cfa6afaf" providerId="ADAL" clId="{E7C00DE2-6F39-4A67-AA7B-C66ADBD87E43}" dt="2024-02-19T13:27:27.339" v="209" actId="1076"/>
        <pc:sldMkLst>
          <pc:docMk/>
          <pc:sldMk cId="135159885" sldId="2147375327"/>
        </pc:sldMkLst>
        <pc:spChg chg="del">
          <ac:chgData name="Karan Kochhar" userId="1b717370-f83e-4d6c-bd1c-07d6cfa6afaf" providerId="ADAL" clId="{E7C00DE2-6F39-4A67-AA7B-C66ADBD87E43}" dt="2024-02-19T13:09:10.699" v="179" actId="478"/>
          <ac:spMkLst>
            <pc:docMk/>
            <pc:sldMk cId="135159885" sldId="2147375327"/>
            <ac:spMk id="15" creationId="{ADBFB7C1-D130-B871-A31D-3506F9D07FE1}"/>
          </ac:spMkLst>
        </pc:spChg>
        <pc:spChg chg="del">
          <ac:chgData name="Karan Kochhar" userId="1b717370-f83e-4d6c-bd1c-07d6cfa6afaf" providerId="ADAL" clId="{E7C00DE2-6F39-4A67-AA7B-C66ADBD87E43}" dt="2024-02-19T13:09:13.077" v="180" actId="478"/>
          <ac:spMkLst>
            <pc:docMk/>
            <pc:sldMk cId="135159885" sldId="2147375327"/>
            <ac:spMk id="18" creationId="{FC487806-869C-E5B7-79C9-EC328D3EABF8}"/>
          </ac:spMkLst>
        </pc:spChg>
        <pc:spChg chg="mod">
          <ac:chgData name="Karan Kochhar" userId="1b717370-f83e-4d6c-bd1c-07d6cfa6afaf" providerId="ADAL" clId="{E7C00DE2-6F39-4A67-AA7B-C66ADBD87E43}" dt="2024-02-19T13:09:20.985" v="182" actId="1076"/>
          <ac:spMkLst>
            <pc:docMk/>
            <pc:sldMk cId="135159885" sldId="2147375327"/>
            <ac:spMk id="19" creationId="{834B9863-A747-F093-E564-D057A21EF6DC}"/>
          </ac:spMkLst>
        </pc:spChg>
        <pc:picChg chg="mod">
          <ac:chgData name="Karan Kochhar" userId="1b717370-f83e-4d6c-bd1c-07d6cfa6afaf" providerId="ADAL" clId="{E7C00DE2-6F39-4A67-AA7B-C66ADBD87E43}" dt="2024-02-19T13:11:20.146" v="192" actId="1076"/>
          <ac:picMkLst>
            <pc:docMk/>
            <pc:sldMk cId="135159885" sldId="2147375327"/>
            <ac:picMk id="2" creationId="{766D7D46-8946-0C7F-E9F6-DE32A21D620C}"/>
          </ac:picMkLst>
        </pc:picChg>
        <pc:picChg chg="add mod">
          <ac:chgData name="Karan Kochhar" userId="1b717370-f83e-4d6c-bd1c-07d6cfa6afaf" providerId="ADAL" clId="{E7C00DE2-6F39-4A67-AA7B-C66ADBD87E43}" dt="2024-02-19T13:11:15.086" v="190" actId="1076"/>
          <ac:picMkLst>
            <pc:docMk/>
            <pc:sldMk cId="135159885" sldId="2147375327"/>
            <ac:picMk id="3" creationId="{B5D4EDDA-4B18-C2D3-3043-98467A8341B1}"/>
          </ac:picMkLst>
        </pc:picChg>
        <pc:picChg chg="add del mod">
          <ac:chgData name="Karan Kochhar" userId="1b717370-f83e-4d6c-bd1c-07d6cfa6afaf" providerId="ADAL" clId="{E7C00DE2-6F39-4A67-AA7B-C66ADBD87E43}" dt="2024-02-19T13:23:14.803" v="197" actId="478"/>
          <ac:picMkLst>
            <pc:docMk/>
            <pc:sldMk cId="135159885" sldId="2147375327"/>
            <ac:picMk id="4" creationId="{C6212E8E-B7C9-2DB0-99D3-7ED839758109}"/>
          </ac:picMkLst>
        </pc:picChg>
        <pc:picChg chg="add mod">
          <ac:chgData name="Karan Kochhar" userId="1b717370-f83e-4d6c-bd1c-07d6cfa6afaf" providerId="ADAL" clId="{E7C00DE2-6F39-4A67-AA7B-C66ADBD87E43}" dt="2024-02-19T13:27:27.339" v="209" actId="1076"/>
          <ac:picMkLst>
            <pc:docMk/>
            <pc:sldMk cId="135159885" sldId="2147375327"/>
            <ac:picMk id="6" creationId="{C986BAE1-0DDF-38D0-F8B9-CEF61CF1970C}"/>
          </ac:picMkLst>
        </pc:picChg>
      </pc:sldChg>
      <pc:sldMasterChg chg="addSp delSp modSp delSldLayout">
        <pc:chgData name="Karan Kochhar" userId="1b717370-f83e-4d6c-bd1c-07d6cfa6afaf" providerId="ADAL" clId="{E7C00DE2-6F39-4A67-AA7B-C66ADBD87E43}" dt="2024-02-20T08:50:03.427" v="227" actId="478"/>
        <pc:sldMasterMkLst>
          <pc:docMk/>
          <pc:sldMasterMk cId="1847393194" sldId="2147483679"/>
        </pc:sldMasterMkLst>
        <pc:spChg chg="add mod">
          <ac:chgData name="Karan Kochhar" userId="1b717370-f83e-4d6c-bd1c-07d6cfa6afaf" providerId="ADAL" clId="{E7C00DE2-6F39-4A67-AA7B-C66ADBD87E43}" dt="2024-02-19T09:25:56.411" v="140"/>
          <ac:spMkLst>
            <pc:docMk/>
            <pc:sldMasterMk cId="1847393194" sldId="2147483679"/>
            <ac:spMk id="4" creationId="{19AC6D61-036C-E637-0A0F-7BF5E3789B3B}"/>
          </ac:spMkLst>
        </pc:spChg>
        <pc:picChg chg="del">
          <ac:chgData name="Karan Kochhar" userId="1b717370-f83e-4d6c-bd1c-07d6cfa6afaf" providerId="ADAL" clId="{E7C00DE2-6F39-4A67-AA7B-C66ADBD87E43}" dt="2024-02-19T09:25:18.710" v="139" actId="478"/>
          <ac:picMkLst>
            <pc:docMk/>
            <pc:sldMasterMk cId="1847393194" sldId="2147483679"/>
            <ac:picMk id="2" creationId="{684FC6FE-66F0-42A3-BFC6-2EBD287F75D6}"/>
          </ac:picMkLst>
        </pc:picChg>
        <pc:picChg chg="add mod">
          <ac:chgData name="Karan Kochhar" userId="1b717370-f83e-4d6c-bd1c-07d6cfa6afaf" providerId="ADAL" clId="{E7C00DE2-6F39-4A67-AA7B-C66ADBD87E43}" dt="2024-02-19T09:25:56.411" v="140"/>
          <ac:picMkLst>
            <pc:docMk/>
            <pc:sldMasterMk cId="1847393194" sldId="2147483679"/>
            <ac:picMk id="5" creationId="{98E489D4-3355-6E49-8110-64A61D32C71B}"/>
          </ac:picMkLst>
        </pc:picChg>
        <pc:picChg chg="add del mod">
          <ac:chgData name="Karan Kochhar" userId="1b717370-f83e-4d6c-bd1c-07d6cfa6afaf" providerId="ADAL" clId="{E7C00DE2-6F39-4A67-AA7B-C66ADBD87E43}" dt="2024-02-20T08:50:03.427" v="227" actId="478"/>
          <ac:picMkLst>
            <pc:docMk/>
            <pc:sldMasterMk cId="1847393194" sldId="2147483679"/>
            <ac:picMk id="6" creationId="{A27B9354-97DD-CD3E-1BCC-7496522F2374}"/>
          </ac:picMkLst>
        </pc:picChg>
        <pc:sldLayoutChg chg="del">
          <pc:chgData name="Karan Kochhar" userId="1b717370-f83e-4d6c-bd1c-07d6cfa6afaf" providerId="ADAL" clId="{E7C00DE2-6F39-4A67-AA7B-C66ADBD87E43}" dt="2024-02-19T09:19:32.385" v="135" actId="2696"/>
          <pc:sldLayoutMkLst>
            <pc:docMk/>
            <pc:sldMasterMk cId="1847393194" sldId="2147483679"/>
            <pc:sldLayoutMk cId="3692054458" sldId="2147483692"/>
          </pc:sldLayoutMkLst>
        </pc:sldLayoutChg>
      </pc:sldMasterChg>
      <pc:sldMasterChg chg="addSp delSp mod">
        <pc:chgData name="Karan Kochhar" userId="1b717370-f83e-4d6c-bd1c-07d6cfa6afaf" providerId="ADAL" clId="{E7C00DE2-6F39-4A67-AA7B-C66ADBD87E43}" dt="2024-02-19T13:27:25.563" v="208" actId="21"/>
        <pc:sldMasterMkLst>
          <pc:docMk/>
          <pc:sldMasterMk cId="2708390304" sldId="2147483698"/>
        </pc:sldMasterMkLst>
        <pc:picChg chg="add del">
          <ac:chgData name="Karan Kochhar" userId="1b717370-f83e-4d6c-bd1c-07d6cfa6afaf" providerId="ADAL" clId="{E7C00DE2-6F39-4A67-AA7B-C66ADBD87E43}" dt="2024-02-19T13:27:25.563" v="208" actId="21"/>
          <ac:picMkLst>
            <pc:docMk/>
            <pc:sldMasterMk cId="2708390304" sldId="2147483698"/>
            <ac:picMk id="19" creationId="{41DA95A1-7100-1645-8E7C-509485607187}"/>
          </ac:picMkLst>
        </pc:picChg>
      </pc:sldMasterChg>
      <pc:sldMasterChg chg="addSp modSp modSldLayout">
        <pc:chgData name="Karan Kochhar" userId="1b717370-f83e-4d6c-bd1c-07d6cfa6afaf" providerId="ADAL" clId="{E7C00DE2-6F39-4A67-AA7B-C66ADBD87E43}" dt="2024-02-19T09:32:07.872" v="168"/>
        <pc:sldMasterMkLst>
          <pc:docMk/>
          <pc:sldMasterMk cId="771982738" sldId="2147483702"/>
        </pc:sldMasterMkLst>
        <pc:picChg chg="add mod">
          <ac:chgData name="Karan Kochhar" userId="1b717370-f83e-4d6c-bd1c-07d6cfa6afaf" providerId="ADAL" clId="{E7C00DE2-6F39-4A67-AA7B-C66ADBD87E43}" dt="2024-02-19T09:32:07.872" v="168"/>
          <ac:picMkLst>
            <pc:docMk/>
            <pc:sldMasterMk cId="771982738" sldId="2147483702"/>
            <ac:picMk id="2" creationId="{4C9CBFB5-2BC9-6AFB-E7A5-216629212D6E}"/>
          </ac:picMkLst>
        </pc:picChg>
        <pc:sldLayoutChg chg="addSp delSp modSp mod">
          <pc:chgData name="Karan Kochhar" userId="1b717370-f83e-4d6c-bd1c-07d6cfa6afaf" providerId="ADAL" clId="{E7C00DE2-6F39-4A67-AA7B-C66ADBD87E43}" dt="2024-02-19T09:32:06.183" v="167" actId="21"/>
          <pc:sldLayoutMkLst>
            <pc:docMk/>
            <pc:sldMasterMk cId="771982738" sldId="2147483702"/>
            <pc:sldLayoutMk cId="2351298456" sldId="2147483704"/>
          </pc:sldLayoutMkLst>
          <pc:spChg chg="mod">
            <ac:chgData name="Karan Kochhar" userId="1b717370-f83e-4d6c-bd1c-07d6cfa6afaf" providerId="ADAL" clId="{E7C00DE2-6F39-4A67-AA7B-C66ADBD87E43}" dt="2024-02-19T09:31:41.493" v="165" actId="1076"/>
            <ac:spMkLst>
              <pc:docMk/>
              <pc:sldMasterMk cId="771982738" sldId="2147483702"/>
              <pc:sldLayoutMk cId="2351298456" sldId="2147483704"/>
              <ac:spMk id="7" creationId="{88D3AE5D-A79A-484E-8B7F-FC8DCAD11975}"/>
            </ac:spMkLst>
          </pc:spChg>
          <pc:picChg chg="add del mod">
            <ac:chgData name="Karan Kochhar" userId="1b717370-f83e-4d6c-bd1c-07d6cfa6afaf" providerId="ADAL" clId="{E7C00DE2-6F39-4A67-AA7B-C66ADBD87E43}" dt="2024-02-19T09:32:06.183" v="167" actId="21"/>
            <ac:picMkLst>
              <pc:docMk/>
              <pc:sldMasterMk cId="771982738" sldId="2147483702"/>
              <pc:sldLayoutMk cId="2351298456" sldId="2147483704"/>
              <ac:picMk id="2" creationId="{4C9CBFB5-2BC9-6AFB-E7A5-216629212D6E}"/>
            </ac:picMkLst>
          </pc:picChg>
        </pc:sldLayoutChg>
      </pc:sldMasterChg>
    </pc:docChg>
  </pc:docChgLst>
  <pc:docChgLst>
    <pc:chgData name="Guest User" userId="S::urn:spo:anon#20e7f483932a07f6f7eb227cfb5e8417182e2dd2232c4f498412b9433d66077d::" providerId="AD" clId="Web-{80A3A54E-4EAC-3E38-19AA-CB45D3D4926E}"/>
    <pc:docChg chg="modSld">
      <pc:chgData name="Guest User" userId="S::urn:spo:anon#20e7f483932a07f6f7eb227cfb5e8417182e2dd2232c4f498412b9433d66077d::" providerId="AD" clId="Web-{80A3A54E-4EAC-3E38-19AA-CB45D3D4926E}" dt="2024-02-19T11:09:48.477" v="5" actId="1076"/>
      <pc:docMkLst>
        <pc:docMk/>
      </pc:docMkLst>
      <pc:sldChg chg="addSp modSp">
        <pc:chgData name="Guest User" userId="S::urn:spo:anon#20e7f483932a07f6f7eb227cfb5e8417182e2dd2232c4f498412b9433d66077d::" providerId="AD" clId="Web-{80A3A54E-4EAC-3E38-19AA-CB45D3D4926E}" dt="2024-02-19T11:08:56.429" v="3" actId="1076"/>
        <pc:sldMkLst>
          <pc:docMk/>
          <pc:sldMk cId="816873190" sldId="256"/>
        </pc:sldMkLst>
        <pc:spChg chg="mod">
          <ac:chgData name="Guest User" userId="S::urn:spo:anon#20e7f483932a07f6f7eb227cfb5e8417182e2dd2232c4f498412b9433d66077d::" providerId="AD" clId="Web-{80A3A54E-4EAC-3E38-19AA-CB45D3D4926E}" dt="2024-02-19T11:07:27.974" v="0" actId="14100"/>
          <ac:spMkLst>
            <pc:docMk/>
            <pc:sldMk cId="816873190" sldId="256"/>
            <ac:spMk id="19" creationId="{2E31E1B2-1DFE-EA43-BC47-C9EC340B59C7}"/>
          </ac:spMkLst>
        </pc:spChg>
        <pc:picChg chg="add mod">
          <ac:chgData name="Guest User" userId="S::urn:spo:anon#20e7f483932a07f6f7eb227cfb5e8417182e2dd2232c4f498412b9433d66077d::" providerId="AD" clId="Web-{80A3A54E-4EAC-3E38-19AA-CB45D3D4926E}" dt="2024-02-19T11:08:56.429" v="3" actId="1076"/>
          <ac:picMkLst>
            <pc:docMk/>
            <pc:sldMk cId="816873190" sldId="256"/>
            <ac:picMk id="2" creationId="{E66E2118-7D84-2519-5FBF-6730F10BB9F2}"/>
          </ac:picMkLst>
        </pc:picChg>
      </pc:sldChg>
      <pc:sldChg chg="modSp">
        <pc:chgData name="Guest User" userId="S::urn:spo:anon#20e7f483932a07f6f7eb227cfb5e8417182e2dd2232c4f498412b9433d66077d::" providerId="AD" clId="Web-{80A3A54E-4EAC-3E38-19AA-CB45D3D4926E}" dt="2024-02-19T11:09:48.477" v="5" actId="1076"/>
        <pc:sldMkLst>
          <pc:docMk/>
          <pc:sldMk cId="495666444" sldId="5933"/>
        </pc:sldMkLst>
        <pc:spChg chg="mod">
          <ac:chgData name="Guest User" userId="S::urn:spo:anon#20e7f483932a07f6f7eb227cfb5e8417182e2dd2232c4f498412b9433d66077d::" providerId="AD" clId="Web-{80A3A54E-4EAC-3E38-19AA-CB45D3D4926E}" dt="2024-02-19T11:09:48.477" v="5" actId="1076"/>
          <ac:spMkLst>
            <pc:docMk/>
            <pc:sldMk cId="495666444" sldId="5933"/>
            <ac:spMk id="7" creationId="{F19228EF-3E53-410E-A9EB-91CC2F284BC1}"/>
          </ac:spMkLst>
        </pc:spChg>
      </pc:sldChg>
    </pc:docChg>
  </pc:docChgLst>
  <pc:docChgLst>
    <pc:chgData name="Guest User" userId="S::urn:spo:anon#20e7f483932a07f6f7eb227cfb5e8417182e2dd2232c4f498412b9433d66077d::" providerId="AD" clId="Web-{5CE00E35-F349-4967-A47B-D7AC064403EB}"/>
    <pc:docChg chg="modSld">
      <pc:chgData name="Guest User" userId="S::urn:spo:anon#20e7f483932a07f6f7eb227cfb5e8417182e2dd2232c4f498412b9433d66077d::" providerId="AD" clId="Web-{5CE00E35-F349-4967-A47B-D7AC064403EB}" dt="2024-02-19T12:44:22.192" v="25" actId="1076"/>
      <pc:docMkLst>
        <pc:docMk/>
      </pc:docMkLst>
      <pc:sldChg chg="modSp">
        <pc:chgData name="Guest User" userId="S::urn:spo:anon#20e7f483932a07f6f7eb227cfb5e8417182e2dd2232c4f498412b9433d66077d::" providerId="AD" clId="Web-{5CE00E35-F349-4967-A47B-D7AC064403EB}" dt="2024-02-19T12:42:41.482" v="1" actId="1076"/>
        <pc:sldMkLst>
          <pc:docMk/>
          <pc:sldMk cId="3063000139" sldId="259"/>
        </pc:sldMkLst>
        <pc:picChg chg="mod">
          <ac:chgData name="Guest User" userId="S::urn:spo:anon#20e7f483932a07f6f7eb227cfb5e8417182e2dd2232c4f498412b9433d66077d::" providerId="AD" clId="Web-{5CE00E35-F349-4967-A47B-D7AC064403EB}" dt="2024-02-19T12:42:41.482" v="1" actId="1076"/>
          <ac:picMkLst>
            <pc:docMk/>
            <pc:sldMk cId="3063000139" sldId="259"/>
            <ac:picMk id="2" creationId="{46C56750-B63F-2C7F-F25F-2AE41DE6F2A4}"/>
          </ac:picMkLst>
        </pc:picChg>
      </pc:sldChg>
      <pc:sldChg chg="modSp">
        <pc:chgData name="Guest User" userId="S::urn:spo:anon#20e7f483932a07f6f7eb227cfb5e8417182e2dd2232c4f498412b9433d66077d::" providerId="AD" clId="Web-{5CE00E35-F349-4967-A47B-D7AC064403EB}" dt="2024-02-19T12:42:43.482" v="2" actId="1076"/>
        <pc:sldMkLst>
          <pc:docMk/>
          <pc:sldMk cId="896049861" sldId="261"/>
        </pc:sldMkLst>
        <pc:picChg chg="mod">
          <ac:chgData name="Guest User" userId="S::urn:spo:anon#20e7f483932a07f6f7eb227cfb5e8417182e2dd2232c4f498412b9433d66077d::" providerId="AD" clId="Web-{5CE00E35-F349-4967-A47B-D7AC064403EB}" dt="2024-02-19T12:42:43.482" v="2" actId="1076"/>
          <ac:picMkLst>
            <pc:docMk/>
            <pc:sldMk cId="896049861" sldId="261"/>
            <ac:picMk id="5" creationId="{8E72FB22-3A89-AF9F-37B1-156CB3F26C9C}"/>
          </ac:picMkLst>
        </pc:picChg>
      </pc:sldChg>
      <pc:sldChg chg="modSp">
        <pc:chgData name="Guest User" userId="S::urn:spo:anon#20e7f483932a07f6f7eb227cfb5e8417182e2dd2232c4f498412b9433d66077d::" providerId="AD" clId="Web-{5CE00E35-F349-4967-A47B-D7AC064403EB}" dt="2024-02-19T12:42:49.123" v="4" actId="1076"/>
        <pc:sldMkLst>
          <pc:docMk/>
          <pc:sldMk cId="1338282056" sldId="262"/>
        </pc:sldMkLst>
        <pc:picChg chg="mod">
          <ac:chgData name="Guest User" userId="S::urn:spo:anon#20e7f483932a07f6f7eb227cfb5e8417182e2dd2232c4f498412b9433d66077d::" providerId="AD" clId="Web-{5CE00E35-F349-4967-A47B-D7AC064403EB}" dt="2024-02-19T12:42:49.123" v="4" actId="1076"/>
          <ac:picMkLst>
            <pc:docMk/>
            <pc:sldMk cId="1338282056" sldId="262"/>
            <ac:picMk id="5" creationId="{6485BD4C-0822-80D0-205E-2A948D310C19}"/>
          </ac:picMkLst>
        </pc:picChg>
      </pc:sldChg>
      <pc:sldChg chg="modSp">
        <pc:chgData name="Guest User" userId="S::urn:spo:anon#20e7f483932a07f6f7eb227cfb5e8417182e2dd2232c4f498412b9433d66077d::" providerId="AD" clId="Web-{5CE00E35-F349-4967-A47B-D7AC064403EB}" dt="2024-02-19T12:43:30.704" v="15" actId="1076"/>
        <pc:sldMkLst>
          <pc:docMk/>
          <pc:sldMk cId="1436350122" sldId="3401"/>
        </pc:sldMkLst>
        <pc:picChg chg="mod">
          <ac:chgData name="Guest User" userId="S::urn:spo:anon#20e7f483932a07f6f7eb227cfb5e8417182e2dd2232c4f498412b9433d66077d::" providerId="AD" clId="Web-{5CE00E35-F349-4967-A47B-D7AC064403EB}" dt="2024-02-19T12:43:30.704" v="15" actId="1076"/>
          <ac:picMkLst>
            <pc:docMk/>
            <pc:sldMk cId="1436350122" sldId="3401"/>
            <ac:picMk id="14" creationId="{8ED96BF9-5C01-22AF-E8B1-DA75E02BAC58}"/>
          </ac:picMkLst>
        </pc:picChg>
      </pc:sldChg>
      <pc:sldChg chg="modSp">
        <pc:chgData name="Guest User" userId="S::urn:spo:anon#20e7f483932a07f6f7eb227cfb5e8417182e2dd2232c4f498412b9433d66077d::" providerId="AD" clId="Web-{5CE00E35-F349-4967-A47B-D7AC064403EB}" dt="2024-02-19T12:43:26.532" v="14" actId="1076"/>
        <pc:sldMkLst>
          <pc:docMk/>
          <pc:sldMk cId="847989003" sldId="3403"/>
        </pc:sldMkLst>
        <pc:picChg chg="mod">
          <ac:chgData name="Guest User" userId="S::urn:spo:anon#20e7f483932a07f6f7eb227cfb5e8417182e2dd2232c4f498412b9433d66077d::" providerId="AD" clId="Web-{5CE00E35-F349-4967-A47B-D7AC064403EB}" dt="2024-02-19T12:43:26.532" v="14" actId="1076"/>
          <ac:picMkLst>
            <pc:docMk/>
            <pc:sldMk cId="847989003" sldId="3403"/>
            <ac:picMk id="7" creationId="{6CF338C2-895F-4C5C-A84D-7211A1AAE97A}"/>
          </ac:picMkLst>
        </pc:picChg>
      </pc:sldChg>
      <pc:sldChg chg="modSp">
        <pc:chgData name="Guest User" userId="S::urn:spo:anon#20e7f483932a07f6f7eb227cfb5e8417182e2dd2232c4f498412b9433d66077d::" providerId="AD" clId="Web-{5CE00E35-F349-4967-A47B-D7AC064403EB}" dt="2024-02-19T12:43:16.640" v="11" actId="1076"/>
        <pc:sldMkLst>
          <pc:docMk/>
          <pc:sldMk cId="1887596202" sldId="3404"/>
        </pc:sldMkLst>
        <pc:picChg chg="mod">
          <ac:chgData name="Guest User" userId="S::urn:spo:anon#20e7f483932a07f6f7eb227cfb5e8417182e2dd2232c4f498412b9433d66077d::" providerId="AD" clId="Web-{5CE00E35-F349-4967-A47B-D7AC064403EB}" dt="2024-02-19T12:43:16.640" v="11" actId="1076"/>
          <ac:picMkLst>
            <pc:docMk/>
            <pc:sldMk cId="1887596202" sldId="3404"/>
            <ac:picMk id="7" creationId="{36BD2F76-623E-A2C3-4813-1F6CB5A17646}"/>
          </ac:picMkLst>
        </pc:picChg>
      </pc:sldChg>
      <pc:sldChg chg="modSp">
        <pc:chgData name="Guest User" userId="S::urn:spo:anon#20e7f483932a07f6f7eb227cfb5e8417182e2dd2232c4f498412b9433d66077d::" providerId="AD" clId="Web-{5CE00E35-F349-4967-A47B-D7AC064403EB}" dt="2024-02-19T12:43:21.484" v="12" actId="1076"/>
        <pc:sldMkLst>
          <pc:docMk/>
          <pc:sldMk cId="4257306359" sldId="3405"/>
        </pc:sldMkLst>
        <pc:picChg chg="mod">
          <ac:chgData name="Guest User" userId="S::urn:spo:anon#20e7f483932a07f6f7eb227cfb5e8417182e2dd2232c4f498412b9433d66077d::" providerId="AD" clId="Web-{5CE00E35-F349-4967-A47B-D7AC064403EB}" dt="2024-02-19T12:43:21.484" v="12" actId="1076"/>
          <ac:picMkLst>
            <pc:docMk/>
            <pc:sldMk cId="4257306359" sldId="3405"/>
            <ac:picMk id="5" creationId="{698F5408-3DDE-6001-72D8-FA2F016CD0AE}"/>
          </ac:picMkLst>
        </pc:picChg>
      </pc:sldChg>
      <pc:sldChg chg="modSp">
        <pc:chgData name="Guest User" userId="S::urn:spo:anon#20e7f483932a07f6f7eb227cfb5e8417182e2dd2232c4f498412b9433d66077d::" providerId="AD" clId="Web-{5CE00E35-F349-4967-A47B-D7AC064403EB}" dt="2024-02-19T12:43:49.987" v="19" actId="1076"/>
        <pc:sldMkLst>
          <pc:docMk/>
          <pc:sldMk cId="944559133" sldId="3410"/>
        </pc:sldMkLst>
        <pc:picChg chg="mod">
          <ac:chgData name="Guest User" userId="S::urn:spo:anon#20e7f483932a07f6f7eb227cfb5e8417182e2dd2232c4f498412b9433d66077d::" providerId="AD" clId="Web-{5CE00E35-F349-4967-A47B-D7AC064403EB}" dt="2024-02-19T12:43:49.987" v="19" actId="1076"/>
          <ac:picMkLst>
            <pc:docMk/>
            <pc:sldMk cId="944559133" sldId="3410"/>
            <ac:picMk id="4" creationId="{0FCCDCF4-B18A-EDB7-BE6D-513336C70126}"/>
          </ac:picMkLst>
        </pc:picChg>
      </pc:sldChg>
      <pc:sldChg chg="modSp">
        <pc:chgData name="Guest User" userId="S::urn:spo:anon#20e7f483932a07f6f7eb227cfb5e8417182e2dd2232c4f498412b9433d66077d::" providerId="AD" clId="Web-{5CE00E35-F349-4967-A47B-D7AC064403EB}" dt="2024-02-19T12:44:08.769" v="22" actId="1076"/>
        <pc:sldMkLst>
          <pc:docMk/>
          <pc:sldMk cId="1406541343" sldId="3411"/>
        </pc:sldMkLst>
        <pc:graphicFrameChg chg="mod">
          <ac:chgData name="Guest User" userId="S::urn:spo:anon#20e7f483932a07f6f7eb227cfb5e8417182e2dd2232c4f498412b9433d66077d::" providerId="AD" clId="Web-{5CE00E35-F349-4967-A47B-D7AC064403EB}" dt="2024-02-19T12:44:03.784" v="21" actId="1076"/>
          <ac:graphicFrameMkLst>
            <pc:docMk/>
            <pc:sldMk cId="1406541343" sldId="3411"/>
            <ac:graphicFrameMk id="2" creationId="{71E595DB-B9B2-E56B-BCBB-AA49AAAFCEFD}"/>
          </ac:graphicFrameMkLst>
        </pc:graphicFrameChg>
        <pc:picChg chg="mod">
          <ac:chgData name="Guest User" userId="S::urn:spo:anon#20e7f483932a07f6f7eb227cfb5e8417182e2dd2232c4f498412b9433d66077d::" providerId="AD" clId="Web-{5CE00E35-F349-4967-A47B-D7AC064403EB}" dt="2024-02-19T12:44:08.769" v="22" actId="1076"/>
          <ac:picMkLst>
            <pc:docMk/>
            <pc:sldMk cId="1406541343" sldId="3411"/>
            <ac:picMk id="4" creationId="{0870D3A6-6500-6CE9-9EEF-352F8F86545E}"/>
          </ac:picMkLst>
        </pc:picChg>
      </pc:sldChg>
      <pc:sldChg chg="modSp">
        <pc:chgData name="Guest User" userId="S::urn:spo:anon#20e7f483932a07f6f7eb227cfb5e8417182e2dd2232c4f498412b9433d66077d::" providerId="AD" clId="Web-{5CE00E35-F349-4967-A47B-D7AC064403EB}" dt="2024-02-19T12:42:55.404" v="5" actId="1076"/>
        <pc:sldMkLst>
          <pc:docMk/>
          <pc:sldMk cId="495666444" sldId="5933"/>
        </pc:sldMkLst>
        <pc:picChg chg="mod">
          <ac:chgData name="Guest User" userId="S::urn:spo:anon#20e7f483932a07f6f7eb227cfb5e8417182e2dd2232c4f498412b9433d66077d::" providerId="AD" clId="Web-{5CE00E35-F349-4967-A47B-D7AC064403EB}" dt="2024-02-19T12:42:55.404" v="5" actId="1076"/>
          <ac:picMkLst>
            <pc:docMk/>
            <pc:sldMk cId="495666444" sldId="5933"/>
            <ac:picMk id="2" creationId="{6C351F90-5366-DD5B-1C59-E32A08DE4B58}"/>
          </ac:picMkLst>
        </pc:picChg>
      </pc:sldChg>
      <pc:sldChg chg="modSp">
        <pc:chgData name="Guest User" userId="S::urn:spo:anon#20e7f483932a07f6f7eb227cfb5e8417182e2dd2232c4f498412b9433d66077d::" providerId="AD" clId="Web-{5CE00E35-F349-4967-A47B-D7AC064403EB}" dt="2024-02-19T12:43:00.358" v="6" actId="1076"/>
        <pc:sldMkLst>
          <pc:docMk/>
          <pc:sldMk cId="338077076" sldId="6001"/>
        </pc:sldMkLst>
        <pc:picChg chg="mod">
          <ac:chgData name="Guest User" userId="S::urn:spo:anon#20e7f483932a07f6f7eb227cfb5e8417182e2dd2232c4f498412b9433d66077d::" providerId="AD" clId="Web-{5CE00E35-F349-4967-A47B-D7AC064403EB}" dt="2024-02-19T12:43:00.358" v="6" actId="1076"/>
          <ac:picMkLst>
            <pc:docMk/>
            <pc:sldMk cId="338077076" sldId="6001"/>
            <ac:picMk id="2" creationId="{9842F89A-069C-85B6-C002-086615A142B8}"/>
          </ac:picMkLst>
        </pc:picChg>
      </pc:sldChg>
      <pc:sldChg chg="modSp">
        <pc:chgData name="Guest User" userId="S::urn:spo:anon#20e7f483932a07f6f7eb227cfb5e8417182e2dd2232c4f498412b9433d66077d::" providerId="AD" clId="Web-{5CE00E35-F349-4967-A47B-D7AC064403EB}" dt="2024-02-19T12:43:04.186" v="7" actId="1076"/>
        <pc:sldMkLst>
          <pc:docMk/>
          <pc:sldMk cId="4209490551" sldId="2147375311"/>
        </pc:sldMkLst>
        <pc:picChg chg="mod">
          <ac:chgData name="Guest User" userId="S::urn:spo:anon#20e7f483932a07f6f7eb227cfb5e8417182e2dd2232c4f498412b9433d66077d::" providerId="AD" clId="Web-{5CE00E35-F349-4967-A47B-D7AC064403EB}" dt="2024-02-19T12:43:04.186" v="7" actId="1076"/>
          <ac:picMkLst>
            <pc:docMk/>
            <pc:sldMk cId="4209490551" sldId="2147375311"/>
            <ac:picMk id="2" creationId="{1E5E8AA8-1E32-5023-76CF-CEDE760F26A6}"/>
          </ac:picMkLst>
        </pc:picChg>
      </pc:sldChg>
      <pc:sldChg chg="modSp">
        <pc:chgData name="Guest User" userId="S::urn:spo:anon#20e7f483932a07f6f7eb227cfb5e8417182e2dd2232c4f498412b9433d66077d::" providerId="AD" clId="Web-{5CE00E35-F349-4967-A47B-D7AC064403EB}" dt="2024-02-19T12:43:12.656" v="10" actId="1076"/>
        <pc:sldMkLst>
          <pc:docMk/>
          <pc:sldMk cId="3695130621" sldId="2147375313"/>
        </pc:sldMkLst>
        <pc:picChg chg="mod">
          <ac:chgData name="Guest User" userId="S::urn:spo:anon#20e7f483932a07f6f7eb227cfb5e8417182e2dd2232c4f498412b9433d66077d::" providerId="AD" clId="Web-{5CE00E35-F349-4967-A47B-D7AC064403EB}" dt="2024-02-19T12:43:12.656" v="10" actId="1076"/>
          <ac:picMkLst>
            <pc:docMk/>
            <pc:sldMk cId="3695130621" sldId="2147375313"/>
            <ac:picMk id="2" creationId="{FA7AA16F-DA41-C876-A45A-AB9E9EAE554E}"/>
          </ac:picMkLst>
        </pc:picChg>
      </pc:sldChg>
      <pc:sldChg chg="modSp">
        <pc:chgData name="Guest User" userId="S::urn:spo:anon#20e7f483932a07f6f7eb227cfb5e8417182e2dd2232c4f498412b9433d66077d::" providerId="AD" clId="Web-{5CE00E35-F349-4967-A47B-D7AC064403EB}" dt="2024-02-19T12:43:09.280" v="9" actId="1076"/>
        <pc:sldMkLst>
          <pc:docMk/>
          <pc:sldMk cId="3064133471" sldId="2147375320"/>
        </pc:sldMkLst>
        <pc:picChg chg="mod">
          <ac:chgData name="Guest User" userId="S::urn:spo:anon#20e7f483932a07f6f7eb227cfb5e8417182e2dd2232c4f498412b9433d66077d::" providerId="AD" clId="Web-{5CE00E35-F349-4967-A47B-D7AC064403EB}" dt="2024-02-19T12:43:09.280" v="9" actId="1076"/>
          <ac:picMkLst>
            <pc:docMk/>
            <pc:sldMk cId="3064133471" sldId="2147375320"/>
            <ac:picMk id="5" creationId="{FAA8B7D0-30F3-33F1-5CDB-C0D832DC4D69}"/>
          </ac:picMkLst>
        </pc:picChg>
      </pc:sldChg>
      <pc:sldChg chg="modSp">
        <pc:chgData name="Guest User" userId="S::urn:spo:anon#20e7f483932a07f6f7eb227cfb5e8417182e2dd2232c4f498412b9433d66077d::" providerId="AD" clId="Web-{5CE00E35-F349-4967-A47B-D7AC064403EB}" dt="2024-02-19T12:44:13.066" v="23" actId="1076"/>
        <pc:sldMkLst>
          <pc:docMk/>
          <pc:sldMk cId="1012587550" sldId="2147375323"/>
        </pc:sldMkLst>
        <pc:picChg chg="mod">
          <ac:chgData name="Guest User" userId="S::urn:spo:anon#20e7f483932a07f6f7eb227cfb5e8417182e2dd2232c4f498412b9433d66077d::" providerId="AD" clId="Web-{5CE00E35-F349-4967-A47B-D7AC064403EB}" dt="2024-02-19T12:44:13.066" v="23" actId="1076"/>
          <ac:picMkLst>
            <pc:docMk/>
            <pc:sldMk cId="1012587550" sldId="2147375323"/>
            <ac:picMk id="4" creationId="{0870D3A6-6500-6CE9-9EEF-352F8F86545E}"/>
          </ac:picMkLst>
        </pc:picChg>
      </pc:sldChg>
      <pc:sldChg chg="modSp">
        <pc:chgData name="Guest User" userId="S::urn:spo:anon#20e7f483932a07f6f7eb227cfb5e8417182e2dd2232c4f498412b9433d66077d::" providerId="AD" clId="Web-{5CE00E35-F349-4967-A47B-D7AC064403EB}" dt="2024-02-19T12:44:17.426" v="24" actId="1076"/>
        <pc:sldMkLst>
          <pc:docMk/>
          <pc:sldMk cId="1472961814" sldId="2147375324"/>
        </pc:sldMkLst>
        <pc:picChg chg="mod">
          <ac:chgData name="Guest User" userId="S::urn:spo:anon#20e7f483932a07f6f7eb227cfb5e8417182e2dd2232c4f498412b9433d66077d::" providerId="AD" clId="Web-{5CE00E35-F349-4967-A47B-D7AC064403EB}" dt="2024-02-19T12:44:17.426" v="24" actId="1076"/>
          <ac:picMkLst>
            <pc:docMk/>
            <pc:sldMk cId="1472961814" sldId="2147375324"/>
            <ac:picMk id="4" creationId="{0870D3A6-6500-6CE9-9EEF-352F8F86545E}"/>
          </ac:picMkLst>
        </pc:picChg>
      </pc:sldChg>
      <pc:sldChg chg="modSp">
        <pc:chgData name="Guest User" userId="S::urn:spo:anon#20e7f483932a07f6f7eb227cfb5e8417182e2dd2232c4f498412b9433d66077d::" providerId="AD" clId="Web-{5CE00E35-F349-4967-A47B-D7AC064403EB}" dt="2024-02-19T12:44:22.192" v="25" actId="1076"/>
        <pc:sldMkLst>
          <pc:docMk/>
          <pc:sldMk cId="2243029958" sldId="2147375325"/>
        </pc:sldMkLst>
        <pc:picChg chg="mod">
          <ac:chgData name="Guest User" userId="S::urn:spo:anon#20e7f483932a07f6f7eb227cfb5e8417182e2dd2232c4f498412b9433d66077d::" providerId="AD" clId="Web-{5CE00E35-F349-4967-A47B-D7AC064403EB}" dt="2024-02-19T12:44:22.192" v="25" actId="1076"/>
          <ac:picMkLst>
            <pc:docMk/>
            <pc:sldMk cId="2243029958" sldId="2147375325"/>
            <ac:picMk id="4" creationId="{0870D3A6-6500-6CE9-9EEF-352F8F86545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to-my.sharepoint.com/personal/svetlana_chobanova_wto_org/Documents/Desktop/TED/4.%20Green%20Hydrogen/Provisional%20final%20from%20editing/Figure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to-my.sharepoint.com/personal/svetlana_chobanova_wto_org/Documents/Desktop/TED/4.%20Green%20Hydrogen/Provisional%20final%20from%20editing/Figure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9'!$C$5</c:f>
              <c:strCache>
                <c:ptCount val="1"/>
                <c:pt idx="0">
                  <c:v>Hydrogen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'Figure 9'!$D$4:$N$4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'Figure 9'!$D$5:$N$5</c:f>
              <c:numCache>
                <c:formatCode>0</c:formatCode>
                <c:ptCount val="11"/>
                <c:pt idx="0">
                  <c:v>183.3697196635523</c:v>
                </c:pt>
                <c:pt idx="1">
                  <c:v>175.82375376430363</c:v>
                </c:pt>
                <c:pt idx="2">
                  <c:v>183.02740737078335</c:v>
                </c:pt>
                <c:pt idx="3">
                  <c:v>150.39650108145381</c:v>
                </c:pt>
                <c:pt idx="4">
                  <c:v>144.85653336564619</c:v>
                </c:pt>
                <c:pt idx="5">
                  <c:v>159.90296998894388</c:v>
                </c:pt>
                <c:pt idx="6">
                  <c:v>150.8966422470204</c:v>
                </c:pt>
                <c:pt idx="7">
                  <c:v>167.04714658655595</c:v>
                </c:pt>
                <c:pt idx="8">
                  <c:v>114.2529380232679</c:v>
                </c:pt>
                <c:pt idx="9">
                  <c:v>172.72791245569121</c:v>
                </c:pt>
                <c:pt idx="10">
                  <c:v>295.40911673386699</c:v>
                </c:pt>
              </c:numCache>
            </c:numRef>
          </c:val>
          <c:smooth val="0"/>
          <c:extLst>
            <c:ext xmlns:c16="http://schemas.microsoft.com/office/drawing/2014/chart" uri="{C3380CC4-5D6E-409C-BE32-E72D297353CC}">
              <c16:uniqueId val="{00000000-0762-4D5F-9B50-1518C158E2AE}"/>
            </c:ext>
          </c:extLst>
        </c:ser>
        <c:dLbls>
          <c:showLegendKey val="0"/>
          <c:showVal val="0"/>
          <c:showCatName val="0"/>
          <c:showSerName val="0"/>
          <c:showPercent val="0"/>
          <c:showBubbleSize val="0"/>
        </c:dLbls>
        <c:marker val="1"/>
        <c:smooth val="0"/>
        <c:axId val="1030446008"/>
        <c:axId val="1030446368"/>
      </c:lineChart>
      <c:catAx>
        <c:axId val="103044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446368"/>
        <c:crosses val="autoZero"/>
        <c:auto val="1"/>
        <c:lblAlgn val="ctr"/>
        <c:lblOffset val="100"/>
        <c:noMultiLvlLbl val="0"/>
      </c:catAx>
      <c:valAx>
        <c:axId val="103044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USD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446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9'!$C$6</c:f>
              <c:strCache>
                <c:ptCount val="1"/>
                <c:pt idx="0">
                  <c:v>Ammonia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'Figure 9'!$D$4:$N$4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'Figure 9'!$D$6:$N$6</c:f>
              <c:numCache>
                <c:formatCode>0</c:formatCode>
                <c:ptCount val="11"/>
                <c:pt idx="0">
                  <c:v>11226.690494233633</c:v>
                </c:pt>
                <c:pt idx="1">
                  <c:v>10428.757759073984</c:v>
                </c:pt>
                <c:pt idx="2">
                  <c:v>9560.4225199850662</c:v>
                </c:pt>
                <c:pt idx="3">
                  <c:v>8338.7971269923237</c:v>
                </c:pt>
                <c:pt idx="4">
                  <c:v>5642.6858300505137</c:v>
                </c:pt>
                <c:pt idx="5">
                  <c:v>5779.6493529736872</c:v>
                </c:pt>
                <c:pt idx="6">
                  <c:v>6392.5998180076376</c:v>
                </c:pt>
                <c:pt idx="7">
                  <c:v>5501.5471632901963</c:v>
                </c:pt>
                <c:pt idx="8">
                  <c:v>4797.2336593124173</c:v>
                </c:pt>
                <c:pt idx="9">
                  <c:v>10094.08500275906</c:v>
                </c:pt>
                <c:pt idx="10">
                  <c:v>17487.09507021368</c:v>
                </c:pt>
              </c:numCache>
            </c:numRef>
          </c:val>
          <c:smooth val="0"/>
          <c:extLst>
            <c:ext xmlns:c16="http://schemas.microsoft.com/office/drawing/2014/chart" uri="{C3380CC4-5D6E-409C-BE32-E72D297353CC}">
              <c16:uniqueId val="{00000000-01BA-4095-829F-B4BCF53739A1}"/>
            </c:ext>
          </c:extLst>
        </c:ser>
        <c:ser>
          <c:idx val="1"/>
          <c:order val="1"/>
          <c:tx>
            <c:strRef>
              <c:f>'Figure 9'!$C$7</c:f>
              <c:strCache>
                <c:ptCount val="1"/>
                <c:pt idx="0">
                  <c:v>Methanol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'Figure 9'!$D$4:$N$4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'Figure 9'!$D$7:$N$7</c:f>
              <c:numCache>
                <c:formatCode>0</c:formatCode>
                <c:ptCount val="11"/>
                <c:pt idx="0">
                  <c:v>10345.230332063173</c:v>
                </c:pt>
                <c:pt idx="1">
                  <c:v>11531.997733637714</c:v>
                </c:pt>
                <c:pt idx="2">
                  <c:v>11688.537944908208</c:v>
                </c:pt>
                <c:pt idx="3">
                  <c:v>8805.3397293201087</c:v>
                </c:pt>
                <c:pt idx="4">
                  <c:v>7174.8147223587939</c:v>
                </c:pt>
                <c:pt idx="5">
                  <c:v>9925.7083532783763</c:v>
                </c:pt>
                <c:pt idx="6">
                  <c:v>12901.172622831647</c:v>
                </c:pt>
                <c:pt idx="7">
                  <c:v>10182.667117616291</c:v>
                </c:pt>
                <c:pt idx="8">
                  <c:v>8255.1608742175686</c:v>
                </c:pt>
                <c:pt idx="9">
                  <c:v>13505.351070100354</c:v>
                </c:pt>
                <c:pt idx="10">
                  <c:v>14094.340601358561</c:v>
                </c:pt>
              </c:numCache>
            </c:numRef>
          </c:val>
          <c:smooth val="0"/>
          <c:extLst>
            <c:ext xmlns:c16="http://schemas.microsoft.com/office/drawing/2014/chart" uri="{C3380CC4-5D6E-409C-BE32-E72D297353CC}">
              <c16:uniqueId val="{00000001-01BA-4095-829F-B4BCF53739A1}"/>
            </c:ext>
          </c:extLst>
        </c:ser>
        <c:dLbls>
          <c:showLegendKey val="0"/>
          <c:showVal val="0"/>
          <c:showCatName val="0"/>
          <c:showSerName val="0"/>
          <c:showPercent val="0"/>
          <c:showBubbleSize val="0"/>
        </c:dLbls>
        <c:marker val="1"/>
        <c:smooth val="0"/>
        <c:axId val="285083096"/>
        <c:axId val="285090296"/>
      </c:lineChart>
      <c:catAx>
        <c:axId val="28508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090296"/>
        <c:crosses val="autoZero"/>
        <c:auto val="1"/>
        <c:lblAlgn val="ctr"/>
        <c:lblOffset val="100"/>
        <c:noMultiLvlLbl val="0"/>
      </c:catAx>
      <c:valAx>
        <c:axId val="285090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USD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083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4B3BB-1F29-4CBB-B338-6CC4136EC718}" type="doc">
      <dgm:prSet loTypeId="urn:microsoft.com/office/officeart/2005/8/layout/hChevron3" loCatId="process" qsTypeId="urn:microsoft.com/office/officeart/2005/8/quickstyle/simple1" qsCatId="simple" csTypeId="urn:microsoft.com/office/officeart/2005/8/colors/accent1_2" csCatId="accent1" phldr="1"/>
      <dgm:spPr/>
    </dgm:pt>
    <dgm:pt modelId="{10D77F5B-AA01-49F4-920C-E373F28C39CF}">
      <dgm:prSet phldrT="[Text]" custT="1"/>
      <dgm:spPr>
        <a:solidFill>
          <a:srgbClr val="0872A6"/>
        </a:solidFill>
      </dgm:spPr>
      <dgm:t>
        <a:bodyPr/>
        <a:lstStyle/>
        <a:p>
          <a:r>
            <a:rPr lang="en-US" sz="1600" b="1">
              <a:latin typeface="Poppins" panose="00000500000000000000" pitchFamily="2" charset="0"/>
              <a:cs typeface="Poppins" panose="00000500000000000000" pitchFamily="2" charset="0"/>
            </a:rPr>
            <a:t>Renewable energy production</a:t>
          </a:r>
        </a:p>
      </dgm:t>
    </dgm:pt>
    <dgm:pt modelId="{FC51BA6D-F30C-4E1F-A33C-19AD457609A0}" type="parTrans" cxnId="{88C6390A-89AD-4020-8379-9D6F1F621FC3}">
      <dgm:prSet/>
      <dgm:spPr/>
      <dgm:t>
        <a:bodyPr/>
        <a:lstStyle/>
        <a:p>
          <a:endParaRPr lang="en-US" sz="1600"/>
        </a:p>
      </dgm:t>
    </dgm:pt>
    <dgm:pt modelId="{3F9CF901-45E5-4C03-9BA8-D46F6CF9DDE8}" type="sibTrans" cxnId="{88C6390A-89AD-4020-8379-9D6F1F621FC3}">
      <dgm:prSet/>
      <dgm:spPr/>
      <dgm:t>
        <a:bodyPr/>
        <a:lstStyle/>
        <a:p>
          <a:endParaRPr lang="en-US" sz="1600"/>
        </a:p>
      </dgm:t>
    </dgm:pt>
    <dgm:pt modelId="{708437FA-21F2-4EC4-9824-51723D0CB256}">
      <dgm:prSet phldrT="[Text]" custT="1"/>
      <dgm:spPr>
        <a:solidFill>
          <a:srgbClr val="0872A6"/>
        </a:solidFill>
      </dgm:spPr>
      <dgm:t>
        <a:bodyPr/>
        <a:lstStyle/>
        <a:p>
          <a:r>
            <a:rPr lang="en-US" sz="1400" b="1">
              <a:latin typeface="Poppins" panose="00000500000000000000" pitchFamily="2" charset="0"/>
              <a:cs typeface="Poppins" panose="00000500000000000000" pitchFamily="2" charset="0"/>
            </a:rPr>
            <a:t>Hydrogen &amp; hydrogen derivatives production</a:t>
          </a:r>
        </a:p>
      </dgm:t>
    </dgm:pt>
    <dgm:pt modelId="{441E2C22-B46B-4EB1-8F6B-4A4F9B0921B2}" type="parTrans" cxnId="{7EC60663-3C19-4528-A710-2CE6FDAF936D}">
      <dgm:prSet/>
      <dgm:spPr/>
      <dgm:t>
        <a:bodyPr/>
        <a:lstStyle/>
        <a:p>
          <a:endParaRPr lang="en-US" sz="1600"/>
        </a:p>
      </dgm:t>
    </dgm:pt>
    <dgm:pt modelId="{1D886A94-4E0D-4AC6-96FA-E6B8B94720FF}" type="sibTrans" cxnId="{7EC60663-3C19-4528-A710-2CE6FDAF936D}">
      <dgm:prSet/>
      <dgm:spPr/>
      <dgm:t>
        <a:bodyPr/>
        <a:lstStyle/>
        <a:p>
          <a:endParaRPr lang="en-US" sz="1600"/>
        </a:p>
      </dgm:t>
    </dgm:pt>
    <dgm:pt modelId="{E992A622-EF5B-4507-9D93-70229A599E36}">
      <dgm:prSet phldrT="[Text]" custT="1"/>
      <dgm:spPr>
        <a:solidFill>
          <a:srgbClr val="0872A6"/>
        </a:solidFill>
      </dgm:spPr>
      <dgm:t>
        <a:bodyPr/>
        <a:lstStyle/>
        <a:p>
          <a:r>
            <a:rPr lang="en-US" sz="1400" b="1">
              <a:latin typeface="Poppins" panose="00000500000000000000" pitchFamily="2" charset="0"/>
              <a:cs typeface="Poppins" panose="00000500000000000000" pitchFamily="2" charset="0"/>
            </a:rPr>
            <a:t>Transport, storage and reconversion</a:t>
          </a:r>
        </a:p>
      </dgm:t>
    </dgm:pt>
    <dgm:pt modelId="{F4364892-E5C2-43AC-B354-6398AEAB0583}" type="parTrans" cxnId="{268BE1AF-FF5D-4FA3-A53E-58996E98E8FA}">
      <dgm:prSet/>
      <dgm:spPr/>
      <dgm:t>
        <a:bodyPr/>
        <a:lstStyle/>
        <a:p>
          <a:endParaRPr lang="en-US" sz="1600"/>
        </a:p>
      </dgm:t>
    </dgm:pt>
    <dgm:pt modelId="{EB345D17-B444-40AD-9AAD-C7CD7928C802}" type="sibTrans" cxnId="{268BE1AF-FF5D-4FA3-A53E-58996E98E8FA}">
      <dgm:prSet/>
      <dgm:spPr/>
      <dgm:t>
        <a:bodyPr/>
        <a:lstStyle/>
        <a:p>
          <a:endParaRPr lang="en-US" sz="1600"/>
        </a:p>
      </dgm:t>
    </dgm:pt>
    <dgm:pt modelId="{63889705-688B-405B-80ED-7C7C3B8EC82D}">
      <dgm:prSet phldrT="[Text]" custT="1"/>
      <dgm:spPr>
        <a:solidFill>
          <a:srgbClr val="0872A6"/>
        </a:solidFill>
      </dgm:spPr>
      <dgm:t>
        <a:bodyPr/>
        <a:lstStyle/>
        <a:p>
          <a:r>
            <a:rPr lang="en-US" sz="1600" b="1">
              <a:latin typeface="Poppins" panose="00000500000000000000" pitchFamily="2" charset="0"/>
              <a:cs typeface="Poppins" panose="00000500000000000000" pitchFamily="2" charset="0"/>
            </a:rPr>
            <a:t>Use</a:t>
          </a:r>
        </a:p>
      </dgm:t>
    </dgm:pt>
    <dgm:pt modelId="{3E5E7FCB-66CF-427B-B6C3-A2D2390B720D}" type="parTrans" cxnId="{186BF0F0-E648-49C2-8725-BD4CBE81077A}">
      <dgm:prSet/>
      <dgm:spPr/>
      <dgm:t>
        <a:bodyPr/>
        <a:lstStyle/>
        <a:p>
          <a:endParaRPr lang="en-US" sz="1600"/>
        </a:p>
      </dgm:t>
    </dgm:pt>
    <dgm:pt modelId="{576BC4CE-65D7-4ED2-AC04-95427849762A}" type="sibTrans" cxnId="{186BF0F0-E648-49C2-8725-BD4CBE81077A}">
      <dgm:prSet/>
      <dgm:spPr/>
      <dgm:t>
        <a:bodyPr/>
        <a:lstStyle/>
        <a:p>
          <a:endParaRPr lang="en-US" sz="1600"/>
        </a:p>
      </dgm:t>
    </dgm:pt>
    <dgm:pt modelId="{943EFCD3-53FA-41C2-9CC4-38B44C46FE0D}" type="pres">
      <dgm:prSet presAssocID="{8AA4B3BB-1F29-4CBB-B338-6CC4136EC718}" presName="Name0" presStyleCnt="0">
        <dgm:presLayoutVars>
          <dgm:dir/>
          <dgm:resizeHandles val="exact"/>
        </dgm:presLayoutVars>
      </dgm:prSet>
      <dgm:spPr/>
    </dgm:pt>
    <dgm:pt modelId="{60089525-618A-4CEB-9B91-376F75B81A45}" type="pres">
      <dgm:prSet presAssocID="{10D77F5B-AA01-49F4-920C-E373F28C39CF}" presName="parTxOnly" presStyleLbl="node1" presStyleIdx="0" presStyleCnt="4" custLinFactNeighborX="-256" custLinFactNeighborY="608">
        <dgm:presLayoutVars>
          <dgm:bulletEnabled val="1"/>
        </dgm:presLayoutVars>
      </dgm:prSet>
      <dgm:spPr/>
    </dgm:pt>
    <dgm:pt modelId="{8C049D38-F0C1-4B22-BD28-79F6C94B22DD}" type="pres">
      <dgm:prSet presAssocID="{3F9CF901-45E5-4C03-9BA8-D46F6CF9DDE8}" presName="parSpace" presStyleCnt="0"/>
      <dgm:spPr/>
    </dgm:pt>
    <dgm:pt modelId="{6744275E-231A-4BB4-93D6-8D3C9BCAC7EE}" type="pres">
      <dgm:prSet presAssocID="{708437FA-21F2-4EC4-9824-51723D0CB256}" presName="parTxOnly" presStyleLbl="node1" presStyleIdx="1" presStyleCnt="4">
        <dgm:presLayoutVars>
          <dgm:bulletEnabled val="1"/>
        </dgm:presLayoutVars>
      </dgm:prSet>
      <dgm:spPr/>
    </dgm:pt>
    <dgm:pt modelId="{55E01187-7811-4A15-88A4-090E20DD2FBE}" type="pres">
      <dgm:prSet presAssocID="{1D886A94-4E0D-4AC6-96FA-E6B8B94720FF}" presName="parSpace" presStyleCnt="0"/>
      <dgm:spPr/>
    </dgm:pt>
    <dgm:pt modelId="{CEA9F04E-4341-4835-8CF2-BD2D436AD0AA}" type="pres">
      <dgm:prSet presAssocID="{E992A622-EF5B-4507-9D93-70229A599E36}" presName="parTxOnly" presStyleLbl="node1" presStyleIdx="2" presStyleCnt="4">
        <dgm:presLayoutVars>
          <dgm:bulletEnabled val="1"/>
        </dgm:presLayoutVars>
      </dgm:prSet>
      <dgm:spPr/>
    </dgm:pt>
    <dgm:pt modelId="{F46191EB-CD2F-498F-A157-D97180AC9175}" type="pres">
      <dgm:prSet presAssocID="{EB345D17-B444-40AD-9AAD-C7CD7928C802}" presName="parSpace" presStyleCnt="0"/>
      <dgm:spPr/>
    </dgm:pt>
    <dgm:pt modelId="{1A34A193-E3F0-4E70-A364-6974B866CD4B}" type="pres">
      <dgm:prSet presAssocID="{63889705-688B-405B-80ED-7C7C3B8EC82D}" presName="parTxOnly" presStyleLbl="node1" presStyleIdx="3" presStyleCnt="4">
        <dgm:presLayoutVars>
          <dgm:bulletEnabled val="1"/>
        </dgm:presLayoutVars>
      </dgm:prSet>
      <dgm:spPr/>
    </dgm:pt>
  </dgm:ptLst>
  <dgm:cxnLst>
    <dgm:cxn modelId="{88C6390A-89AD-4020-8379-9D6F1F621FC3}" srcId="{8AA4B3BB-1F29-4CBB-B338-6CC4136EC718}" destId="{10D77F5B-AA01-49F4-920C-E373F28C39CF}" srcOrd="0" destOrd="0" parTransId="{FC51BA6D-F30C-4E1F-A33C-19AD457609A0}" sibTransId="{3F9CF901-45E5-4C03-9BA8-D46F6CF9DDE8}"/>
    <dgm:cxn modelId="{AB341C1A-9ADE-47B6-86BE-B066F32F85D6}" type="presOf" srcId="{63889705-688B-405B-80ED-7C7C3B8EC82D}" destId="{1A34A193-E3F0-4E70-A364-6974B866CD4B}" srcOrd="0" destOrd="0" presId="urn:microsoft.com/office/officeart/2005/8/layout/hChevron3"/>
    <dgm:cxn modelId="{7EC60663-3C19-4528-A710-2CE6FDAF936D}" srcId="{8AA4B3BB-1F29-4CBB-B338-6CC4136EC718}" destId="{708437FA-21F2-4EC4-9824-51723D0CB256}" srcOrd="1" destOrd="0" parTransId="{441E2C22-B46B-4EB1-8F6B-4A4F9B0921B2}" sibTransId="{1D886A94-4E0D-4AC6-96FA-E6B8B94720FF}"/>
    <dgm:cxn modelId="{00434A82-9BA6-40AA-9A94-9034A334FED1}" type="presOf" srcId="{708437FA-21F2-4EC4-9824-51723D0CB256}" destId="{6744275E-231A-4BB4-93D6-8D3C9BCAC7EE}" srcOrd="0" destOrd="0" presId="urn:microsoft.com/office/officeart/2005/8/layout/hChevron3"/>
    <dgm:cxn modelId="{3A7A7982-4673-4069-86F4-592C4DB07021}" type="presOf" srcId="{E992A622-EF5B-4507-9D93-70229A599E36}" destId="{CEA9F04E-4341-4835-8CF2-BD2D436AD0AA}" srcOrd="0" destOrd="0" presId="urn:microsoft.com/office/officeart/2005/8/layout/hChevron3"/>
    <dgm:cxn modelId="{268BE1AF-FF5D-4FA3-A53E-58996E98E8FA}" srcId="{8AA4B3BB-1F29-4CBB-B338-6CC4136EC718}" destId="{E992A622-EF5B-4507-9D93-70229A599E36}" srcOrd="2" destOrd="0" parTransId="{F4364892-E5C2-43AC-B354-6398AEAB0583}" sibTransId="{EB345D17-B444-40AD-9AAD-C7CD7928C802}"/>
    <dgm:cxn modelId="{30CBD8C6-FD17-494C-BAB8-918C3792714C}" type="presOf" srcId="{10D77F5B-AA01-49F4-920C-E373F28C39CF}" destId="{60089525-618A-4CEB-9B91-376F75B81A45}" srcOrd="0" destOrd="0" presId="urn:microsoft.com/office/officeart/2005/8/layout/hChevron3"/>
    <dgm:cxn modelId="{D42248E6-58F7-4E84-8D17-49960CB0D3C3}" type="presOf" srcId="{8AA4B3BB-1F29-4CBB-B338-6CC4136EC718}" destId="{943EFCD3-53FA-41C2-9CC4-38B44C46FE0D}" srcOrd="0" destOrd="0" presId="urn:microsoft.com/office/officeart/2005/8/layout/hChevron3"/>
    <dgm:cxn modelId="{186BF0F0-E648-49C2-8725-BD4CBE81077A}" srcId="{8AA4B3BB-1F29-4CBB-B338-6CC4136EC718}" destId="{63889705-688B-405B-80ED-7C7C3B8EC82D}" srcOrd="3" destOrd="0" parTransId="{3E5E7FCB-66CF-427B-B6C3-A2D2390B720D}" sibTransId="{576BC4CE-65D7-4ED2-AC04-95427849762A}"/>
    <dgm:cxn modelId="{33B9F1A7-CB13-48F0-98FA-1F69E780299F}" type="presParOf" srcId="{943EFCD3-53FA-41C2-9CC4-38B44C46FE0D}" destId="{60089525-618A-4CEB-9B91-376F75B81A45}" srcOrd="0" destOrd="0" presId="urn:microsoft.com/office/officeart/2005/8/layout/hChevron3"/>
    <dgm:cxn modelId="{8906A736-50B9-4AA6-A042-A1CD3DE9E639}" type="presParOf" srcId="{943EFCD3-53FA-41C2-9CC4-38B44C46FE0D}" destId="{8C049D38-F0C1-4B22-BD28-79F6C94B22DD}" srcOrd="1" destOrd="0" presId="urn:microsoft.com/office/officeart/2005/8/layout/hChevron3"/>
    <dgm:cxn modelId="{F7B3F177-9219-4F7A-9FFF-4CFCF513ED71}" type="presParOf" srcId="{943EFCD3-53FA-41C2-9CC4-38B44C46FE0D}" destId="{6744275E-231A-4BB4-93D6-8D3C9BCAC7EE}" srcOrd="2" destOrd="0" presId="urn:microsoft.com/office/officeart/2005/8/layout/hChevron3"/>
    <dgm:cxn modelId="{630C24EA-4274-4E6A-A314-E0021D388BAB}" type="presParOf" srcId="{943EFCD3-53FA-41C2-9CC4-38B44C46FE0D}" destId="{55E01187-7811-4A15-88A4-090E20DD2FBE}" srcOrd="3" destOrd="0" presId="urn:microsoft.com/office/officeart/2005/8/layout/hChevron3"/>
    <dgm:cxn modelId="{E82238F5-17D6-4D30-B01D-C36310AC4DBF}" type="presParOf" srcId="{943EFCD3-53FA-41C2-9CC4-38B44C46FE0D}" destId="{CEA9F04E-4341-4835-8CF2-BD2D436AD0AA}" srcOrd="4" destOrd="0" presId="urn:microsoft.com/office/officeart/2005/8/layout/hChevron3"/>
    <dgm:cxn modelId="{99CE5BBA-BA87-44B9-9389-D00C34D4E8D0}" type="presParOf" srcId="{943EFCD3-53FA-41C2-9CC4-38B44C46FE0D}" destId="{F46191EB-CD2F-498F-A157-D97180AC9175}" srcOrd="5" destOrd="0" presId="urn:microsoft.com/office/officeart/2005/8/layout/hChevron3"/>
    <dgm:cxn modelId="{C1652AC4-C511-493C-9DA3-D4B6E1A2F7FC}" type="presParOf" srcId="{943EFCD3-53FA-41C2-9CC4-38B44C46FE0D}" destId="{1A34A193-E3F0-4E70-A364-6974B866CD4B}"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C1FEE-C826-4044-A77B-AFFCE22C41E3}" type="doc">
      <dgm:prSet loTypeId="urn:microsoft.com/office/officeart/2011/layout/CircleProcess" loCatId="process" qsTypeId="urn:microsoft.com/office/officeart/2005/8/quickstyle/simple4" qsCatId="simple" csTypeId="urn:microsoft.com/office/officeart/2005/8/colors/colorful5" csCatId="colorful" phldr="1"/>
      <dgm:spPr/>
      <dgm:t>
        <a:bodyPr/>
        <a:lstStyle/>
        <a:p>
          <a:endParaRPr lang="en-GB"/>
        </a:p>
      </dgm:t>
    </dgm:pt>
    <dgm:pt modelId="{9F16D2F5-6EFE-4037-8AD6-791BD3CF410A}">
      <dgm:prSet phldrT="[Text]"/>
      <dgm:spPr/>
      <dgm:t>
        <a:bodyPr/>
        <a:lstStyle/>
        <a:p>
          <a:r>
            <a:rPr lang="en-US"/>
            <a:t>International </a:t>
          </a:r>
          <a:r>
            <a:rPr lang="en-GB"/>
            <a:t>standards can promote sustainable and safe green hydrogen trade</a:t>
          </a:r>
        </a:p>
      </dgm:t>
    </dgm:pt>
    <dgm:pt modelId="{3630DBA1-7F30-4C05-9BDC-9D352CECA868}" type="parTrans" cxnId="{062C8FB8-BB25-4976-95BE-D05E0F8BF3F2}">
      <dgm:prSet/>
      <dgm:spPr/>
      <dgm:t>
        <a:bodyPr/>
        <a:lstStyle/>
        <a:p>
          <a:endParaRPr lang="en-GB"/>
        </a:p>
      </dgm:t>
    </dgm:pt>
    <dgm:pt modelId="{EFFBB466-E459-45EC-939C-F0A435C0B7B0}" type="sibTrans" cxnId="{062C8FB8-BB25-4976-95BE-D05E0F8BF3F2}">
      <dgm:prSet/>
      <dgm:spPr/>
      <dgm:t>
        <a:bodyPr/>
        <a:lstStyle/>
        <a:p>
          <a:endParaRPr lang="en-GB"/>
        </a:p>
      </dgm:t>
    </dgm:pt>
    <dgm:pt modelId="{E5FB224C-6DEB-4CC3-BAB9-774339AD6906}">
      <dgm:prSet phldrT="[Text]" custT="1"/>
      <dgm:spPr/>
      <dgm:t>
        <a:bodyPr/>
        <a:lstStyle/>
        <a:p>
          <a:pPr>
            <a:buFont typeface="Arial" panose="020B0604020202020204" pitchFamily="34" charset="0"/>
            <a:buChar char="•"/>
          </a:pPr>
          <a:r>
            <a:rPr lang="en-US" sz="1400">
              <a:latin typeface="+mn-lt"/>
              <a:cs typeface="Poppins" panose="00000500000000000000" pitchFamily="2" charset="0"/>
            </a:rPr>
            <a:t> Under the TBTA</a:t>
          </a:r>
          <a:r>
            <a:rPr lang="en-US" sz="1400" b="1">
              <a:latin typeface="+mn-lt"/>
              <a:cs typeface="Poppins" panose="00000500000000000000" pitchFamily="2" charset="0"/>
            </a:rPr>
            <a:t>*</a:t>
          </a:r>
          <a:r>
            <a:rPr lang="en-US" sz="1400">
              <a:latin typeface="+mn-lt"/>
              <a:cs typeface="Poppins" panose="00000500000000000000" pitchFamily="2" charset="0"/>
            </a:rPr>
            <a:t>, technical regulations in accordance with international standards are considered not to create unnecessary obstacles to international trade</a:t>
          </a:r>
          <a:endParaRPr lang="en-GB" sz="1400">
            <a:latin typeface="+mn-lt"/>
          </a:endParaRPr>
        </a:p>
      </dgm:t>
    </dgm:pt>
    <dgm:pt modelId="{43F4D08A-92E7-4184-A90A-42FBFA2C3EB1}" type="parTrans" cxnId="{019CA6FF-0789-4DA9-8319-AEB2D8CFB155}">
      <dgm:prSet/>
      <dgm:spPr/>
      <dgm:t>
        <a:bodyPr/>
        <a:lstStyle/>
        <a:p>
          <a:endParaRPr lang="en-GB"/>
        </a:p>
      </dgm:t>
    </dgm:pt>
    <dgm:pt modelId="{BF957845-234A-41D5-87F4-9A082AC671CF}" type="sibTrans" cxnId="{019CA6FF-0789-4DA9-8319-AEB2D8CFB155}">
      <dgm:prSet/>
      <dgm:spPr/>
      <dgm:t>
        <a:bodyPr/>
        <a:lstStyle/>
        <a:p>
          <a:endParaRPr lang="en-GB"/>
        </a:p>
      </dgm:t>
    </dgm:pt>
    <dgm:pt modelId="{168003D8-AAEC-4070-801B-08114DDD6AEA}">
      <dgm:prSet phldrT="[Text]"/>
      <dgm:spPr/>
      <dgm:t>
        <a:bodyPr/>
        <a:lstStyle/>
        <a:p>
          <a:r>
            <a:rPr lang="en-GB"/>
            <a:t>Harmonized verification procedures can minimize differences in </a:t>
          </a:r>
          <a:r>
            <a:rPr lang="en-US"/>
            <a:t>verifiers’ competences </a:t>
          </a:r>
          <a:r>
            <a:rPr lang="en-GB"/>
            <a:t>and approaches</a:t>
          </a:r>
        </a:p>
      </dgm:t>
    </dgm:pt>
    <dgm:pt modelId="{1F5BB664-21C2-4679-A532-F14939E2356C}" type="parTrans" cxnId="{0176AB3B-DB70-4FA9-8CB3-1758E914A723}">
      <dgm:prSet/>
      <dgm:spPr/>
      <dgm:t>
        <a:bodyPr/>
        <a:lstStyle/>
        <a:p>
          <a:endParaRPr lang="en-GB"/>
        </a:p>
      </dgm:t>
    </dgm:pt>
    <dgm:pt modelId="{0F8656F0-9D5E-4A4D-9D86-6E87298CA556}" type="sibTrans" cxnId="{0176AB3B-DB70-4FA9-8CB3-1758E914A723}">
      <dgm:prSet/>
      <dgm:spPr/>
      <dgm:t>
        <a:bodyPr/>
        <a:lstStyle/>
        <a:p>
          <a:endParaRPr lang="en-GB"/>
        </a:p>
      </dgm:t>
    </dgm:pt>
    <dgm:pt modelId="{211BEE68-2D55-44EC-B77A-EF23908B228A}">
      <dgm:prSet phldrT="[Text]" custT="1"/>
      <dgm:spPr/>
      <dgm:t>
        <a:bodyPr/>
        <a:lstStyle/>
        <a:p>
          <a:r>
            <a:rPr lang="en-GB" sz="1400"/>
            <a:t>WTO disciplines promote harmonization on verification procedures based on recommendations of int. standardizing </a:t>
          </a:r>
          <a:r>
            <a:rPr lang="en-US" sz="1400"/>
            <a:t>bodies as a means of avoiding </a:t>
          </a:r>
          <a:r>
            <a:rPr lang="en-GB" sz="1400"/>
            <a:t>unnecessary obstacles to trade</a:t>
          </a:r>
        </a:p>
      </dgm:t>
    </dgm:pt>
    <dgm:pt modelId="{7EE5E49F-5081-497E-BF16-16C8FBFA4958}" type="parTrans" cxnId="{BC1EFC87-4A68-4E08-8DC1-175B0A01E8FF}">
      <dgm:prSet/>
      <dgm:spPr/>
      <dgm:t>
        <a:bodyPr/>
        <a:lstStyle/>
        <a:p>
          <a:endParaRPr lang="en-GB"/>
        </a:p>
      </dgm:t>
    </dgm:pt>
    <dgm:pt modelId="{3CAFABAF-A26B-40CF-A86D-004E0B5B92D9}" type="sibTrans" cxnId="{BC1EFC87-4A68-4E08-8DC1-175B0A01E8FF}">
      <dgm:prSet/>
      <dgm:spPr/>
      <dgm:t>
        <a:bodyPr/>
        <a:lstStyle/>
        <a:p>
          <a:endParaRPr lang="en-GB"/>
        </a:p>
      </dgm:t>
    </dgm:pt>
    <dgm:pt modelId="{0202924E-F482-4E2B-AA31-FBD41A40C420}">
      <dgm:prSet custT="1"/>
      <dgm:spPr/>
      <dgm:t>
        <a:bodyPr/>
        <a:lstStyle/>
        <a:p>
          <a:r>
            <a:rPr lang="en-GB" sz="1400"/>
            <a:t>The TBTA encourages members to accept, whenever </a:t>
          </a:r>
          <a:r>
            <a:rPr lang="en-US" sz="1400"/>
            <a:t>possible, the results of conformity </a:t>
          </a:r>
          <a:r>
            <a:rPr lang="en-GB" sz="1400"/>
            <a:t>assessment procedures performed by other members</a:t>
          </a:r>
        </a:p>
      </dgm:t>
    </dgm:pt>
    <dgm:pt modelId="{6DE0E621-0AE0-48D6-B94B-04E518FF23AA}" type="parTrans" cxnId="{E1A147D6-B34C-4E81-B744-F4440DD60438}">
      <dgm:prSet/>
      <dgm:spPr/>
      <dgm:t>
        <a:bodyPr/>
        <a:lstStyle/>
        <a:p>
          <a:endParaRPr lang="en-GB"/>
        </a:p>
      </dgm:t>
    </dgm:pt>
    <dgm:pt modelId="{F95E4A2D-4336-4127-8005-D8E60DDE7232}" type="sibTrans" cxnId="{E1A147D6-B34C-4E81-B744-F4440DD60438}">
      <dgm:prSet/>
      <dgm:spPr/>
      <dgm:t>
        <a:bodyPr/>
        <a:lstStyle/>
        <a:p>
          <a:endParaRPr lang="en-GB"/>
        </a:p>
      </dgm:t>
    </dgm:pt>
    <dgm:pt modelId="{7F02C4DB-5C5C-46A5-B0CF-716FDD008D3E}">
      <dgm:prSet/>
      <dgm:spPr/>
      <dgm:t>
        <a:bodyPr/>
        <a:lstStyle/>
        <a:p>
          <a:r>
            <a:rPr lang="en-US"/>
            <a:t>Trust building can facilitate mutual recognition of conformity assessment</a:t>
          </a:r>
          <a:endParaRPr lang="en-GB"/>
        </a:p>
      </dgm:t>
    </dgm:pt>
    <dgm:pt modelId="{96041A69-D47B-4E84-AAE0-E174098CC2FF}" type="sibTrans" cxnId="{1B409C4D-FB3A-43A6-BF16-217C37692D0C}">
      <dgm:prSet/>
      <dgm:spPr/>
      <dgm:t>
        <a:bodyPr/>
        <a:lstStyle/>
        <a:p>
          <a:endParaRPr lang="en-GB"/>
        </a:p>
      </dgm:t>
    </dgm:pt>
    <dgm:pt modelId="{69BFE7AE-0923-40C8-8CFC-A7A987DA4294}" type="parTrans" cxnId="{1B409C4D-FB3A-43A6-BF16-217C37692D0C}">
      <dgm:prSet/>
      <dgm:spPr/>
      <dgm:t>
        <a:bodyPr/>
        <a:lstStyle/>
        <a:p>
          <a:endParaRPr lang="en-GB"/>
        </a:p>
      </dgm:t>
    </dgm:pt>
    <dgm:pt modelId="{0D968C46-A8FD-48B8-A5AD-4D4C7AA861EE}">
      <dgm:prSet/>
      <dgm:spPr/>
      <dgm:t>
        <a:bodyPr/>
        <a:lstStyle/>
        <a:p>
          <a:r>
            <a:rPr lang="en-GB"/>
            <a:t>Clear and credible labelling </a:t>
          </a:r>
          <a:r>
            <a:rPr lang="en-US"/>
            <a:t>can facilitate trade in green hydrogen</a:t>
          </a:r>
          <a:r>
            <a:rPr lang="en-GB"/>
            <a:t> and its derivatives</a:t>
          </a:r>
        </a:p>
      </dgm:t>
    </dgm:pt>
    <dgm:pt modelId="{266B06B4-A64A-4135-A295-EB28007E75CE}" type="parTrans" cxnId="{AB208E29-0B22-4A9E-BCD6-7C8859A0F584}">
      <dgm:prSet/>
      <dgm:spPr/>
      <dgm:t>
        <a:bodyPr/>
        <a:lstStyle/>
        <a:p>
          <a:endParaRPr lang="en-GB"/>
        </a:p>
      </dgm:t>
    </dgm:pt>
    <dgm:pt modelId="{59D0E9B3-12A5-407F-A577-C029DDE6A925}" type="sibTrans" cxnId="{AB208E29-0B22-4A9E-BCD6-7C8859A0F584}">
      <dgm:prSet/>
      <dgm:spPr/>
      <dgm:t>
        <a:bodyPr/>
        <a:lstStyle/>
        <a:p>
          <a:endParaRPr lang="en-GB"/>
        </a:p>
      </dgm:t>
    </dgm:pt>
    <dgm:pt modelId="{CF38EEC9-7E5D-4C70-9531-FDCDC44FCA70}">
      <dgm:prSet custT="1"/>
      <dgm:spPr/>
      <dgm:t>
        <a:bodyPr/>
        <a:lstStyle/>
        <a:p>
          <a:r>
            <a:rPr lang="en-GB" sz="1400"/>
            <a:t>Labelling </a:t>
          </a:r>
          <a:r>
            <a:rPr lang="en-US" sz="1400"/>
            <a:t>measures should be based on international guidance, should not be discriminatory and </a:t>
          </a:r>
          <a:r>
            <a:rPr lang="en-GB" sz="1400"/>
            <a:t>should not create unnecessary </a:t>
          </a:r>
          <a:r>
            <a:rPr lang="en-US" sz="1400"/>
            <a:t>barriers to trade.</a:t>
          </a:r>
          <a:endParaRPr lang="en-GB" sz="1400"/>
        </a:p>
      </dgm:t>
    </dgm:pt>
    <dgm:pt modelId="{DDADA5A9-DB77-41E5-89FB-AF1B5D1C19F7}" type="parTrans" cxnId="{25C34DD2-077D-4BB0-A96D-6B89BB14FF78}">
      <dgm:prSet/>
      <dgm:spPr/>
      <dgm:t>
        <a:bodyPr/>
        <a:lstStyle/>
        <a:p>
          <a:endParaRPr lang="en-GB"/>
        </a:p>
      </dgm:t>
    </dgm:pt>
    <dgm:pt modelId="{B5CD204D-5C35-4056-8F2F-8782EBB9892F}" type="sibTrans" cxnId="{25C34DD2-077D-4BB0-A96D-6B89BB14FF78}">
      <dgm:prSet/>
      <dgm:spPr/>
      <dgm:t>
        <a:bodyPr/>
        <a:lstStyle/>
        <a:p>
          <a:endParaRPr lang="en-GB"/>
        </a:p>
      </dgm:t>
    </dgm:pt>
    <dgm:pt modelId="{0790D08D-2626-45A8-B848-7F6B6712781F}">
      <dgm:prSet custT="1"/>
      <dgm:spPr/>
      <dgm:t>
        <a:bodyPr/>
        <a:lstStyle/>
        <a:p>
          <a:r>
            <a:rPr lang="en-GB" sz="1400"/>
            <a:t>Sharing experiences </a:t>
          </a:r>
          <a:r>
            <a:rPr lang="en-US" sz="1400"/>
            <a:t>in multilateral settings can help build trust and eventually enable </a:t>
          </a:r>
          <a:r>
            <a:rPr lang="en-GB" sz="1400"/>
            <a:t>convergence through the development of international guidance</a:t>
          </a:r>
          <a:endParaRPr lang="en-GB" sz="800"/>
        </a:p>
      </dgm:t>
    </dgm:pt>
    <dgm:pt modelId="{6D0D6E6E-FFE5-4800-8A68-65D727A967ED}" type="parTrans" cxnId="{65926F80-DBA6-4066-B9D4-DA7AB3A61D33}">
      <dgm:prSet/>
      <dgm:spPr/>
      <dgm:t>
        <a:bodyPr/>
        <a:lstStyle/>
        <a:p>
          <a:endParaRPr lang="en-GB"/>
        </a:p>
      </dgm:t>
    </dgm:pt>
    <dgm:pt modelId="{861C6013-C780-49FB-949F-DC0DFAE1B2F2}" type="sibTrans" cxnId="{65926F80-DBA6-4066-B9D4-DA7AB3A61D33}">
      <dgm:prSet/>
      <dgm:spPr/>
      <dgm:t>
        <a:bodyPr/>
        <a:lstStyle/>
        <a:p>
          <a:endParaRPr lang="en-GB"/>
        </a:p>
      </dgm:t>
    </dgm:pt>
    <dgm:pt modelId="{AEB389A5-D73F-46C8-AEEC-7ACAE8D8FF94}">
      <dgm:prSet/>
      <dgm:spPr/>
      <dgm:t>
        <a:bodyPr/>
        <a:lstStyle/>
        <a:p>
          <a:endParaRPr lang="en-GB" sz="800"/>
        </a:p>
      </dgm:t>
    </dgm:pt>
    <dgm:pt modelId="{BDBF89F2-4986-4BF7-B36D-B9A8DBFB900D}" type="parTrans" cxnId="{C64DEF38-4C31-440F-9760-F6D51531F06F}">
      <dgm:prSet/>
      <dgm:spPr/>
      <dgm:t>
        <a:bodyPr/>
        <a:lstStyle/>
        <a:p>
          <a:endParaRPr lang="en-GB"/>
        </a:p>
      </dgm:t>
    </dgm:pt>
    <dgm:pt modelId="{14A1D621-B626-4654-BC3D-B889FEC17549}" type="sibTrans" cxnId="{C64DEF38-4C31-440F-9760-F6D51531F06F}">
      <dgm:prSet/>
      <dgm:spPr/>
      <dgm:t>
        <a:bodyPr/>
        <a:lstStyle/>
        <a:p>
          <a:endParaRPr lang="en-GB"/>
        </a:p>
      </dgm:t>
    </dgm:pt>
    <dgm:pt modelId="{BC797DA6-0BBF-4F23-8DD5-56B030F9E352}">
      <dgm:prSet/>
      <dgm:spPr/>
      <dgm:t>
        <a:bodyPr/>
        <a:lstStyle/>
        <a:p>
          <a:r>
            <a:rPr lang="en-US"/>
            <a:t>Dialogue and cooperation can avoid unnecessary negative trade impacts</a:t>
          </a:r>
          <a:endParaRPr lang="en-GB"/>
        </a:p>
      </dgm:t>
    </dgm:pt>
    <dgm:pt modelId="{9AA1D7C3-4DBD-464A-B7B5-E10D946B9B4D}" type="sibTrans" cxnId="{7A255317-F9FB-4940-9022-56166D105812}">
      <dgm:prSet/>
      <dgm:spPr/>
      <dgm:t>
        <a:bodyPr/>
        <a:lstStyle/>
        <a:p>
          <a:endParaRPr lang="en-GB"/>
        </a:p>
      </dgm:t>
    </dgm:pt>
    <dgm:pt modelId="{2418299C-4323-4532-95A0-4408BB984CE1}" type="parTrans" cxnId="{7A255317-F9FB-4940-9022-56166D105812}">
      <dgm:prSet/>
      <dgm:spPr/>
      <dgm:t>
        <a:bodyPr/>
        <a:lstStyle/>
        <a:p>
          <a:endParaRPr lang="en-GB"/>
        </a:p>
      </dgm:t>
    </dgm:pt>
    <dgm:pt modelId="{67F4DD10-74EF-483E-8B98-E7F4989E8413}" type="pres">
      <dgm:prSet presAssocID="{2F1C1FEE-C826-4044-A77B-AFFCE22C41E3}" presName="Name0" presStyleCnt="0">
        <dgm:presLayoutVars>
          <dgm:chMax val="11"/>
          <dgm:chPref val="11"/>
          <dgm:dir/>
          <dgm:resizeHandles/>
        </dgm:presLayoutVars>
      </dgm:prSet>
      <dgm:spPr/>
    </dgm:pt>
    <dgm:pt modelId="{4E5D41DE-5085-450C-8BAB-9501ECD34398}" type="pres">
      <dgm:prSet presAssocID="{0D968C46-A8FD-48B8-A5AD-4D4C7AA861EE}" presName="Accent5" presStyleCnt="0"/>
      <dgm:spPr/>
    </dgm:pt>
    <dgm:pt modelId="{7999DB57-FE29-4DBF-A69E-5F288DC894F9}" type="pres">
      <dgm:prSet presAssocID="{0D968C46-A8FD-48B8-A5AD-4D4C7AA861EE}" presName="Accent" presStyleLbl="node1" presStyleIdx="0" presStyleCnt="5"/>
      <dgm:spPr/>
    </dgm:pt>
    <dgm:pt modelId="{048A7228-7EC6-44E9-858D-B726D5EF63E6}" type="pres">
      <dgm:prSet presAssocID="{0D968C46-A8FD-48B8-A5AD-4D4C7AA861EE}" presName="ParentBackground5" presStyleCnt="0"/>
      <dgm:spPr/>
    </dgm:pt>
    <dgm:pt modelId="{F0AD2DDA-0380-4F5F-9957-A0022EB95FCE}" type="pres">
      <dgm:prSet presAssocID="{0D968C46-A8FD-48B8-A5AD-4D4C7AA861EE}" presName="ParentBackground" presStyleLbl="fgAcc1" presStyleIdx="0" presStyleCnt="5"/>
      <dgm:spPr/>
    </dgm:pt>
    <dgm:pt modelId="{78F9D8D5-1F33-434F-AAB6-78CA7B963902}" type="pres">
      <dgm:prSet presAssocID="{0D968C46-A8FD-48B8-A5AD-4D4C7AA861EE}" presName="Child5" presStyleLbl="revTx" presStyleIdx="0" presStyleCnt="5">
        <dgm:presLayoutVars>
          <dgm:chMax val="0"/>
          <dgm:chPref val="0"/>
          <dgm:bulletEnabled val="1"/>
        </dgm:presLayoutVars>
      </dgm:prSet>
      <dgm:spPr/>
    </dgm:pt>
    <dgm:pt modelId="{CC9138BA-E7D6-488C-918C-E72374EFC6AE}" type="pres">
      <dgm:prSet presAssocID="{0D968C46-A8FD-48B8-A5AD-4D4C7AA861EE}" presName="Parent5" presStyleLbl="revTx" presStyleIdx="0" presStyleCnt="5">
        <dgm:presLayoutVars>
          <dgm:chMax val="1"/>
          <dgm:chPref val="1"/>
          <dgm:bulletEnabled val="1"/>
        </dgm:presLayoutVars>
      </dgm:prSet>
      <dgm:spPr/>
    </dgm:pt>
    <dgm:pt modelId="{BCAFD750-7637-4234-AB53-52FDB3B6DFCF}" type="pres">
      <dgm:prSet presAssocID="{7F02C4DB-5C5C-46A5-B0CF-716FDD008D3E}" presName="Accent4" presStyleCnt="0"/>
      <dgm:spPr/>
    </dgm:pt>
    <dgm:pt modelId="{EED55616-AE33-4875-8EB8-ED29D38F0FC2}" type="pres">
      <dgm:prSet presAssocID="{7F02C4DB-5C5C-46A5-B0CF-716FDD008D3E}" presName="Accent" presStyleLbl="node1" presStyleIdx="1" presStyleCnt="5"/>
      <dgm:spPr/>
    </dgm:pt>
    <dgm:pt modelId="{CC2FF247-3045-458F-8621-657C0209BB11}" type="pres">
      <dgm:prSet presAssocID="{7F02C4DB-5C5C-46A5-B0CF-716FDD008D3E}" presName="ParentBackground4" presStyleCnt="0"/>
      <dgm:spPr/>
    </dgm:pt>
    <dgm:pt modelId="{50E0CDE7-463A-4D65-A9AD-A9CD465E43FF}" type="pres">
      <dgm:prSet presAssocID="{7F02C4DB-5C5C-46A5-B0CF-716FDD008D3E}" presName="ParentBackground" presStyleLbl="fgAcc1" presStyleIdx="1" presStyleCnt="5" custLinFactNeighborX="82" custLinFactNeighborY="649"/>
      <dgm:spPr/>
    </dgm:pt>
    <dgm:pt modelId="{0875D0B9-FC04-49CA-8A02-CCECFFA313A5}" type="pres">
      <dgm:prSet presAssocID="{7F02C4DB-5C5C-46A5-B0CF-716FDD008D3E}" presName="Child4" presStyleLbl="revTx" presStyleIdx="1" presStyleCnt="5">
        <dgm:presLayoutVars>
          <dgm:chMax val="0"/>
          <dgm:chPref val="0"/>
          <dgm:bulletEnabled val="1"/>
        </dgm:presLayoutVars>
      </dgm:prSet>
      <dgm:spPr/>
    </dgm:pt>
    <dgm:pt modelId="{A8B17E7A-0136-4B7A-91B5-E07993D89F15}" type="pres">
      <dgm:prSet presAssocID="{7F02C4DB-5C5C-46A5-B0CF-716FDD008D3E}" presName="Parent4" presStyleLbl="revTx" presStyleIdx="1" presStyleCnt="5">
        <dgm:presLayoutVars>
          <dgm:chMax val="1"/>
          <dgm:chPref val="1"/>
          <dgm:bulletEnabled val="1"/>
        </dgm:presLayoutVars>
      </dgm:prSet>
      <dgm:spPr/>
    </dgm:pt>
    <dgm:pt modelId="{0C9023CD-B66E-4449-AF24-57E09C4E1C81}" type="pres">
      <dgm:prSet presAssocID="{168003D8-AAEC-4070-801B-08114DDD6AEA}" presName="Accent3" presStyleCnt="0"/>
      <dgm:spPr/>
    </dgm:pt>
    <dgm:pt modelId="{D9B8FE06-118B-45F6-AAF8-7969EA3F517F}" type="pres">
      <dgm:prSet presAssocID="{168003D8-AAEC-4070-801B-08114DDD6AEA}" presName="Accent" presStyleLbl="node1" presStyleIdx="2" presStyleCnt="5"/>
      <dgm:spPr/>
    </dgm:pt>
    <dgm:pt modelId="{3819C43E-7A34-4E08-AAC8-E793BD861C17}" type="pres">
      <dgm:prSet presAssocID="{168003D8-AAEC-4070-801B-08114DDD6AEA}" presName="ParentBackground3" presStyleCnt="0"/>
      <dgm:spPr/>
    </dgm:pt>
    <dgm:pt modelId="{E71FBBDD-8C7D-412E-A4B0-4C9492D2237B}" type="pres">
      <dgm:prSet presAssocID="{168003D8-AAEC-4070-801B-08114DDD6AEA}" presName="ParentBackground" presStyleLbl="fgAcc1" presStyleIdx="2" presStyleCnt="5"/>
      <dgm:spPr/>
    </dgm:pt>
    <dgm:pt modelId="{8427AA95-F3E7-48AA-82A4-725B320E33DC}" type="pres">
      <dgm:prSet presAssocID="{168003D8-AAEC-4070-801B-08114DDD6AEA}" presName="Child3" presStyleLbl="revTx" presStyleIdx="2" presStyleCnt="5">
        <dgm:presLayoutVars>
          <dgm:chMax val="0"/>
          <dgm:chPref val="0"/>
          <dgm:bulletEnabled val="1"/>
        </dgm:presLayoutVars>
      </dgm:prSet>
      <dgm:spPr/>
    </dgm:pt>
    <dgm:pt modelId="{4BB008E5-9167-4960-8D1C-F46EA7DD8F64}" type="pres">
      <dgm:prSet presAssocID="{168003D8-AAEC-4070-801B-08114DDD6AEA}" presName="Parent3" presStyleLbl="revTx" presStyleIdx="2" presStyleCnt="5">
        <dgm:presLayoutVars>
          <dgm:chMax val="1"/>
          <dgm:chPref val="1"/>
          <dgm:bulletEnabled val="1"/>
        </dgm:presLayoutVars>
      </dgm:prSet>
      <dgm:spPr/>
    </dgm:pt>
    <dgm:pt modelId="{FDA39A84-53A5-44F1-856C-CA09D3E2A68C}" type="pres">
      <dgm:prSet presAssocID="{9F16D2F5-6EFE-4037-8AD6-791BD3CF410A}" presName="Accent2" presStyleCnt="0"/>
      <dgm:spPr/>
    </dgm:pt>
    <dgm:pt modelId="{3C91D03B-7CA7-4BB2-A4F9-F0715C8E6877}" type="pres">
      <dgm:prSet presAssocID="{9F16D2F5-6EFE-4037-8AD6-791BD3CF410A}" presName="Accent" presStyleLbl="node1" presStyleIdx="3" presStyleCnt="5"/>
      <dgm:spPr/>
    </dgm:pt>
    <dgm:pt modelId="{FE40E0C4-ECFE-4557-AF50-7206C0C883F0}" type="pres">
      <dgm:prSet presAssocID="{9F16D2F5-6EFE-4037-8AD6-791BD3CF410A}" presName="ParentBackground2" presStyleCnt="0"/>
      <dgm:spPr/>
    </dgm:pt>
    <dgm:pt modelId="{38DDB084-AEA3-4374-9052-590D9E8BB0D1}" type="pres">
      <dgm:prSet presAssocID="{9F16D2F5-6EFE-4037-8AD6-791BD3CF410A}" presName="ParentBackground" presStyleLbl="fgAcc1" presStyleIdx="3" presStyleCnt="5"/>
      <dgm:spPr/>
    </dgm:pt>
    <dgm:pt modelId="{0D563DF9-A209-40A3-9EB4-F9A23F5FCB6D}" type="pres">
      <dgm:prSet presAssocID="{9F16D2F5-6EFE-4037-8AD6-791BD3CF410A}" presName="Child2" presStyleLbl="revTx" presStyleIdx="3" presStyleCnt="5">
        <dgm:presLayoutVars>
          <dgm:chMax val="0"/>
          <dgm:chPref val="0"/>
          <dgm:bulletEnabled val="1"/>
        </dgm:presLayoutVars>
      </dgm:prSet>
      <dgm:spPr/>
    </dgm:pt>
    <dgm:pt modelId="{9A291545-2BF9-4148-8B3C-13B95D600533}" type="pres">
      <dgm:prSet presAssocID="{9F16D2F5-6EFE-4037-8AD6-791BD3CF410A}" presName="Parent2" presStyleLbl="revTx" presStyleIdx="3" presStyleCnt="5">
        <dgm:presLayoutVars>
          <dgm:chMax val="1"/>
          <dgm:chPref val="1"/>
          <dgm:bulletEnabled val="1"/>
        </dgm:presLayoutVars>
      </dgm:prSet>
      <dgm:spPr/>
    </dgm:pt>
    <dgm:pt modelId="{020DAB9E-DF71-4B2A-A545-240DF3ABE88A}" type="pres">
      <dgm:prSet presAssocID="{BC797DA6-0BBF-4F23-8DD5-56B030F9E352}" presName="Accent1" presStyleCnt="0"/>
      <dgm:spPr/>
    </dgm:pt>
    <dgm:pt modelId="{A79F7115-9F9E-4C5C-B374-44B57657AF50}" type="pres">
      <dgm:prSet presAssocID="{BC797DA6-0BBF-4F23-8DD5-56B030F9E352}" presName="Accent" presStyleLbl="node1" presStyleIdx="4" presStyleCnt="5"/>
      <dgm:spPr/>
    </dgm:pt>
    <dgm:pt modelId="{B426D614-C737-4BC5-BDA1-008AF4FB8E2B}" type="pres">
      <dgm:prSet presAssocID="{BC797DA6-0BBF-4F23-8DD5-56B030F9E352}" presName="ParentBackground1" presStyleCnt="0"/>
      <dgm:spPr/>
    </dgm:pt>
    <dgm:pt modelId="{26FE3071-E414-459B-B0F1-D7A8A07A555C}" type="pres">
      <dgm:prSet presAssocID="{BC797DA6-0BBF-4F23-8DD5-56B030F9E352}" presName="ParentBackground" presStyleLbl="fgAcc1" presStyleIdx="4" presStyleCnt="5"/>
      <dgm:spPr/>
    </dgm:pt>
    <dgm:pt modelId="{6654FA1D-6FF5-4366-AAC0-68762F3BC8C8}" type="pres">
      <dgm:prSet presAssocID="{BC797DA6-0BBF-4F23-8DD5-56B030F9E352}" presName="Child1" presStyleLbl="revTx" presStyleIdx="4" presStyleCnt="5">
        <dgm:presLayoutVars>
          <dgm:chMax val="0"/>
          <dgm:chPref val="0"/>
          <dgm:bulletEnabled val="1"/>
        </dgm:presLayoutVars>
      </dgm:prSet>
      <dgm:spPr/>
    </dgm:pt>
    <dgm:pt modelId="{74DE9421-7689-4B72-BBE4-F901E14455A9}" type="pres">
      <dgm:prSet presAssocID="{BC797DA6-0BBF-4F23-8DD5-56B030F9E352}" presName="Parent1" presStyleLbl="revTx" presStyleIdx="4" presStyleCnt="5">
        <dgm:presLayoutVars>
          <dgm:chMax val="1"/>
          <dgm:chPref val="1"/>
          <dgm:bulletEnabled val="1"/>
        </dgm:presLayoutVars>
      </dgm:prSet>
      <dgm:spPr/>
    </dgm:pt>
  </dgm:ptLst>
  <dgm:cxnLst>
    <dgm:cxn modelId="{7F32110D-F07C-4F38-97DA-50548BC0822D}" type="presOf" srcId="{0790D08D-2626-45A8-B848-7F6B6712781F}" destId="{6654FA1D-6FF5-4366-AAC0-68762F3BC8C8}" srcOrd="0" destOrd="0" presId="urn:microsoft.com/office/officeart/2011/layout/CircleProcess"/>
    <dgm:cxn modelId="{ECEE490D-F21A-484C-8747-D70AD520F1D7}" type="presOf" srcId="{0202924E-F482-4E2B-AA31-FBD41A40C420}" destId="{0875D0B9-FC04-49CA-8A02-CCECFFA313A5}" srcOrd="0" destOrd="0" presId="urn:microsoft.com/office/officeart/2011/layout/CircleProcess"/>
    <dgm:cxn modelId="{385C8814-CE00-4FB6-A175-19E9B788C6A7}" type="presOf" srcId="{BC797DA6-0BBF-4F23-8DD5-56B030F9E352}" destId="{74DE9421-7689-4B72-BBE4-F901E14455A9}" srcOrd="0" destOrd="0" presId="urn:microsoft.com/office/officeart/2011/layout/CircleProcess"/>
    <dgm:cxn modelId="{7A255317-F9FB-4940-9022-56166D105812}" srcId="{2F1C1FEE-C826-4044-A77B-AFFCE22C41E3}" destId="{BC797DA6-0BBF-4F23-8DD5-56B030F9E352}" srcOrd="0" destOrd="0" parTransId="{2418299C-4323-4532-95A0-4408BB984CE1}" sibTransId="{9AA1D7C3-4DBD-464A-B7B5-E10D946B9B4D}"/>
    <dgm:cxn modelId="{AB208E29-0B22-4A9E-BCD6-7C8859A0F584}" srcId="{2F1C1FEE-C826-4044-A77B-AFFCE22C41E3}" destId="{0D968C46-A8FD-48B8-A5AD-4D4C7AA861EE}" srcOrd="4" destOrd="0" parTransId="{266B06B4-A64A-4135-A295-EB28007E75CE}" sibTransId="{59D0E9B3-12A5-407F-A577-C029DDE6A925}"/>
    <dgm:cxn modelId="{32EB622C-5E2F-4FEE-8CA1-098DBBB5D616}" type="presOf" srcId="{7F02C4DB-5C5C-46A5-B0CF-716FDD008D3E}" destId="{A8B17E7A-0136-4B7A-91B5-E07993D89F15}" srcOrd="0" destOrd="0" presId="urn:microsoft.com/office/officeart/2011/layout/CircleProcess"/>
    <dgm:cxn modelId="{C42CA22F-D47F-41BF-8A52-742C9F8AD2B4}" type="presOf" srcId="{CF38EEC9-7E5D-4C70-9531-FDCDC44FCA70}" destId="{78F9D8D5-1F33-434F-AAB6-78CA7B963902}" srcOrd="0" destOrd="0" presId="urn:microsoft.com/office/officeart/2011/layout/CircleProcess"/>
    <dgm:cxn modelId="{698C9532-40EC-4C05-873A-8BF2DA778C52}" type="presOf" srcId="{211BEE68-2D55-44EC-B77A-EF23908B228A}" destId="{8427AA95-F3E7-48AA-82A4-725B320E33DC}" srcOrd="0" destOrd="0" presId="urn:microsoft.com/office/officeart/2011/layout/CircleProcess"/>
    <dgm:cxn modelId="{EE106233-8AEC-4E6A-8270-2B17887B01CF}" type="presOf" srcId="{168003D8-AAEC-4070-801B-08114DDD6AEA}" destId="{4BB008E5-9167-4960-8D1C-F46EA7DD8F64}" srcOrd="0" destOrd="0" presId="urn:microsoft.com/office/officeart/2011/layout/CircleProcess"/>
    <dgm:cxn modelId="{C64DEF38-4C31-440F-9760-F6D51531F06F}" srcId="{BC797DA6-0BBF-4F23-8DD5-56B030F9E352}" destId="{AEB389A5-D73F-46C8-AEEC-7ACAE8D8FF94}" srcOrd="1" destOrd="0" parTransId="{BDBF89F2-4986-4BF7-B36D-B9A8DBFB900D}" sibTransId="{14A1D621-B626-4654-BC3D-B889FEC17549}"/>
    <dgm:cxn modelId="{F92FF63A-EC1C-4277-A0E4-04C896DB7160}" type="presOf" srcId="{0D968C46-A8FD-48B8-A5AD-4D4C7AA861EE}" destId="{CC9138BA-E7D6-488C-918C-E72374EFC6AE}" srcOrd="0" destOrd="0" presId="urn:microsoft.com/office/officeart/2011/layout/CircleProcess"/>
    <dgm:cxn modelId="{0176AB3B-DB70-4FA9-8CB3-1758E914A723}" srcId="{2F1C1FEE-C826-4044-A77B-AFFCE22C41E3}" destId="{168003D8-AAEC-4070-801B-08114DDD6AEA}" srcOrd="2" destOrd="0" parTransId="{1F5BB664-21C2-4679-A532-F14939E2356C}" sibTransId="{0F8656F0-9D5E-4A4D-9D86-6E87298CA556}"/>
    <dgm:cxn modelId="{0C4F5040-2748-4B45-99A6-35AFF1775F7F}" type="presOf" srcId="{BC797DA6-0BBF-4F23-8DD5-56B030F9E352}" destId="{26FE3071-E414-459B-B0F1-D7A8A07A555C}" srcOrd="1" destOrd="0" presId="urn:microsoft.com/office/officeart/2011/layout/CircleProcess"/>
    <dgm:cxn modelId="{37A25E5B-FC69-4120-9CA6-648A3F0C931E}" type="presOf" srcId="{AEB389A5-D73F-46C8-AEEC-7ACAE8D8FF94}" destId="{6654FA1D-6FF5-4366-AAC0-68762F3BC8C8}" srcOrd="0" destOrd="1" presId="urn:microsoft.com/office/officeart/2011/layout/CircleProcess"/>
    <dgm:cxn modelId="{82763445-7BF8-44BE-ACDF-7043A63CB64B}" type="presOf" srcId="{0D968C46-A8FD-48B8-A5AD-4D4C7AA861EE}" destId="{F0AD2DDA-0380-4F5F-9957-A0022EB95FCE}" srcOrd="1" destOrd="0" presId="urn:microsoft.com/office/officeart/2011/layout/CircleProcess"/>
    <dgm:cxn modelId="{A62B2767-8792-4276-A52B-168E0AE87302}" type="presOf" srcId="{2F1C1FEE-C826-4044-A77B-AFFCE22C41E3}" destId="{67F4DD10-74EF-483E-8B98-E7F4989E8413}" srcOrd="0" destOrd="0" presId="urn:microsoft.com/office/officeart/2011/layout/CircleProcess"/>
    <dgm:cxn modelId="{1B409C4D-FB3A-43A6-BF16-217C37692D0C}" srcId="{2F1C1FEE-C826-4044-A77B-AFFCE22C41E3}" destId="{7F02C4DB-5C5C-46A5-B0CF-716FDD008D3E}" srcOrd="3" destOrd="0" parTransId="{69BFE7AE-0923-40C8-8CFC-A7A987DA4294}" sibTransId="{96041A69-D47B-4E84-AAE0-E174098CC2FF}"/>
    <dgm:cxn modelId="{FA21856F-536F-4EBE-B323-215EF80C815F}" type="presOf" srcId="{168003D8-AAEC-4070-801B-08114DDD6AEA}" destId="{E71FBBDD-8C7D-412E-A4B0-4C9492D2237B}" srcOrd="1" destOrd="0" presId="urn:microsoft.com/office/officeart/2011/layout/CircleProcess"/>
    <dgm:cxn modelId="{26E4637A-CD2F-4246-8695-2E518109489C}" type="presOf" srcId="{9F16D2F5-6EFE-4037-8AD6-791BD3CF410A}" destId="{38DDB084-AEA3-4374-9052-590D9E8BB0D1}" srcOrd="1" destOrd="0" presId="urn:microsoft.com/office/officeart/2011/layout/CircleProcess"/>
    <dgm:cxn modelId="{96549E7D-4047-4CAA-8833-FD18F713E9B9}" type="presOf" srcId="{E5FB224C-6DEB-4CC3-BAB9-774339AD6906}" destId="{0D563DF9-A209-40A3-9EB4-F9A23F5FCB6D}" srcOrd="0" destOrd="0" presId="urn:microsoft.com/office/officeart/2011/layout/CircleProcess"/>
    <dgm:cxn modelId="{65926F80-DBA6-4066-B9D4-DA7AB3A61D33}" srcId="{BC797DA6-0BBF-4F23-8DD5-56B030F9E352}" destId="{0790D08D-2626-45A8-B848-7F6B6712781F}" srcOrd="0" destOrd="0" parTransId="{6D0D6E6E-FFE5-4800-8A68-65D727A967ED}" sibTransId="{861C6013-C780-49FB-949F-DC0DFAE1B2F2}"/>
    <dgm:cxn modelId="{BC1EFC87-4A68-4E08-8DC1-175B0A01E8FF}" srcId="{168003D8-AAEC-4070-801B-08114DDD6AEA}" destId="{211BEE68-2D55-44EC-B77A-EF23908B228A}" srcOrd="0" destOrd="0" parTransId="{7EE5E49F-5081-497E-BF16-16C8FBFA4958}" sibTransId="{3CAFABAF-A26B-40CF-A86D-004E0B5B92D9}"/>
    <dgm:cxn modelId="{062C8FB8-BB25-4976-95BE-D05E0F8BF3F2}" srcId="{2F1C1FEE-C826-4044-A77B-AFFCE22C41E3}" destId="{9F16D2F5-6EFE-4037-8AD6-791BD3CF410A}" srcOrd="1" destOrd="0" parTransId="{3630DBA1-7F30-4C05-9BDC-9D352CECA868}" sibTransId="{EFFBB466-E459-45EC-939C-F0A435C0B7B0}"/>
    <dgm:cxn modelId="{779FF3CF-C895-4D41-AF7C-24C6405E5B00}" type="presOf" srcId="{7F02C4DB-5C5C-46A5-B0CF-716FDD008D3E}" destId="{50E0CDE7-463A-4D65-A9AD-A9CD465E43FF}" srcOrd="1" destOrd="0" presId="urn:microsoft.com/office/officeart/2011/layout/CircleProcess"/>
    <dgm:cxn modelId="{25C34DD2-077D-4BB0-A96D-6B89BB14FF78}" srcId="{0D968C46-A8FD-48B8-A5AD-4D4C7AA861EE}" destId="{CF38EEC9-7E5D-4C70-9531-FDCDC44FCA70}" srcOrd="0" destOrd="0" parTransId="{DDADA5A9-DB77-41E5-89FB-AF1B5D1C19F7}" sibTransId="{B5CD204D-5C35-4056-8F2F-8782EBB9892F}"/>
    <dgm:cxn modelId="{E1A147D6-B34C-4E81-B744-F4440DD60438}" srcId="{7F02C4DB-5C5C-46A5-B0CF-716FDD008D3E}" destId="{0202924E-F482-4E2B-AA31-FBD41A40C420}" srcOrd="0" destOrd="0" parTransId="{6DE0E621-0AE0-48D6-B94B-04E518FF23AA}" sibTransId="{F95E4A2D-4336-4127-8005-D8E60DDE7232}"/>
    <dgm:cxn modelId="{55C9E7FD-B81F-48A8-BF2B-C08CD394A0AC}" type="presOf" srcId="{9F16D2F5-6EFE-4037-8AD6-791BD3CF410A}" destId="{9A291545-2BF9-4148-8B3C-13B95D600533}" srcOrd="0" destOrd="0" presId="urn:microsoft.com/office/officeart/2011/layout/CircleProcess"/>
    <dgm:cxn modelId="{019CA6FF-0789-4DA9-8319-AEB2D8CFB155}" srcId="{9F16D2F5-6EFE-4037-8AD6-791BD3CF410A}" destId="{E5FB224C-6DEB-4CC3-BAB9-774339AD6906}" srcOrd="0" destOrd="0" parTransId="{43F4D08A-92E7-4184-A90A-42FBFA2C3EB1}" sibTransId="{BF957845-234A-41D5-87F4-9A082AC671CF}"/>
    <dgm:cxn modelId="{307EA1EE-BD8B-411A-B432-F0C757646160}" type="presParOf" srcId="{67F4DD10-74EF-483E-8B98-E7F4989E8413}" destId="{4E5D41DE-5085-450C-8BAB-9501ECD34398}" srcOrd="0" destOrd="0" presId="urn:microsoft.com/office/officeart/2011/layout/CircleProcess"/>
    <dgm:cxn modelId="{6FB5F8D4-2B5E-46EC-9601-A42646084DC5}" type="presParOf" srcId="{4E5D41DE-5085-450C-8BAB-9501ECD34398}" destId="{7999DB57-FE29-4DBF-A69E-5F288DC894F9}" srcOrd="0" destOrd="0" presId="urn:microsoft.com/office/officeart/2011/layout/CircleProcess"/>
    <dgm:cxn modelId="{6AA36CF4-7EBD-4BED-836C-0B5D833C1C08}" type="presParOf" srcId="{67F4DD10-74EF-483E-8B98-E7F4989E8413}" destId="{048A7228-7EC6-44E9-858D-B726D5EF63E6}" srcOrd="1" destOrd="0" presId="urn:microsoft.com/office/officeart/2011/layout/CircleProcess"/>
    <dgm:cxn modelId="{94EFDD88-F67E-4AAF-B86E-442EA3806A67}" type="presParOf" srcId="{048A7228-7EC6-44E9-858D-B726D5EF63E6}" destId="{F0AD2DDA-0380-4F5F-9957-A0022EB95FCE}" srcOrd="0" destOrd="0" presId="urn:microsoft.com/office/officeart/2011/layout/CircleProcess"/>
    <dgm:cxn modelId="{BF5B0585-57EF-472E-9E4E-A212BE7B041F}" type="presParOf" srcId="{67F4DD10-74EF-483E-8B98-E7F4989E8413}" destId="{78F9D8D5-1F33-434F-AAB6-78CA7B963902}" srcOrd="2" destOrd="0" presId="urn:microsoft.com/office/officeart/2011/layout/CircleProcess"/>
    <dgm:cxn modelId="{F725AB98-5F84-4889-8D58-2D6E25EFA106}" type="presParOf" srcId="{67F4DD10-74EF-483E-8B98-E7F4989E8413}" destId="{CC9138BA-E7D6-488C-918C-E72374EFC6AE}" srcOrd="3" destOrd="0" presId="urn:microsoft.com/office/officeart/2011/layout/CircleProcess"/>
    <dgm:cxn modelId="{11ED3E70-9A54-45C6-8878-B831D8E5BD43}" type="presParOf" srcId="{67F4DD10-74EF-483E-8B98-E7F4989E8413}" destId="{BCAFD750-7637-4234-AB53-52FDB3B6DFCF}" srcOrd="4" destOrd="0" presId="urn:microsoft.com/office/officeart/2011/layout/CircleProcess"/>
    <dgm:cxn modelId="{E79E4F7F-08D0-4B52-94DD-ED20A50524D5}" type="presParOf" srcId="{BCAFD750-7637-4234-AB53-52FDB3B6DFCF}" destId="{EED55616-AE33-4875-8EB8-ED29D38F0FC2}" srcOrd="0" destOrd="0" presId="urn:microsoft.com/office/officeart/2011/layout/CircleProcess"/>
    <dgm:cxn modelId="{773949BA-3AD1-493D-B235-A40736EDFE81}" type="presParOf" srcId="{67F4DD10-74EF-483E-8B98-E7F4989E8413}" destId="{CC2FF247-3045-458F-8621-657C0209BB11}" srcOrd="5" destOrd="0" presId="urn:microsoft.com/office/officeart/2011/layout/CircleProcess"/>
    <dgm:cxn modelId="{4CCBC995-BE6C-4931-8B38-AC6B9D53A444}" type="presParOf" srcId="{CC2FF247-3045-458F-8621-657C0209BB11}" destId="{50E0CDE7-463A-4D65-A9AD-A9CD465E43FF}" srcOrd="0" destOrd="0" presId="urn:microsoft.com/office/officeart/2011/layout/CircleProcess"/>
    <dgm:cxn modelId="{5F29B6B1-E3D8-4D59-B5A0-9E8ED8B448EF}" type="presParOf" srcId="{67F4DD10-74EF-483E-8B98-E7F4989E8413}" destId="{0875D0B9-FC04-49CA-8A02-CCECFFA313A5}" srcOrd="6" destOrd="0" presId="urn:microsoft.com/office/officeart/2011/layout/CircleProcess"/>
    <dgm:cxn modelId="{29DAF90D-95F5-448F-80D5-4958DBA498A9}" type="presParOf" srcId="{67F4DD10-74EF-483E-8B98-E7F4989E8413}" destId="{A8B17E7A-0136-4B7A-91B5-E07993D89F15}" srcOrd="7" destOrd="0" presId="urn:microsoft.com/office/officeart/2011/layout/CircleProcess"/>
    <dgm:cxn modelId="{62F7854C-B80B-4EEC-BD06-E09CB0C78235}" type="presParOf" srcId="{67F4DD10-74EF-483E-8B98-E7F4989E8413}" destId="{0C9023CD-B66E-4449-AF24-57E09C4E1C81}" srcOrd="8" destOrd="0" presId="urn:microsoft.com/office/officeart/2011/layout/CircleProcess"/>
    <dgm:cxn modelId="{34D7CDF4-0851-4A87-A0A2-05936913C99A}" type="presParOf" srcId="{0C9023CD-B66E-4449-AF24-57E09C4E1C81}" destId="{D9B8FE06-118B-45F6-AAF8-7969EA3F517F}" srcOrd="0" destOrd="0" presId="urn:microsoft.com/office/officeart/2011/layout/CircleProcess"/>
    <dgm:cxn modelId="{247F794B-F445-4992-991A-5239580D6518}" type="presParOf" srcId="{67F4DD10-74EF-483E-8B98-E7F4989E8413}" destId="{3819C43E-7A34-4E08-AAC8-E793BD861C17}" srcOrd="9" destOrd="0" presId="urn:microsoft.com/office/officeart/2011/layout/CircleProcess"/>
    <dgm:cxn modelId="{B2A19079-82BE-443B-9A28-ACE791D7DE5F}" type="presParOf" srcId="{3819C43E-7A34-4E08-AAC8-E793BD861C17}" destId="{E71FBBDD-8C7D-412E-A4B0-4C9492D2237B}" srcOrd="0" destOrd="0" presId="urn:microsoft.com/office/officeart/2011/layout/CircleProcess"/>
    <dgm:cxn modelId="{8C8EFFB5-992F-4B04-89D2-1AC8A62B5929}" type="presParOf" srcId="{67F4DD10-74EF-483E-8B98-E7F4989E8413}" destId="{8427AA95-F3E7-48AA-82A4-725B320E33DC}" srcOrd="10" destOrd="0" presId="urn:microsoft.com/office/officeart/2011/layout/CircleProcess"/>
    <dgm:cxn modelId="{FC8AFEED-733E-4967-A404-6CA547B7A9B5}" type="presParOf" srcId="{67F4DD10-74EF-483E-8B98-E7F4989E8413}" destId="{4BB008E5-9167-4960-8D1C-F46EA7DD8F64}" srcOrd="11" destOrd="0" presId="urn:microsoft.com/office/officeart/2011/layout/CircleProcess"/>
    <dgm:cxn modelId="{67E9AA78-AFC5-41CD-8312-3333EF55CC14}" type="presParOf" srcId="{67F4DD10-74EF-483E-8B98-E7F4989E8413}" destId="{FDA39A84-53A5-44F1-856C-CA09D3E2A68C}" srcOrd="12" destOrd="0" presId="urn:microsoft.com/office/officeart/2011/layout/CircleProcess"/>
    <dgm:cxn modelId="{76694184-8BE9-43D6-9EED-1F5B1542A49B}" type="presParOf" srcId="{FDA39A84-53A5-44F1-856C-CA09D3E2A68C}" destId="{3C91D03B-7CA7-4BB2-A4F9-F0715C8E6877}" srcOrd="0" destOrd="0" presId="urn:microsoft.com/office/officeart/2011/layout/CircleProcess"/>
    <dgm:cxn modelId="{DD6C4BE1-6A10-4080-BA0C-70031EFA550A}" type="presParOf" srcId="{67F4DD10-74EF-483E-8B98-E7F4989E8413}" destId="{FE40E0C4-ECFE-4557-AF50-7206C0C883F0}" srcOrd="13" destOrd="0" presId="urn:microsoft.com/office/officeart/2011/layout/CircleProcess"/>
    <dgm:cxn modelId="{AC2B587F-640F-495F-9EAC-76DB6EEC1924}" type="presParOf" srcId="{FE40E0C4-ECFE-4557-AF50-7206C0C883F0}" destId="{38DDB084-AEA3-4374-9052-590D9E8BB0D1}" srcOrd="0" destOrd="0" presId="urn:microsoft.com/office/officeart/2011/layout/CircleProcess"/>
    <dgm:cxn modelId="{B5BCB0A9-F670-4660-A8F9-C02A12C13B36}" type="presParOf" srcId="{67F4DD10-74EF-483E-8B98-E7F4989E8413}" destId="{0D563DF9-A209-40A3-9EB4-F9A23F5FCB6D}" srcOrd="14" destOrd="0" presId="urn:microsoft.com/office/officeart/2011/layout/CircleProcess"/>
    <dgm:cxn modelId="{F09B56C5-1057-4E1C-84F1-00BB5BAEB613}" type="presParOf" srcId="{67F4DD10-74EF-483E-8B98-E7F4989E8413}" destId="{9A291545-2BF9-4148-8B3C-13B95D600533}" srcOrd="15" destOrd="0" presId="urn:microsoft.com/office/officeart/2011/layout/CircleProcess"/>
    <dgm:cxn modelId="{DF6FF953-6548-4AB0-A892-247AC5F33642}" type="presParOf" srcId="{67F4DD10-74EF-483E-8B98-E7F4989E8413}" destId="{020DAB9E-DF71-4B2A-A545-240DF3ABE88A}" srcOrd="16" destOrd="0" presId="urn:microsoft.com/office/officeart/2011/layout/CircleProcess"/>
    <dgm:cxn modelId="{B7CF4926-A8E4-4671-8A38-B7F43F3430CC}" type="presParOf" srcId="{020DAB9E-DF71-4B2A-A545-240DF3ABE88A}" destId="{A79F7115-9F9E-4C5C-B374-44B57657AF50}" srcOrd="0" destOrd="0" presId="urn:microsoft.com/office/officeart/2011/layout/CircleProcess"/>
    <dgm:cxn modelId="{9CEBBE0B-D633-4A70-8334-D490752715DB}" type="presParOf" srcId="{67F4DD10-74EF-483E-8B98-E7F4989E8413}" destId="{B426D614-C737-4BC5-BDA1-008AF4FB8E2B}" srcOrd="17" destOrd="0" presId="urn:microsoft.com/office/officeart/2011/layout/CircleProcess"/>
    <dgm:cxn modelId="{9626C3AF-BA50-4781-B867-69323EDB1E89}" type="presParOf" srcId="{B426D614-C737-4BC5-BDA1-008AF4FB8E2B}" destId="{26FE3071-E414-459B-B0F1-D7A8A07A555C}" srcOrd="0" destOrd="0" presId="urn:microsoft.com/office/officeart/2011/layout/CircleProcess"/>
    <dgm:cxn modelId="{69310A49-F133-44BE-8441-0CEA3DE54F94}" type="presParOf" srcId="{67F4DD10-74EF-483E-8B98-E7F4989E8413}" destId="{6654FA1D-6FF5-4366-AAC0-68762F3BC8C8}" srcOrd="18" destOrd="0" presId="urn:microsoft.com/office/officeart/2011/layout/CircleProcess"/>
    <dgm:cxn modelId="{31451732-B6DC-4EA7-817B-57EE8D4338D4}" type="presParOf" srcId="{67F4DD10-74EF-483E-8B98-E7F4989E8413}" destId="{74DE9421-7689-4B72-BBE4-F901E14455A9}" srcOrd="1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93704-C5C9-4AB1-BBFB-71D4E71B31BA}" type="doc">
      <dgm:prSet loTypeId="urn:microsoft.com/office/officeart/2009/layout/CircleArrowProcess" loCatId="process" qsTypeId="urn:microsoft.com/office/officeart/2005/8/quickstyle/simple1" qsCatId="simple" csTypeId="urn:microsoft.com/office/officeart/2005/8/colors/accent1_4" csCatId="accent1" phldr="1"/>
      <dgm:spPr/>
      <dgm:t>
        <a:bodyPr/>
        <a:lstStyle/>
        <a:p>
          <a:endParaRPr lang="en-GB"/>
        </a:p>
      </dgm:t>
    </dgm:pt>
    <dgm:pt modelId="{918881B5-D9B5-46C1-A206-9AF9AB062A93}">
      <dgm:prSet phldrT="[Text]"/>
      <dgm:spPr/>
      <dgm:t>
        <a:bodyPr/>
        <a:lstStyle/>
        <a:p>
          <a:pPr>
            <a:buFont typeface="Arial" panose="020B0604020202020204" pitchFamily="34" charset="0"/>
            <a:buChar char="•"/>
          </a:pPr>
          <a:r>
            <a:rPr lang="en-US" b="1"/>
            <a:t>Implement targeted and non-discriminatory environmental subsidies</a:t>
          </a:r>
          <a:endParaRPr lang="en-GB" b="1"/>
        </a:p>
      </dgm:t>
    </dgm:pt>
    <dgm:pt modelId="{6591AB3C-8F8D-4FAE-857C-725B7CAE85AC}" type="parTrans" cxnId="{B3A0C50A-E1B3-42B6-9276-F800EEC89379}">
      <dgm:prSet/>
      <dgm:spPr/>
      <dgm:t>
        <a:bodyPr/>
        <a:lstStyle/>
        <a:p>
          <a:endParaRPr lang="en-GB"/>
        </a:p>
      </dgm:t>
    </dgm:pt>
    <dgm:pt modelId="{B91D6B52-7125-4FB2-8516-C1F9CB6006D3}" type="sibTrans" cxnId="{B3A0C50A-E1B3-42B6-9276-F800EEC89379}">
      <dgm:prSet/>
      <dgm:spPr/>
      <dgm:t>
        <a:bodyPr/>
        <a:lstStyle/>
        <a:p>
          <a:endParaRPr lang="en-GB"/>
        </a:p>
      </dgm:t>
    </dgm:pt>
    <dgm:pt modelId="{D6A1D424-52A6-4329-A67E-8FE2017FEC4A}">
      <dgm:prSet phldrT="[Text]" custT="1"/>
      <dgm:spPr/>
      <dgm:t>
        <a:bodyPr/>
        <a:lstStyle/>
        <a:p>
          <a:pPr>
            <a:buFont typeface="Arial" panose="020B0604020202020204" pitchFamily="34" charset="0"/>
            <a:buChar char="•"/>
          </a:pPr>
          <a:r>
            <a:rPr lang="en-US" sz="1400"/>
            <a:t>Governmental support policies can help to sustain growth in electrolyser capacity and green hydrogen production, </a:t>
          </a:r>
          <a:r>
            <a:rPr lang="en-US" sz="1400" b="1"/>
            <a:t>promoting cost efficiencies and narrowing the cost differential </a:t>
          </a:r>
          <a:r>
            <a:rPr lang="en-US" sz="1400"/>
            <a:t>between the production costs of green and of fossil-based hydrogen. </a:t>
          </a:r>
          <a:endParaRPr lang="en-GB" sz="1400"/>
        </a:p>
      </dgm:t>
    </dgm:pt>
    <dgm:pt modelId="{08B62DB2-F2B3-4BE9-A759-0ED64F4BA0DD}" type="parTrans" cxnId="{C7549CC1-0E3E-47F7-AD18-D41FD466E583}">
      <dgm:prSet/>
      <dgm:spPr/>
      <dgm:t>
        <a:bodyPr/>
        <a:lstStyle/>
        <a:p>
          <a:endParaRPr lang="en-GB"/>
        </a:p>
      </dgm:t>
    </dgm:pt>
    <dgm:pt modelId="{F5C4A43E-BFA6-427A-91FF-649683FDF465}" type="sibTrans" cxnId="{C7549CC1-0E3E-47F7-AD18-D41FD466E583}">
      <dgm:prSet/>
      <dgm:spPr/>
      <dgm:t>
        <a:bodyPr/>
        <a:lstStyle/>
        <a:p>
          <a:endParaRPr lang="en-GB"/>
        </a:p>
      </dgm:t>
    </dgm:pt>
    <dgm:pt modelId="{C2E121A8-CDD4-456E-A252-E7123D578184}">
      <dgm:prSet phldrT="[Text]"/>
      <dgm:spPr/>
      <dgm:t>
        <a:bodyPr/>
        <a:lstStyle/>
        <a:p>
          <a:pPr>
            <a:buFont typeface="Arial" panose="020B0604020202020204" pitchFamily="34" charset="0"/>
            <a:buChar char="•"/>
          </a:pPr>
          <a:r>
            <a:rPr lang="en-US" b="1"/>
            <a:t>Close the economic gap between fossil fuels and green hydrogen</a:t>
          </a:r>
          <a:endParaRPr lang="en-GB" b="1"/>
        </a:p>
      </dgm:t>
    </dgm:pt>
    <dgm:pt modelId="{ED0731B1-00BF-4FF5-8693-D3EB56C1F701}" type="parTrans" cxnId="{F88E1D5E-BD2D-4B17-9698-4D71D166B225}">
      <dgm:prSet/>
      <dgm:spPr/>
      <dgm:t>
        <a:bodyPr/>
        <a:lstStyle/>
        <a:p>
          <a:endParaRPr lang="en-GB"/>
        </a:p>
      </dgm:t>
    </dgm:pt>
    <dgm:pt modelId="{5770F60C-3626-4058-93FC-FDA771AE9698}" type="sibTrans" cxnId="{F88E1D5E-BD2D-4B17-9698-4D71D166B225}">
      <dgm:prSet/>
      <dgm:spPr/>
      <dgm:t>
        <a:bodyPr/>
        <a:lstStyle/>
        <a:p>
          <a:endParaRPr lang="en-GB"/>
        </a:p>
      </dgm:t>
    </dgm:pt>
    <dgm:pt modelId="{D86C3320-5DC0-4A55-B581-9596726CB1B2}">
      <dgm:prSet phldrT="[Text]" custT="1"/>
      <dgm:spPr/>
      <dgm:t>
        <a:bodyPr/>
        <a:lstStyle/>
        <a:p>
          <a:pPr>
            <a:buFont typeface="Arial" panose="020B0604020202020204" pitchFamily="34" charset="0"/>
            <a:buChar char="•"/>
          </a:pPr>
          <a:r>
            <a:rPr lang="en-US" sz="1400" b="1"/>
            <a:t>Phasing out and redirecting fossil fuel subsidies </a:t>
          </a:r>
          <a:r>
            <a:rPr lang="en-US" sz="1400"/>
            <a:t>would make it possible to incorporate costs of environmental externalities not reflected under subsidized prices rendering green hydrogen more competitive. </a:t>
          </a:r>
          <a:endParaRPr lang="en-GB" sz="1400"/>
        </a:p>
      </dgm:t>
    </dgm:pt>
    <dgm:pt modelId="{E7DA68E2-6AA8-4CD3-AE24-4AFCEB4DDEE4}" type="parTrans" cxnId="{D91D9E1D-77D2-4279-9A63-C7EC7AF586ED}">
      <dgm:prSet/>
      <dgm:spPr/>
      <dgm:t>
        <a:bodyPr/>
        <a:lstStyle/>
        <a:p>
          <a:endParaRPr lang="en-GB"/>
        </a:p>
      </dgm:t>
    </dgm:pt>
    <dgm:pt modelId="{3F857603-AAC6-42A7-8AD9-24A39EF7AEFD}" type="sibTrans" cxnId="{D91D9E1D-77D2-4279-9A63-C7EC7AF586ED}">
      <dgm:prSet/>
      <dgm:spPr/>
      <dgm:t>
        <a:bodyPr/>
        <a:lstStyle/>
        <a:p>
          <a:endParaRPr lang="en-GB"/>
        </a:p>
      </dgm:t>
    </dgm:pt>
    <dgm:pt modelId="{68D7ABED-F246-4A6B-B474-36831DA3C17E}">
      <dgm:prSet phldrT="[Text]" custT="1"/>
      <dgm:spPr/>
      <dgm:t>
        <a:bodyPr/>
        <a:lstStyle/>
        <a:p>
          <a:pPr>
            <a:buFont typeface="Arial" panose="020B0604020202020204" pitchFamily="34" charset="0"/>
            <a:buChar char="•"/>
          </a:pPr>
          <a:r>
            <a:rPr lang="en-US" sz="1400"/>
            <a:t>Subsidy reforms must be mindful of the various </a:t>
          </a:r>
          <a:r>
            <a:rPr lang="en-US" sz="1400" b="1"/>
            <a:t>economic and social forces at work</a:t>
          </a:r>
          <a:r>
            <a:rPr lang="en-US" sz="1400"/>
            <a:t>, as well as the imperative for a just and equitable transition.</a:t>
          </a:r>
          <a:endParaRPr lang="en-GB" sz="1400"/>
        </a:p>
      </dgm:t>
    </dgm:pt>
    <dgm:pt modelId="{1EED8611-09C4-492B-ABC0-4159966D5B92}" type="parTrans" cxnId="{DC6C7CFD-D2A3-4B9F-8946-D20A7EC856A5}">
      <dgm:prSet/>
      <dgm:spPr/>
      <dgm:t>
        <a:bodyPr/>
        <a:lstStyle/>
        <a:p>
          <a:endParaRPr lang="en-GB"/>
        </a:p>
      </dgm:t>
    </dgm:pt>
    <dgm:pt modelId="{5CDFA35C-960B-4385-92CD-41A1D0B78E8E}" type="sibTrans" cxnId="{DC6C7CFD-D2A3-4B9F-8946-D20A7EC856A5}">
      <dgm:prSet/>
      <dgm:spPr/>
      <dgm:t>
        <a:bodyPr/>
        <a:lstStyle/>
        <a:p>
          <a:endParaRPr lang="en-GB"/>
        </a:p>
      </dgm:t>
    </dgm:pt>
    <dgm:pt modelId="{8F244C31-71A7-4FD5-9172-776DBC07D471}">
      <dgm:prSet phldrT="[Text]" custT="1"/>
      <dgm:spPr/>
      <dgm:t>
        <a:bodyPr/>
        <a:lstStyle/>
        <a:p>
          <a:pPr>
            <a:buFont typeface="Arial" panose="020B0604020202020204" pitchFamily="34" charset="0"/>
            <a:buChar char="•"/>
          </a:pPr>
          <a:r>
            <a:rPr lang="en-US" sz="1400"/>
            <a:t>Policies should be </a:t>
          </a:r>
          <a:r>
            <a:rPr lang="en-US" sz="1400" b="1"/>
            <a:t>targeted to boost innovation </a:t>
          </a:r>
          <a:r>
            <a:rPr lang="en-US" sz="1400"/>
            <a:t>in cleantech startups and should </a:t>
          </a:r>
          <a:r>
            <a:rPr lang="en-US" sz="1400" b="1"/>
            <a:t>not place imported products at a competitive disadvantage </a:t>
          </a:r>
          <a:r>
            <a:rPr lang="en-US" sz="1400"/>
            <a:t>vis-à-vis domestic ones unjustifiably.</a:t>
          </a:r>
          <a:endParaRPr lang="en-GB" sz="1400"/>
        </a:p>
      </dgm:t>
    </dgm:pt>
    <dgm:pt modelId="{2B6D0833-87AE-43B8-ACD7-E9626C385B2F}" type="parTrans" cxnId="{5256B33A-CC78-45D2-B096-98F0BCB3B4C6}">
      <dgm:prSet/>
      <dgm:spPr/>
      <dgm:t>
        <a:bodyPr/>
        <a:lstStyle/>
        <a:p>
          <a:endParaRPr lang="en-GB"/>
        </a:p>
      </dgm:t>
    </dgm:pt>
    <dgm:pt modelId="{4625D90D-9242-4830-B48D-1B55F7B20B20}" type="sibTrans" cxnId="{5256B33A-CC78-45D2-B096-98F0BCB3B4C6}">
      <dgm:prSet/>
      <dgm:spPr/>
      <dgm:t>
        <a:bodyPr/>
        <a:lstStyle/>
        <a:p>
          <a:endParaRPr lang="en-GB"/>
        </a:p>
      </dgm:t>
    </dgm:pt>
    <dgm:pt modelId="{BAAD4E40-0D9C-490E-985A-5270ADE089B1}" type="pres">
      <dgm:prSet presAssocID="{95693704-C5C9-4AB1-BBFB-71D4E71B31BA}" presName="Name0" presStyleCnt="0">
        <dgm:presLayoutVars>
          <dgm:chMax val="7"/>
          <dgm:chPref val="7"/>
          <dgm:dir/>
          <dgm:animLvl val="lvl"/>
        </dgm:presLayoutVars>
      </dgm:prSet>
      <dgm:spPr/>
    </dgm:pt>
    <dgm:pt modelId="{D6B371CF-0449-4829-822F-340A1666F82E}" type="pres">
      <dgm:prSet presAssocID="{918881B5-D9B5-46C1-A206-9AF9AB062A93}" presName="Accent1" presStyleCnt="0"/>
      <dgm:spPr/>
    </dgm:pt>
    <dgm:pt modelId="{31E4835A-40C0-4EE8-84C1-A94A59BE8CDC}" type="pres">
      <dgm:prSet presAssocID="{918881B5-D9B5-46C1-A206-9AF9AB062A93}" presName="Accent" presStyleLbl="node1" presStyleIdx="0" presStyleCnt="2"/>
      <dgm:spPr/>
    </dgm:pt>
    <dgm:pt modelId="{F37D78E0-7D89-4237-88EE-1C48AAEB2499}" type="pres">
      <dgm:prSet presAssocID="{918881B5-D9B5-46C1-A206-9AF9AB062A93}" presName="Child1" presStyleLbl="revTx" presStyleIdx="0" presStyleCnt="4" custScaleX="211336" custScaleY="142942" custLinFactNeighborX="46256" custLinFactNeighborY="-4404">
        <dgm:presLayoutVars>
          <dgm:chMax val="0"/>
          <dgm:chPref val="0"/>
          <dgm:bulletEnabled val="1"/>
        </dgm:presLayoutVars>
      </dgm:prSet>
      <dgm:spPr/>
    </dgm:pt>
    <dgm:pt modelId="{EC3DA5B9-C54C-439E-8738-56F513652327}" type="pres">
      <dgm:prSet presAssocID="{918881B5-D9B5-46C1-A206-9AF9AB062A93}" presName="Parent1" presStyleLbl="revTx" presStyleIdx="1" presStyleCnt="4">
        <dgm:presLayoutVars>
          <dgm:chMax val="1"/>
          <dgm:chPref val="1"/>
          <dgm:bulletEnabled val="1"/>
        </dgm:presLayoutVars>
      </dgm:prSet>
      <dgm:spPr/>
    </dgm:pt>
    <dgm:pt modelId="{00225433-13A6-4D7D-B78F-6E688830D914}" type="pres">
      <dgm:prSet presAssocID="{C2E121A8-CDD4-456E-A252-E7123D578184}" presName="Accent2" presStyleCnt="0"/>
      <dgm:spPr/>
    </dgm:pt>
    <dgm:pt modelId="{A892F076-D354-41F0-92B0-FC5D3E145A07}" type="pres">
      <dgm:prSet presAssocID="{C2E121A8-CDD4-456E-A252-E7123D578184}" presName="Accent" presStyleLbl="node1" presStyleIdx="1" presStyleCnt="2"/>
      <dgm:spPr/>
    </dgm:pt>
    <dgm:pt modelId="{600E91CC-8682-4C74-AE48-9112EA200419}" type="pres">
      <dgm:prSet presAssocID="{C2E121A8-CDD4-456E-A252-E7123D578184}" presName="Child2" presStyleLbl="revTx" presStyleIdx="2" presStyleCnt="4" custScaleX="248206" custScaleY="140331" custLinFactNeighborX="68160" custLinFactNeighborY="31084">
        <dgm:presLayoutVars>
          <dgm:chMax val="0"/>
          <dgm:chPref val="0"/>
          <dgm:bulletEnabled val="1"/>
        </dgm:presLayoutVars>
      </dgm:prSet>
      <dgm:spPr/>
    </dgm:pt>
    <dgm:pt modelId="{8007154D-464A-4E88-A16F-0543F8C1D4DF}" type="pres">
      <dgm:prSet presAssocID="{C2E121A8-CDD4-456E-A252-E7123D578184}" presName="Parent2" presStyleLbl="revTx" presStyleIdx="3" presStyleCnt="4">
        <dgm:presLayoutVars>
          <dgm:chMax val="1"/>
          <dgm:chPref val="1"/>
          <dgm:bulletEnabled val="1"/>
        </dgm:presLayoutVars>
      </dgm:prSet>
      <dgm:spPr/>
    </dgm:pt>
  </dgm:ptLst>
  <dgm:cxnLst>
    <dgm:cxn modelId="{B3A0C50A-E1B3-42B6-9276-F800EEC89379}" srcId="{95693704-C5C9-4AB1-BBFB-71D4E71B31BA}" destId="{918881B5-D9B5-46C1-A206-9AF9AB062A93}" srcOrd="0" destOrd="0" parTransId="{6591AB3C-8F8D-4FAE-857C-725B7CAE85AC}" sibTransId="{B91D6B52-7125-4FB2-8516-C1F9CB6006D3}"/>
    <dgm:cxn modelId="{5A02531C-132D-4E70-9E0C-2FBD79FC2DA8}" type="presOf" srcId="{D86C3320-5DC0-4A55-B581-9596726CB1B2}" destId="{600E91CC-8682-4C74-AE48-9112EA200419}" srcOrd="0" destOrd="0" presId="urn:microsoft.com/office/officeart/2009/layout/CircleArrowProcess"/>
    <dgm:cxn modelId="{D91D9E1D-77D2-4279-9A63-C7EC7AF586ED}" srcId="{C2E121A8-CDD4-456E-A252-E7123D578184}" destId="{D86C3320-5DC0-4A55-B581-9596726CB1B2}" srcOrd="0" destOrd="0" parTransId="{E7DA68E2-6AA8-4CD3-AE24-4AFCEB4DDEE4}" sibTransId="{3F857603-AAC6-42A7-8AD9-24A39EF7AEFD}"/>
    <dgm:cxn modelId="{5256B33A-CC78-45D2-B096-98F0BCB3B4C6}" srcId="{918881B5-D9B5-46C1-A206-9AF9AB062A93}" destId="{8F244C31-71A7-4FD5-9172-776DBC07D471}" srcOrd="1" destOrd="0" parTransId="{2B6D0833-87AE-43B8-ACD7-E9626C385B2F}" sibTransId="{4625D90D-9242-4830-B48D-1B55F7B20B20}"/>
    <dgm:cxn modelId="{F88E1D5E-BD2D-4B17-9698-4D71D166B225}" srcId="{95693704-C5C9-4AB1-BBFB-71D4E71B31BA}" destId="{C2E121A8-CDD4-456E-A252-E7123D578184}" srcOrd="1" destOrd="0" parTransId="{ED0731B1-00BF-4FF5-8693-D3EB56C1F701}" sibTransId="{5770F60C-3626-4058-93FC-FDA771AE9698}"/>
    <dgm:cxn modelId="{51CF7260-52CE-43C9-9024-DB9FD46A2152}" type="presOf" srcId="{68D7ABED-F246-4A6B-B474-36831DA3C17E}" destId="{600E91CC-8682-4C74-AE48-9112EA200419}" srcOrd="0" destOrd="1" presId="urn:microsoft.com/office/officeart/2009/layout/CircleArrowProcess"/>
    <dgm:cxn modelId="{653EF793-70D4-4113-B68B-56AC09D2253F}" type="presOf" srcId="{D6A1D424-52A6-4329-A67E-8FE2017FEC4A}" destId="{F37D78E0-7D89-4237-88EE-1C48AAEB2499}" srcOrd="0" destOrd="0" presId="urn:microsoft.com/office/officeart/2009/layout/CircleArrowProcess"/>
    <dgm:cxn modelId="{1CDDE196-CE3C-416B-A1F5-EB465923FBDB}" type="presOf" srcId="{95693704-C5C9-4AB1-BBFB-71D4E71B31BA}" destId="{BAAD4E40-0D9C-490E-985A-5270ADE089B1}" srcOrd="0" destOrd="0" presId="urn:microsoft.com/office/officeart/2009/layout/CircleArrowProcess"/>
    <dgm:cxn modelId="{C7549CC1-0E3E-47F7-AD18-D41FD466E583}" srcId="{918881B5-D9B5-46C1-A206-9AF9AB062A93}" destId="{D6A1D424-52A6-4329-A67E-8FE2017FEC4A}" srcOrd="0" destOrd="0" parTransId="{08B62DB2-F2B3-4BE9-A759-0ED64F4BA0DD}" sibTransId="{F5C4A43E-BFA6-427A-91FF-649683FDF465}"/>
    <dgm:cxn modelId="{8E2C5FCA-080C-42D6-8834-EC8AD6494039}" type="presOf" srcId="{918881B5-D9B5-46C1-A206-9AF9AB062A93}" destId="{EC3DA5B9-C54C-439E-8738-56F513652327}" srcOrd="0" destOrd="0" presId="urn:microsoft.com/office/officeart/2009/layout/CircleArrowProcess"/>
    <dgm:cxn modelId="{B9EF6EE2-8DFF-46E5-B8DB-E400E9EB266B}" type="presOf" srcId="{C2E121A8-CDD4-456E-A252-E7123D578184}" destId="{8007154D-464A-4E88-A16F-0543F8C1D4DF}" srcOrd="0" destOrd="0" presId="urn:microsoft.com/office/officeart/2009/layout/CircleArrowProcess"/>
    <dgm:cxn modelId="{80640DF3-911A-488B-A862-BB9847FBB018}" type="presOf" srcId="{8F244C31-71A7-4FD5-9172-776DBC07D471}" destId="{F37D78E0-7D89-4237-88EE-1C48AAEB2499}" srcOrd="0" destOrd="1" presId="urn:microsoft.com/office/officeart/2009/layout/CircleArrowProcess"/>
    <dgm:cxn modelId="{DC6C7CFD-D2A3-4B9F-8946-D20A7EC856A5}" srcId="{C2E121A8-CDD4-456E-A252-E7123D578184}" destId="{68D7ABED-F246-4A6B-B474-36831DA3C17E}" srcOrd="1" destOrd="0" parTransId="{1EED8611-09C4-492B-ABC0-4159966D5B92}" sibTransId="{5CDFA35C-960B-4385-92CD-41A1D0B78E8E}"/>
    <dgm:cxn modelId="{49F3D436-103D-4E9F-ADA3-5CAEBE3F22F8}" type="presParOf" srcId="{BAAD4E40-0D9C-490E-985A-5270ADE089B1}" destId="{D6B371CF-0449-4829-822F-340A1666F82E}" srcOrd="0" destOrd="0" presId="urn:microsoft.com/office/officeart/2009/layout/CircleArrowProcess"/>
    <dgm:cxn modelId="{DEB86854-8066-4F68-AF89-09DCAFE6D0BF}" type="presParOf" srcId="{D6B371CF-0449-4829-822F-340A1666F82E}" destId="{31E4835A-40C0-4EE8-84C1-A94A59BE8CDC}" srcOrd="0" destOrd="0" presId="urn:microsoft.com/office/officeart/2009/layout/CircleArrowProcess"/>
    <dgm:cxn modelId="{96038E58-F166-4E55-98F7-914C37D6A184}" type="presParOf" srcId="{BAAD4E40-0D9C-490E-985A-5270ADE089B1}" destId="{F37D78E0-7D89-4237-88EE-1C48AAEB2499}" srcOrd="1" destOrd="0" presId="urn:microsoft.com/office/officeart/2009/layout/CircleArrowProcess"/>
    <dgm:cxn modelId="{8E111289-7E54-4D86-886C-3249B4E13B5F}" type="presParOf" srcId="{BAAD4E40-0D9C-490E-985A-5270ADE089B1}" destId="{EC3DA5B9-C54C-439E-8738-56F513652327}" srcOrd="2" destOrd="0" presId="urn:microsoft.com/office/officeart/2009/layout/CircleArrowProcess"/>
    <dgm:cxn modelId="{85189321-8130-463D-BC90-F7DCA6669CD4}" type="presParOf" srcId="{BAAD4E40-0D9C-490E-985A-5270ADE089B1}" destId="{00225433-13A6-4D7D-B78F-6E688830D914}" srcOrd="3" destOrd="0" presId="urn:microsoft.com/office/officeart/2009/layout/CircleArrowProcess"/>
    <dgm:cxn modelId="{ADBCEB94-7B64-4C4B-A7C9-E5340C9C3BFD}" type="presParOf" srcId="{00225433-13A6-4D7D-B78F-6E688830D914}" destId="{A892F076-D354-41F0-92B0-FC5D3E145A07}" srcOrd="0" destOrd="0" presId="urn:microsoft.com/office/officeart/2009/layout/CircleArrowProcess"/>
    <dgm:cxn modelId="{E8BC0455-5FA0-4D62-9CF6-4F92A799F569}" type="presParOf" srcId="{BAAD4E40-0D9C-490E-985A-5270ADE089B1}" destId="{600E91CC-8682-4C74-AE48-9112EA200419}" srcOrd="4" destOrd="0" presId="urn:microsoft.com/office/officeart/2009/layout/CircleArrowProcess"/>
    <dgm:cxn modelId="{545EC04A-C32B-4A60-B66E-F2B4D19F0EEF}" type="presParOf" srcId="{BAAD4E40-0D9C-490E-985A-5270ADE089B1}" destId="{8007154D-464A-4E88-A16F-0543F8C1D4D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693704-C5C9-4AB1-BBFB-71D4E71B31BA}" type="doc">
      <dgm:prSet loTypeId="urn:microsoft.com/office/officeart/2009/3/layout/StepUpProcess" loCatId="process" qsTypeId="urn:microsoft.com/office/officeart/2005/8/quickstyle/simple4" qsCatId="simple" csTypeId="urn:microsoft.com/office/officeart/2005/8/colors/accent1_4" csCatId="accent1" phldr="1"/>
      <dgm:spPr/>
      <dgm:t>
        <a:bodyPr/>
        <a:lstStyle/>
        <a:p>
          <a:endParaRPr lang="en-GB"/>
        </a:p>
      </dgm:t>
    </dgm:pt>
    <dgm:pt modelId="{918881B5-D9B5-46C1-A206-9AF9AB062A93}">
      <dgm:prSet phldrT="[Text]" custT="1"/>
      <dgm:spPr/>
      <dgm:t>
        <a:bodyPr/>
        <a:lstStyle/>
        <a:p>
          <a:pPr>
            <a:buFont typeface="Arial" panose="020B0604020202020204" pitchFamily="34" charset="0"/>
            <a:buChar char="•"/>
          </a:pPr>
          <a:r>
            <a:rPr lang="en-GB" sz="2400"/>
            <a:t>Sustainable government procurement policies</a:t>
          </a:r>
        </a:p>
      </dgm:t>
    </dgm:pt>
    <dgm:pt modelId="{6591AB3C-8F8D-4FAE-857C-725B7CAE85AC}" type="parTrans" cxnId="{B3A0C50A-E1B3-42B6-9276-F800EEC89379}">
      <dgm:prSet/>
      <dgm:spPr/>
      <dgm:t>
        <a:bodyPr/>
        <a:lstStyle/>
        <a:p>
          <a:endParaRPr lang="en-GB"/>
        </a:p>
      </dgm:t>
    </dgm:pt>
    <dgm:pt modelId="{B91D6B52-7125-4FB2-8516-C1F9CB6006D3}" type="sibTrans" cxnId="{B3A0C50A-E1B3-42B6-9276-F800EEC89379}">
      <dgm:prSet/>
      <dgm:spPr/>
      <dgm:t>
        <a:bodyPr/>
        <a:lstStyle/>
        <a:p>
          <a:endParaRPr lang="en-GB"/>
        </a:p>
      </dgm:t>
    </dgm:pt>
    <dgm:pt modelId="{D6A1D424-52A6-4329-A67E-8FE2017FEC4A}">
      <dgm:prSet phldrT="[Text]" custT="1"/>
      <dgm:spPr/>
      <dgm:t>
        <a:bodyPr/>
        <a:lstStyle/>
        <a:p>
          <a:pPr>
            <a:buFont typeface="Arial" panose="020B0604020202020204" pitchFamily="34" charset="0"/>
            <a:buChar char="•"/>
          </a:pPr>
          <a:r>
            <a:rPr lang="en-US" sz="1600" b="1"/>
            <a:t>Actions could include </a:t>
          </a:r>
          <a:r>
            <a:rPr lang="en-US" sz="1600"/>
            <a:t>introducing minimum requirements for green products/materials in procurement processes, ensuring the presence of a verification and labelling system to guarantee the sustainability of green products, setting up centralized auction schemes. </a:t>
          </a:r>
          <a:endParaRPr lang="en-GB" sz="1600"/>
        </a:p>
      </dgm:t>
    </dgm:pt>
    <dgm:pt modelId="{08B62DB2-F2B3-4BE9-A759-0ED64F4BA0DD}" type="parTrans" cxnId="{C7549CC1-0E3E-47F7-AD18-D41FD466E583}">
      <dgm:prSet/>
      <dgm:spPr/>
      <dgm:t>
        <a:bodyPr/>
        <a:lstStyle/>
        <a:p>
          <a:endParaRPr lang="en-GB"/>
        </a:p>
      </dgm:t>
    </dgm:pt>
    <dgm:pt modelId="{F5C4A43E-BFA6-427A-91FF-649683FDF465}" type="sibTrans" cxnId="{C7549CC1-0E3E-47F7-AD18-D41FD466E583}">
      <dgm:prSet/>
      <dgm:spPr/>
      <dgm:t>
        <a:bodyPr/>
        <a:lstStyle/>
        <a:p>
          <a:endParaRPr lang="en-GB"/>
        </a:p>
      </dgm:t>
    </dgm:pt>
    <dgm:pt modelId="{C2E121A8-CDD4-456E-A252-E7123D578184}">
      <dgm:prSet phldrT="[Text]" custT="1"/>
      <dgm:spPr/>
      <dgm:t>
        <a:bodyPr/>
        <a:lstStyle/>
        <a:p>
          <a:pPr>
            <a:buFont typeface="Arial" panose="020B0604020202020204" pitchFamily="34" charset="0"/>
            <a:buChar char="•"/>
          </a:pPr>
          <a:r>
            <a:rPr lang="en-GB" sz="2400"/>
            <a:t>International collaboration</a:t>
          </a:r>
        </a:p>
      </dgm:t>
    </dgm:pt>
    <dgm:pt modelId="{ED0731B1-00BF-4FF5-8693-D3EB56C1F701}" type="parTrans" cxnId="{F88E1D5E-BD2D-4B17-9698-4D71D166B225}">
      <dgm:prSet/>
      <dgm:spPr/>
      <dgm:t>
        <a:bodyPr/>
        <a:lstStyle/>
        <a:p>
          <a:endParaRPr lang="en-GB"/>
        </a:p>
      </dgm:t>
    </dgm:pt>
    <dgm:pt modelId="{5770F60C-3626-4058-93FC-FDA771AE9698}" type="sibTrans" cxnId="{F88E1D5E-BD2D-4B17-9698-4D71D166B225}">
      <dgm:prSet/>
      <dgm:spPr/>
      <dgm:t>
        <a:bodyPr/>
        <a:lstStyle/>
        <a:p>
          <a:endParaRPr lang="en-GB"/>
        </a:p>
      </dgm:t>
    </dgm:pt>
    <dgm:pt modelId="{D86C3320-5DC0-4A55-B581-9596726CB1B2}">
      <dgm:prSet phldrT="[Text]" custT="1"/>
      <dgm:spPr/>
      <dgm:t>
        <a:bodyPr/>
        <a:lstStyle/>
        <a:p>
          <a:pPr>
            <a:buFont typeface="Arial" panose="020B0604020202020204" pitchFamily="34" charset="0"/>
            <a:buChar char="•"/>
          </a:pPr>
          <a:r>
            <a:rPr lang="en-US" sz="1600" b="1"/>
            <a:t>Coordinated demand-creating policies </a:t>
          </a:r>
          <a:r>
            <a:rPr lang="en-US" sz="1600" b="0"/>
            <a:t>can send a strong signal to mobilize investment</a:t>
          </a:r>
          <a:r>
            <a:rPr lang="en-US" sz="1600"/>
            <a:t>, while </a:t>
          </a:r>
          <a:r>
            <a:rPr lang="en-US" sz="1600" b="1"/>
            <a:t>collaboration</a:t>
          </a:r>
          <a:r>
            <a:rPr lang="en-US" sz="1600"/>
            <a:t> can support the establishment of more secure and diversified demand over time. </a:t>
          </a:r>
          <a:endParaRPr lang="en-GB" sz="1600"/>
        </a:p>
      </dgm:t>
    </dgm:pt>
    <dgm:pt modelId="{E7DA68E2-6AA8-4CD3-AE24-4AFCEB4DDEE4}" type="parTrans" cxnId="{D91D9E1D-77D2-4279-9A63-C7EC7AF586ED}">
      <dgm:prSet/>
      <dgm:spPr/>
      <dgm:t>
        <a:bodyPr/>
        <a:lstStyle/>
        <a:p>
          <a:endParaRPr lang="en-GB"/>
        </a:p>
      </dgm:t>
    </dgm:pt>
    <dgm:pt modelId="{3F857603-AAC6-42A7-8AD9-24A39EF7AEFD}" type="sibTrans" cxnId="{D91D9E1D-77D2-4279-9A63-C7EC7AF586ED}">
      <dgm:prSet/>
      <dgm:spPr/>
      <dgm:t>
        <a:bodyPr/>
        <a:lstStyle/>
        <a:p>
          <a:endParaRPr lang="en-GB"/>
        </a:p>
      </dgm:t>
    </dgm:pt>
    <dgm:pt modelId="{4A7D00BF-D519-4C0E-80E9-18F4202E9190}">
      <dgm:prSet phldrT="[Text]" custT="1"/>
      <dgm:spPr/>
      <dgm:t>
        <a:bodyPr/>
        <a:lstStyle/>
        <a:p>
          <a:pPr>
            <a:buFont typeface="Arial" panose="020B0604020202020204" pitchFamily="34" charset="0"/>
            <a:buChar char="•"/>
          </a:pPr>
          <a:r>
            <a:rPr lang="en-US" sz="1600"/>
            <a:t>Governments can leverage sustainable procurement policies to create a </a:t>
          </a:r>
          <a:r>
            <a:rPr lang="en-US" sz="1600" b="1"/>
            <a:t>large and stable demand </a:t>
          </a:r>
          <a:r>
            <a:rPr lang="en-US" sz="1600"/>
            <a:t>for green hydrogen and derivatives. </a:t>
          </a:r>
          <a:endParaRPr lang="en-GB" sz="1600"/>
        </a:p>
      </dgm:t>
    </dgm:pt>
    <dgm:pt modelId="{31CAB6F2-42A9-4DA8-9362-BEEDEA658036}" type="parTrans" cxnId="{CCF6EA49-62E9-4E4D-954E-770637C1C7F4}">
      <dgm:prSet/>
      <dgm:spPr/>
      <dgm:t>
        <a:bodyPr/>
        <a:lstStyle/>
        <a:p>
          <a:endParaRPr lang="en-GB"/>
        </a:p>
      </dgm:t>
    </dgm:pt>
    <dgm:pt modelId="{D2CF888F-C08C-4F14-8DFE-1172677A59EE}" type="sibTrans" cxnId="{CCF6EA49-62E9-4E4D-954E-770637C1C7F4}">
      <dgm:prSet/>
      <dgm:spPr/>
      <dgm:t>
        <a:bodyPr/>
        <a:lstStyle/>
        <a:p>
          <a:endParaRPr lang="en-GB"/>
        </a:p>
      </dgm:t>
    </dgm:pt>
    <dgm:pt modelId="{C68B61EC-0764-4204-BD24-E94446C9F635}">
      <dgm:prSet phldrT="[Text]" custT="1"/>
      <dgm:spPr/>
      <dgm:t>
        <a:bodyPr/>
        <a:lstStyle/>
        <a:p>
          <a:pPr>
            <a:buFont typeface="Arial" panose="020B0604020202020204" pitchFamily="34" charset="0"/>
            <a:buChar char="•"/>
          </a:pPr>
          <a:r>
            <a:rPr lang="en-GB" sz="1600"/>
            <a:t>The plurilateral </a:t>
          </a:r>
          <a:r>
            <a:rPr lang="en-GB" sz="1600" b="1"/>
            <a:t>WTO Agreement on Government Procurement</a:t>
          </a:r>
          <a:r>
            <a:rPr lang="en-GB" sz="1600"/>
            <a:t>, together with </a:t>
          </a:r>
          <a:r>
            <a:rPr lang="en-US" sz="1600"/>
            <a:t>other WTO rules, can play an important role in ensuring that open </a:t>
          </a:r>
          <a:r>
            <a:rPr lang="en-GB" sz="1600"/>
            <a:t>government procurement markets </a:t>
          </a:r>
          <a:r>
            <a:rPr lang="en-US" sz="1600"/>
            <a:t>are leveraged to support green </a:t>
          </a:r>
          <a:r>
            <a:rPr lang="en-GB" sz="1600"/>
            <a:t>hydrogen markets.</a:t>
          </a:r>
        </a:p>
      </dgm:t>
    </dgm:pt>
    <dgm:pt modelId="{8443AB73-6AFD-4BDA-8791-37EE36E3E7E8}" type="parTrans" cxnId="{8D2BD43A-7311-4477-8216-9A9E4995107D}">
      <dgm:prSet/>
      <dgm:spPr/>
      <dgm:t>
        <a:bodyPr/>
        <a:lstStyle/>
        <a:p>
          <a:endParaRPr lang="en-GB"/>
        </a:p>
      </dgm:t>
    </dgm:pt>
    <dgm:pt modelId="{0124FE54-6208-4E13-A3AC-28C00053E784}" type="sibTrans" cxnId="{8D2BD43A-7311-4477-8216-9A9E4995107D}">
      <dgm:prSet/>
      <dgm:spPr/>
      <dgm:t>
        <a:bodyPr/>
        <a:lstStyle/>
        <a:p>
          <a:endParaRPr lang="en-GB"/>
        </a:p>
      </dgm:t>
    </dgm:pt>
    <dgm:pt modelId="{DD917631-3005-457E-9577-DDD49F2503B6}" type="pres">
      <dgm:prSet presAssocID="{95693704-C5C9-4AB1-BBFB-71D4E71B31BA}" presName="rootnode" presStyleCnt="0">
        <dgm:presLayoutVars>
          <dgm:chMax/>
          <dgm:chPref/>
          <dgm:dir/>
          <dgm:animLvl val="lvl"/>
        </dgm:presLayoutVars>
      </dgm:prSet>
      <dgm:spPr/>
    </dgm:pt>
    <dgm:pt modelId="{04D868B2-8603-46FC-9F3B-C4BFA17F0C92}" type="pres">
      <dgm:prSet presAssocID="{918881B5-D9B5-46C1-A206-9AF9AB062A93}" presName="composite" presStyleCnt="0"/>
      <dgm:spPr/>
    </dgm:pt>
    <dgm:pt modelId="{5A6E1F19-CEC3-4DEE-AC0B-AC2665098028}" type="pres">
      <dgm:prSet presAssocID="{918881B5-D9B5-46C1-A206-9AF9AB062A93}" presName="LShape" presStyleLbl="alignNode1" presStyleIdx="0" presStyleCnt="3"/>
      <dgm:spPr/>
    </dgm:pt>
    <dgm:pt modelId="{8A157899-4ACC-4E2D-99BA-A071382B0F82}" type="pres">
      <dgm:prSet presAssocID="{918881B5-D9B5-46C1-A206-9AF9AB062A93}" presName="ParentText" presStyleLbl="revTx" presStyleIdx="0" presStyleCnt="2">
        <dgm:presLayoutVars>
          <dgm:chMax val="0"/>
          <dgm:chPref val="0"/>
          <dgm:bulletEnabled val="1"/>
        </dgm:presLayoutVars>
      </dgm:prSet>
      <dgm:spPr/>
    </dgm:pt>
    <dgm:pt modelId="{F0B63831-24BB-4378-90C7-83904CE18370}" type="pres">
      <dgm:prSet presAssocID="{918881B5-D9B5-46C1-A206-9AF9AB062A93}" presName="Triangle" presStyleLbl="alignNode1" presStyleIdx="1" presStyleCnt="3"/>
      <dgm:spPr/>
    </dgm:pt>
    <dgm:pt modelId="{A02332B0-A97F-4494-AB18-E35F1435D927}" type="pres">
      <dgm:prSet presAssocID="{B91D6B52-7125-4FB2-8516-C1F9CB6006D3}" presName="sibTrans" presStyleCnt="0"/>
      <dgm:spPr/>
    </dgm:pt>
    <dgm:pt modelId="{ECCDC209-5102-40F6-A2D3-A2DB539D8F1F}" type="pres">
      <dgm:prSet presAssocID="{B91D6B52-7125-4FB2-8516-C1F9CB6006D3}" presName="space" presStyleCnt="0"/>
      <dgm:spPr/>
    </dgm:pt>
    <dgm:pt modelId="{A120410A-4CFD-403D-B4F9-073C4E276F5F}" type="pres">
      <dgm:prSet presAssocID="{C2E121A8-CDD4-456E-A252-E7123D578184}" presName="composite" presStyleCnt="0"/>
      <dgm:spPr/>
    </dgm:pt>
    <dgm:pt modelId="{1A01220E-F6C7-4524-BA59-E4C8A85AB159}" type="pres">
      <dgm:prSet presAssocID="{C2E121A8-CDD4-456E-A252-E7123D578184}" presName="LShape" presStyleLbl="alignNode1" presStyleIdx="2" presStyleCnt="3"/>
      <dgm:spPr/>
    </dgm:pt>
    <dgm:pt modelId="{A78589D5-791B-45D4-99EE-04E2C32E0117}" type="pres">
      <dgm:prSet presAssocID="{C2E121A8-CDD4-456E-A252-E7123D578184}" presName="ParentText" presStyleLbl="revTx" presStyleIdx="1" presStyleCnt="2">
        <dgm:presLayoutVars>
          <dgm:chMax val="0"/>
          <dgm:chPref val="0"/>
          <dgm:bulletEnabled val="1"/>
        </dgm:presLayoutVars>
      </dgm:prSet>
      <dgm:spPr/>
    </dgm:pt>
  </dgm:ptLst>
  <dgm:cxnLst>
    <dgm:cxn modelId="{C9C09500-5CB1-4BF2-88D8-03F3300DF13C}" type="presOf" srcId="{C2E121A8-CDD4-456E-A252-E7123D578184}" destId="{A78589D5-791B-45D4-99EE-04E2C32E0117}" srcOrd="0" destOrd="0" presId="urn:microsoft.com/office/officeart/2009/3/layout/StepUpProcess"/>
    <dgm:cxn modelId="{5970FF04-71C8-4D3C-9DF3-A2D61E7960C1}" type="presOf" srcId="{D86C3320-5DC0-4A55-B581-9596726CB1B2}" destId="{A78589D5-791B-45D4-99EE-04E2C32E0117}" srcOrd="0" destOrd="1" presId="urn:microsoft.com/office/officeart/2009/3/layout/StepUpProcess"/>
    <dgm:cxn modelId="{B3A0C50A-E1B3-42B6-9276-F800EEC89379}" srcId="{95693704-C5C9-4AB1-BBFB-71D4E71B31BA}" destId="{918881B5-D9B5-46C1-A206-9AF9AB062A93}" srcOrd="0" destOrd="0" parTransId="{6591AB3C-8F8D-4FAE-857C-725B7CAE85AC}" sibTransId="{B91D6B52-7125-4FB2-8516-C1F9CB6006D3}"/>
    <dgm:cxn modelId="{D91D9E1D-77D2-4279-9A63-C7EC7AF586ED}" srcId="{C2E121A8-CDD4-456E-A252-E7123D578184}" destId="{D86C3320-5DC0-4A55-B581-9596726CB1B2}" srcOrd="0" destOrd="0" parTransId="{E7DA68E2-6AA8-4CD3-AE24-4AFCEB4DDEE4}" sibTransId="{3F857603-AAC6-42A7-8AD9-24A39EF7AEFD}"/>
    <dgm:cxn modelId="{6A4BFB25-2C7A-4ACA-8226-9620F033B4AC}" type="presOf" srcId="{95693704-C5C9-4AB1-BBFB-71D4E71B31BA}" destId="{DD917631-3005-457E-9577-DDD49F2503B6}" srcOrd="0" destOrd="0" presId="urn:microsoft.com/office/officeart/2009/3/layout/StepUpProcess"/>
    <dgm:cxn modelId="{EC584A2A-4C66-4122-BFCC-1F8EC0BAC712}" type="presOf" srcId="{4A7D00BF-D519-4C0E-80E9-18F4202E9190}" destId="{8A157899-4ACC-4E2D-99BA-A071382B0F82}" srcOrd="0" destOrd="1" presId="urn:microsoft.com/office/officeart/2009/3/layout/StepUpProcess"/>
    <dgm:cxn modelId="{1B05FC2E-822B-402D-A82B-412FD8159FDE}" type="presOf" srcId="{918881B5-D9B5-46C1-A206-9AF9AB062A93}" destId="{8A157899-4ACC-4E2D-99BA-A071382B0F82}" srcOrd="0" destOrd="0" presId="urn:microsoft.com/office/officeart/2009/3/layout/StepUpProcess"/>
    <dgm:cxn modelId="{AAE58E33-13F3-45B3-A7DB-74C8C278BB8A}" type="presOf" srcId="{C68B61EC-0764-4204-BD24-E94446C9F635}" destId="{A78589D5-791B-45D4-99EE-04E2C32E0117}" srcOrd="0" destOrd="2" presId="urn:microsoft.com/office/officeart/2009/3/layout/StepUpProcess"/>
    <dgm:cxn modelId="{8D2BD43A-7311-4477-8216-9A9E4995107D}" srcId="{C2E121A8-CDD4-456E-A252-E7123D578184}" destId="{C68B61EC-0764-4204-BD24-E94446C9F635}" srcOrd="1" destOrd="0" parTransId="{8443AB73-6AFD-4BDA-8791-37EE36E3E7E8}" sibTransId="{0124FE54-6208-4E13-A3AC-28C00053E784}"/>
    <dgm:cxn modelId="{F88E1D5E-BD2D-4B17-9698-4D71D166B225}" srcId="{95693704-C5C9-4AB1-BBFB-71D4E71B31BA}" destId="{C2E121A8-CDD4-456E-A252-E7123D578184}" srcOrd="1" destOrd="0" parTransId="{ED0731B1-00BF-4FF5-8693-D3EB56C1F701}" sibTransId="{5770F60C-3626-4058-93FC-FDA771AE9698}"/>
    <dgm:cxn modelId="{CCF6EA49-62E9-4E4D-954E-770637C1C7F4}" srcId="{918881B5-D9B5-46C1-A206-9AF9AB062A93}" destId="{4A7D00BF-D519-4C0E-80E9-18F4202E9190}" srcOrd="0" destOrd="0" parTransId="{31CAB6F2-42A9-4DA8-9362-BEEDEA658036}" sibTransId="{D2CF888F-C08C-4F14-8DFE-1172677A59EE}"/>
    <dgm:cxn modelId="{B156B699-1C0F-4CC4-B8CB-1B8F206DA1E0}" type="presOf" srcId="{D6A1D424-52A6-4329-A67E-8FE2017FEC4A}" destId="{8A157899-4ACC-4E2D-99BA-A071382B0F82}" srcOrd="0" destOrd="2" presId="urn:microsoft.com/office/officeart/2009/3/layout/StepUpProcess"/>
    <dgm:cxn modelId="{C7549CC1-0E3E-47F7-AD18-D41FD466E583}" srcId="{918881B5-D9B5-46C1-A206-9AF9AB062A93}" destId="{D6A1D424-52A6-4329-A67E-8FE2017FEC4A}" srcOrd="1" destOrd="0" parTransId="{08B62DB2-F2B3-4BE9-A759-0ED64F4BA0DD}" sibTransId="{F5C4A43E-BFA6-427A-91FF-649683FDF465}"/>
    <dgm:cxn modelId="{79F0AED0-F19E-4D21-9C65-808AD50F3DA6}" type="presParOf" srcId="{DD917631-3005-457E-9577-DDD49F2503B6}" destId="{04D868B2-8603-46FC-9F3B-C4BFA17F0C92}" srcOrd="0" destOrd="0" presId="urn:microsoft.com/office/officeart/2009/3/layout/StepUpProcess"/>
    <dgm:cxn modelId="{DF0A307A-9AA9-4464-B6E7-D2710DA04789}" type="presParOf" srcId="{04D868B2-8603-46FC-9F3B-C4BFA17F0C92}" destId="{5A6E1F19-CEC3-4DEE-AC0B-AC2665098028}" srcOrd="0" destOrd="0" presId="urn:microsoft.com/office/officeart/2009/3/layout/StepUpProcess"/>
    <dgm:cxn modelId="{375F2E9B-2565-4E6C-88F3-60020451764F}" type="presParOf" srcId="{04D868B2-8603-46FC-9F3B-C4BFA17F0C92}" destId="{8A157899-4ACC-4E2D-99BA-A071382B0F82}" srcOrd="1" destOrd="0" presId="urn:microsoft.com/office/officeart/2009/3/layout/StepUpProcess"/>
    <dgm:cxn modelId="{FC2632D2-9419-4281-B23F-939A789C8801}" type="presParOf" srcId="{04D868B2-8603-46FC-9F3B-C4BFA17F0C92}" destId="{F0B63831-24BB-4378-90C7-83904CE18370}" srcOrd="2" destOrd="0" presId="urn:microsoft.com/office/officeart/2009/3/layout/StepUpProcess"/>
    <dgm:cxn modelId="{40C3C4F4-F827-4FC7-B7DB-564B793CDBDD}" type="presParOf" srcId="{DD917631-3005-457E-9577-DDD49F2503B6}" destId="{A02332B0-A97F-4494-AB18-E35F1435D927}" srcOrd="1" destOrd="0" presId="urn:microsoft.com/office/officeart/2009/3/layout/StepUpProcess"/>
    <dgm:cxn modelId="{E84EA168-0CCF-421B-BE09-FAE7E5795AE5}" type="presParOf" srcId="{A02332B0-A97F-4494-AB18-E35F1435D927}" destId="{ECCDC209-5102-40F6-A2D3-A2DB539D8F1F}" srcOrd="0" destOrd="0" presId="urn:microsoft.com/office/officeart/2009/3/layout/StepUpProcess"/>
    <dgm:cxn modelId="{B7AF9C8B-FFDB-4357-BD5B-8EB83945DBF7}" type="presParOf" srcId="{DD917631-3005-457E-9577-DDD49F2503B6}" destId="{A120410A-4CFD-403D-B4F9-073C4E276F5F}" srcOrd="2" destOrd="0" presId="urn:microsoft.com/office/officeart/2009/3/layout/StepUpProcess"/>
    <dgm:cxn modelId="{FAD76778-12F2-4472-86F5-76F41290A7B4}" type="presParOf" srcId="{A120410A-4CFD-403D-B4F9-073C4E276F5F}" destId="{1A01220E-F6C7-4524-BA59-E4C8A85AB159}" srcOrd="0" destOrd="0" presId="urn:microsoft.com/office/officeart/2009/3/layout/StepUpProcess"/>
    <dgm:cxn modelId="{37B7C607-9FDA-4B16-81DD-0055C6979D29}" type="presParOf" srcId="{A120410A-4CFD-403D-B4F9-073C4E276F5F}" destId="{A78589D5-791B-45D4-99EE-04E2C32E011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93704-C5C9-4AB1-BBFB-71D4E71B31B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918881B5-D9B5-46C1-A206-9AF9AB062A93}">
      <dgm:prSet phldrT="[Text]" custT="1"/>
      <dgm:spPr/>
      <dgm:t>
        <a:bodyPr/>
        <a:lstStyle/>
        <a:p>
          <a:pPr>
            <a:buFont typeface="Arial" panose="020B0604020202020204" pitchFamily="34" charset="0"/>
            <a:buChar char="•"/>
          </a:pPr>
          <a:r>
            <a:rPr lang="en-US" sz="1800">
              <a:solidFill>
                <a:schemeClr val="tx1"/>
              </a:solidFill>
            </a:rPr>
            <a:t>Encourage technology development and innovation through dialogue</a:t>
          </a:r>
          <a:endParaRPr lang="en-GB" sz="1800">
            <a:solidFill>
              <a:schemeClr val="tx1"/>
            </a:solidFill>
          </a:endParaRPr>
        </a:p>
      </dgm:t>
    </dgm:pt>
    <dgm:pt modelId="{6591AB3C-8F8D-4FAE-857C-725B7CAE85AC}" type="parTrans" cxnId="{B3A0C50A-E1B3-42B6-9276-F800EEC89379}">
      <dgm:prSet/>
      <dgm:spPr/>
      <dgm:t>
        <a:bodyPr/>
        <a:lstStyle/>
        <a:p>
          <a:endParaRPr lang="en-GB"/>
        </a:p>
      </dgm:t>
    </dgm:pt>
    <dgm:pt modelId="{B91D6B52-7125-4FB2-8516-C1F9CB6006D3}" type="sibTrans" cxnId="{B3A0C50A-E1B3-42B6-9276-F800EEC89379}">
      <dgm:prSet/>
      <dgm:spPr/>
      <dgm:t>
        <a:bodyPr/>
        <a:lstStyle/>
        <a:p>
          <a:endParaRPr lang="en-GB"/>
        </a:p>
      </dgm:t>
    </dgm:pt>
    <dgm:pt modelId="{C2E121A8-CDD4-456E-A252-E7123D578184}">
      <dgm:prSet phldrT="[Text]" custT="1"/>
      <dgm:spPr/>
      <dgm:t>
        <a:bodyPr/>
        <a:lstStyle/>
        <a:p>
          <a:pPr>
            <a:buFont typeface="Arial" panose="020B0604020202020204" pitchFamily="34" charset="0"/>
            <a:buChar char="•"/>
          </a:pPr>
          <a:r>
            <a:rPr lang="en-US" sz="1800">
              <a:solidFill>
                <a:schemeClr val="tx1"/>
              </a:solidFill>
            </a:rPr>
            <a:t>Engage in cooperation for a on green hydrogen</a:t>
          </a:r>
          <a:endParaRPr lang="en-GB" sz="1800">
            <a:solidFill>
              <a:schemeClr val="tx1"/>
            </a:solidFill>
          </a:endParaRPr>
        </a:p>
      </dgm:t>
    </dgm:pt>
    <dgm:pt modelId="{ED0731B1-00BF-4FF5-8693-D3EB56C1F701}" type="parTrans" cxnId="{F88E1D5E-BD2D-4B17-9698-4D71D166B225}">
      <dgm:prSet/>
      <dgm:spPr/>
      <dgm:t>
        <a:bodyPr/>
        <a:lstStyle/>
        <a:p>
          <a:endParaRPr lang="en-GB"/>
        </a:p>
      </dgm:t>
    </dgm:pt>
    <dgm:pt modelId="{5770F60C-3626-4058-93FC-FDA771AE9698}" type="sibTrans" cxnId="{F88E1D5E-BD2D-4B17-9698-4D71D166B225}">
      <dgm:prSet/>
      <dgm:spPr/>
      <dgm:t>
        <a:bodyPr/>
        <a:lstStyle/>
        <a:p>
          <a:endParaRPr lang="en-GB"/>
        </a:p>
      </dgm:t>
    </dgm:pt>
    <dgm:pt modelId="{D86C3320-5DC0-4A55-B581-9596726CB1B2}">
      <dgm:prSet phldrT="[Text]" custT="1"/>
      <dgm:spPr/>
      <dgm:t>
        <a:bodyPr/>
        <a:lstStyle/>
        <a:p>
          <a:pPr>
            <a:buFont typeface="Arial" panose="020B0604020202020204" pitchFamily="34" charset="0"/>
            <a:buChar char="•"/>
          </a:pPr>
          <a:r>
            <a:rPr lang="en-US" sz="1400">
              <a:solidFill>
                <a:schemeClr val="tx1"/>
              </a:solidFill>
            </a:rPr>
            <a:t>IRENA’s Collaborative Framework on Green Hydrogen is a vehicle for cooperation and coordinated action to accelerate development and deployment of green hydrogen and its derivatives</a:t>
          </a:r>
          <a:r>
            <a:rPr lang="en-GB" sz="1400">
              <a:solidFill>
                <a:schemeClr val="tx1"/>
              </a:solidFill>
            </a:rPr>
            <a:t>.</a:t>
          </a:r>
        </a:p>
      </dgm:t>
    </dgm:pt>
    <dgm:pt modelId="{E7DA68E2-6AA8-4CD3-AE24-4AFCEB4DDEE4}" type="parTrans" cxnId="{D91D9E1D-77D2-4279-9A63-C7EC7AF586ED}">
      <dgm:prSet/>
      <dgm:spPr/>
      <dgm:t>
        <a:bodyPr/>
        <a:lstStyle/>
        <a:p>
          <a:endParaRPr lang="en-GB"/>
        </a:p>
      </dgm:t>
    </dgm:pt>
    <dgm:pt modelId="{3F857603-AAC6-42A7-8AD9-24A39EF7AEFD}" type="sibTrans" cxnId="{D91D9E1D-77D2-4279-9A63-C7EC7AF586ED}">
      <dgm:prSet/>
      <dgm:spPr/>
      <dgm:t>
        <a:bodyPr/>
        <a:lstStyle/>
        <a:p>
          <a:endParaRPr lang="en-GB"/>
        </a:p>
      </dgm:t>
    </dgm:pt>
    <dgm:pt modelId="{4805190C-529F-4AC2-9087-68E8701209E0}">
      <dgm:prSet/>
      <dgm:spPr/>
      <dgm:t>
        <a:bodyPr/>
        <a:lstStyle/>
        <a:p>
          <a:r>
            <a:rPr lang="en-US"/>
            <a:t>Increase technical assistance and capacity-building</a:t>
          </a:r>
          <a:endParaRPr lang="en-GB"/>
        </a:p>
      </dgm:t>
    </dgm:pt>
    <dgm:pt modelId="{E481FE63-CDEF-4387-80AE-1E2B4DDBA466}" type="parTrans" cxnId="{1BB5B4BD-F73C-401D-A976-4D373729FE58}">
      <dgm:prSet/>
      <dgm:spPr/>
      <dgm:t>
        <a:bodyPr/>
        <a:lstStyle/>
        <a:p>
          <a:endParaRPr lang="en-GB"/>
        </a:p>
      </dgm:t>
    </dgm:pt>
    <dgm:pt modelId="{5B47673A-B944-4C02-9174-B2BE76D1C81D}" type="sibTrans" cxnId="{1BB5B4BD-F73C-401D-A976-4D373729FE58}">
      <dgm:prSet/>
      <dgm:spPr/>
      <dgm:t>
        <a:bodyPr/>
        <a:lstStyle/>
        <a:p>
          <a:endParaRPr lang="en-GB"/>
        </a:p>
      </dgm:t>
    </dgm:pt>
    <dgm:pt modelId="{40912BB9-4292-4B0E-BE7D-A9EE4402D34A}">
      <dgm:prSet/>
      <dgm:spPr/>
      <dgm:t>
        <a:bodyPr/>
        <a:lstStyle/>
        <a:p>
          <a:r>
            <a:rPr lang="en-US"/>
            <a:t>Support the needs of developing economies through Aid for Trade</a:t>
          </a:r>
          <a:endParaRPr lang="en-GB"/>
        </a:p>
      </dgm:t>
    </dgm:pt>
    <dgm:pt modelId="{78252F5C-90C4-49D5-AA4E-3ED6A6B9A5EB}" type="parTrans" cxnId="{573FF465-1560-4BBA-8F47-DF15B720CECD}">
      <dgm:prSet/>
      <dgm:spPr/>
      <dgm:t>
        <a:bodyPr/>
        <a:lstStyle/>
        <a:p>
          <a:endParaRPr lang="en-GB"/>
        </a:p>
      </dgm:t>
    </dgm:pt>
    <dgm:pt modelId="{57FE5226-4FDF-4376-A572-7FA6F14F62FF}" type="sibTrans" cxnId="{573FF465-1560-4BBA-8F47-DF15B720CECD}">
      <dgm:prSet/>
      <dgm:spPr/>
      <dgm:t>
        <a:bodyPr/>
        <a:lstStyle/>
        <a:p>
          <a:endParaRPr lang="en-GB"/>
        </a:p>
      </dgm:t>
    </dgm:pt>
    <dgm:pt modelId="{D6A1D424-52A6-4329-A67E-8FE2017FEC4A}">
      <dgm:prSet phldrT="[Text]" custT="1"/>
      <dgm:spPr/>
      <dgm:t>
        <a:bodyPr/>
        <a:lstStyle/>
        <a:p>
          <a:pPr>
            <a:buFont typeface="Arial" panose="020B0604020202020204" pitchFamily="34" charset="0"/>
            <a:buChar char="•"/>
          </a:pPr>
          <a:r>
            <a:rPr lang="en-US" sz="1400">
              <a:solidFill>
                <a:schemeClr val="tx1"/>
              </a:solidFill>
            </a:rPr>
            <a:t> Regulatory cooperation between WTO members and stakeholders could help build trust between regulators and serve as an incubator for discussions on emerging regulations.</a:t>
          </a:r>
          <a:endParaRPr lang="en-GB" sz="1400">
            <a:solidFill>
              <a:schemeClr val="tx1"/>
            </a:solidFill>
          </a:endParaRPr>
        </a:p>
      </dgm:t>
    </dgm:pt>
    <dgm:pt modelId="{F5C4A43E-BFA6-427A-91FF-649683FDF465}" type="sibTrans" cxnId="{C7549CC1-0E3E-47F7-AD18-D41FD466E583}">
      <dgm:prSet/>
      <dgm:spPr/>
      <dgm:t>
        <a:bodyPr/>
        <a:lstStyle/>
        <a:p>
          <a:endParaRPr lang="en-GB"/>
        </a:p>
      </dgm:t>
    </dgm:pt>
    <dgm:pt modelId="{08B62DB2-F2B3-4BE9-A759-0ED64F4BA0DD}" type="parTrans" cxnId="{C7549CC1-0E3E-47F7-AD18-D41FD466E583}">
      <dgm:prSet/>
      <dgm:spPr/>
      <dgm:t>
        <a:bodyPr/>
        <a:lstStyle/>
        <a:p>
          <a:endParaRPr lang="en-GB"/>
        </a:p>
      </dgm:t>
    </dgm:pt>
    <dgm:pt modelId="{F2728BE8-398E-44B8-A91D-670496EA9780}">
      <dgm:prSet/>
      <dgm:spPr/>
      <dgm:t>
        <a:bodyPr/>
        <a:lstStyle/>
        <a:p>
          <a:r>
            <a:rPr lang="en-US"/>
            <a:t>Advanced economies could provide TA and capacity-building to developing economies with comparative advantages in renewable energy production, to help them create an enabling environment for green hydrogen production at scale.</a:t>
          </a:r>
          <a:endParaRPr lang="en-GB"/>
        </a:p>
      </dgm:t>
    </dgm:pt>
    <dgm:pt modelId="{2737792A-31E3-498D-AF4E-836190FA1E3F}" type="parTrans" cxnId="{EBB88FA5-46A6-48CF-96A8-D83A4DA5D323}">
      <dgm:prSet/>
      <dgm:spPr/>
      <dgm:t>
        <a:bodyPr/>
        <a:lstStyle/>
        <a:p>
          <a:endParaRPr lang="en-GB"/>
        </a:p>
      </dgm:t>
    </dgm:pt>
    <dgm:pt modelId="{9F89C562-C8B1-4363-AA18-3D17E9ED2A5D}" type="sibTrans" cxnId="{EBB88FA5-46A6-48CF-96A8-D83A4DA5D323}">
      <dgm:prSet/>
      <dgm:spPr/>
      <dgm:t>
        <a:bodyPr/>
        <a:lstStyle/>
        <a:p>
          <a:endParaRPr lang="en-GB"/>
        </a:p>
      </dgm:t>
    </dgm:pt>
    <dgm:pt modelId="{64EB242C-5662-429B-85D0-EFF6ECE96CAE}">
      <dgm:prSet/>
      <dgm:spPr/>
      <dgm:t>
        <a:bodyPr/>
        <a:lstStyle/>
        <a:p>
          <a:r>
            <a:rPr lang="en-US"/>
            <a:t>The Aid for Trade initiative can facilitate technology transfer partnerships that can help to expand domestic manufacturing capacity, as well as help enhance market access and create adequate regulatory conditions for a cross-border hydrogen trade.</a:t>
          </a:r>
          <a:endParaRPr lang="en-GB"/>
        </a:p>
      </dgm:t>
    </dgm:pt>
    <dgm:pt modelId="{05B129F3-AD98-44C0-BD78-31B2EC5CA763}" type="parTrans" cxnId="{CB920CFE-6DD5-4AC1-BCE5-0E36149547FF}">
      <dgm:prSet/>
      <dgm:spPr/>
      <dgm:t>
        <a:bodyPr/>
        <a:lstStyle/>
        <a:p>
          <a:endParaRPr lang="en-GB"/>
        </a:p>
      </dgm:t>
    </dgm:pt>
    <dgm:pt modelId="{9FB20831-7719-4C1B-9CC8-303DAC2B7260}" type="sibTrans" cxnId="{CB920CFE-6DD5-4AC1-BCE5-0E36149547FF}">
      <dgm:prSet/>
      <dgm:spPr/>
      <dgm:t>
        <a:bodyPr/>
        <a:lstStyle/>
        <a:p>
          <a:endParaRPr lang="en-GB"/>
        </a:p>
      </dgm:t>
    </dgm:pt>
    <dgm:pt modelId="{E741BB11-6FDB-4332-B6A1-7BF5BDA1B039}" type="pres">
      <dgm:prSet presAssocID="{95693704-C5C9-4AB1-BBFB-71D4E71B31BA}" presName="outerComposite" presStyleCnt="0">
        <dgm:presLayoutVars>
          <dgm:chMax val="5"/>
          <dgm:dir/>
          <dgm:resizeHandles val="exact"/>
        </dgm:presLayoutVars>
      </dgm:prSet>
      <dgm:spPr/>
    </dgm:pt>
    <dgm:pt modelId="{5070A52D-9FCD-4E5C-A223-CA9FC3325E69}" type="pres">
      <dgm:prSet presAssocID="{95693704-C5C9-4AB1-BBFB-71D4E71B31BA}" presName="dummyMaxCanvas" presStyleCnt="0">
        <dgm:presLayoutVars/>
      </dgm:prSet>
      <dgm:spPr/>
    </dgm:pt>
    <dgm:pt modelId="{6EB29FE1-A20F-426D-9FCD-27ACA5605582}" type="pres">
      <dgm:prSet presAssocID="{95693704-C5C9-4AB1-BBFB-71D4E71B31BA}" presName="FourNodes_1" presStyleLbl="node1" presStyleIdx="0" presStyleCnt="4">
        <dgm:presLayoutVars>
          <dgm:bulletEnabled val="1"/>
        </dgm:presLayoutVars>
      </dgm:prSet>
      <dgm:spPr/>
    </dgm:pt>
    <dgm:pt modelId="{5F768BF1-A5F8-4095-857F-6F0C66431163}" type="pres">
      <dgm:prSet presAssocID="{95693704-C5C9-4AB1-BBFB-71D4E71B31BA}" presName="FourNodes_2" presStyleLbl="node1" presStyleIdx="1" presStyleCnt="4">
        <dgm:presLayoutVars>
          <dgm:bulletEnabled val="1"/>
        </dgm:presLayoutVars>
      </dgm:prSet>
      <dgm:spPr/>
    </dgm:pt>
    <dgm:pt modelId="{B1A4399D-F4E6-47DD-AC8A-46CD9FF03CED}" type="pres">
      <dgm:prSet presAssocID="{95693704-C5C9-4AB1-BBFB-71D4E71B31BA}" presName="FourNodes_3" presStyleLbl="node1" presStyleIdx="2" presStyleCnt="4">
        <dgm:presLayoutVars>
          <dgm:bulletEnabled val="1"/>
        </dgm:presLayoutVars>
      </dgm:prSet>
      <dgm:spPr/>
    </dgm:pt>
    <dgm:pt modelId="{A5E5AF54-C1E0-4E78-AA21-C4FEB70F2B3B}" type="pres">
      <dgm:prSet presAssocID="{95693704-C5C9-4AB1-BBFB-71D4E71B31BA}" presName="FourNodes_4" presStyleLbl="node1" presStyleIdx="3" presStyleCnt="4">
        <dgm:presLayoutVars>
          <dgm:bulletEnabled val="1"/>
        </dgm:presLayoutVars>
      </dgm:prSet>
      <dgm:spPr/>
    </dgm:pt>
    <dgm:pt modelId="{B0B7FA70-D6A9-4C06-B445-E3E6EA7D0BF2}" type="pres">
      <dgm:prSet presAssocID="{95693704-C5C9-4AB1-BBFB-71D4E71B31BA}" presName="FourConn_1-2" presStyleLbl="fgAccFollowNode1" presStyleIdx="0" presStyleCnt="3">
        <dgm:presLayoutVars>
          <dgm:bulletEnabled val="1"/>
        </dgm:presLayoutVars>
      </dgm:prSet>
      <dgm:spPr/>
    </dgm:pt>
    <dgm:pt modelId="{003CF2F1-1D9F-4788-AC27-EAE9DA8632EC}" type="pres">
      <dgm:prSet presAssocID="{95693704-C5C9-4AB1-BBFB-71D4E71B31BA}" presName="FourConn_2-3" presStyleLbl="fgAccFollowNode1" presStyleIdx="1" presStyleCnt="3">
        <dgm:presLayoutVars>
          <dgm:bulletEnabled val="1"/>
        </dgm:presLayoutVars>
      </dgm:prSet>
      <dgm:spPr/>
    </dgm:pt>
    <dgm:pt modelId="{D7A3017D-C926-4C31-9819-C96075BD633F}" type="pres">
      <dgm:prSet presAssocID="{95693704-C5C9-4AB1-BBFB-71D4E71B31BA}" presName="FourConn_3-4" presStyleLbl="fgAccFollowNode1" presStyleIdx="2" presStyleCnt="3">
        <dgm:presLayoutVars>
          <dgm:bulletEnabled val="1"/>
        </dgm:presLayoutVars>
      </dgm:prSet>
      <dgm:spPr/>
    </dgm:pt>
    <dgm:pt modelId="{5BEC9531-4BFC-4C2F-8CBF-09A449AEE257}" type="pres">
      <dgm:prSet presAssocID="{95693704-C5C9-4AB1-BBFB-71D4E71B31BA}" presName="FourNodes_1_text" presStyleLbl="node1" presStyleIdx="3" presStyleCnt="4">
        <dgm:presLayoutVars>
          <dgm:bulletEnabled val="1"/>
        </dgm:presLayoutVars>
      </dgm:prSet>
      <dgm:spPr/>
    </dgm:pt>
    <dgm:pt modelId="{DE946B36-073A-4234-A97E-B2FF3ED3769E}" type="pres">
      <dgm:prSet presAssocID="{95693704-C5C9-4AB1-BBFB-71D4E71B31BA}" presName="FourNodes_2_text" presStyleLbl="node1" presStyleIdx="3" presStyleCnt="4">
        <dgm:presLayoutVars>
          <dgm:bulletEnabled val="1"/>
        </dgm:presLayoutVars>
      </dgm:prSet>
      <dgm:spPr/>
    </dgm:pt>
    <dgm:pt modelId="{6C9D5EF7-6436-42AC-93A4-62B505D44510}" type="pres">
      <dgm:prSet presAssocID="{95693704-C5C9-4AB1-BBFB-71D4E71B31BA}" presName="FourNodes_3_text" presStyleLbl="node1" presStyleIdx="3" presStyleCnt="4">
        <dgm:presLayoutVars>
          <dgm:bulletEnabled val="1"/>
        </dgm:presLayoutVars>
      </dgm:prSet>
      <dgm:spPr/>
    </dgm:pt>
    <dgm:pt modelId="{0D38312A-965D-4337-8AD0-D5480C70EEAC}" type="pres">
      <dgm:prSet presAssocID="{95693704-C5C9-4AB1-BBFB-71D4E71B31BA}" presName="FourNodes_4_text" presStyleLbl="node1" presStyleIdx="3" presStyleCnt="4">
        <dgm:presLayoutVars>
          <dgm:bulletEnabled val="1"/>
        </dgm:presLayoutVars>
      </dgm:prSet>
      <dgm:spPr/>
    </dgm:pt>
  </dgm:ptLst>
  <dgm:cxnLst>
    <dgm:cxn modelId="{B577A506-A352-4B9E-9AB4-47B988EDCC15}" type="presOf" srcId="{5B47673A-B944-4C02-9174-B2BE76D1C81D}" destId="{D7A3017D-C926-4C31-9819-C96075BD633F}" srcOrd="0" destOrd="0" presId="urn:microsoft.com/office/officeart/2005/8/layout/vProcess5"/>
    <dgm:cxn modelId="{B3A0C50A-E1B3-42B6-9276-F800EEC89379}" srcId="{95693704-C5C9-4AB1-BBFB-71D4E71B31BA}" destId="{918881B5-D9B5-46C1-A206-9AF9AB062A93}" srcOrd="0" destOrd="0" parTransId="{6591AB3C-8F8D-4FAE-857C-725B7CAE85AC}" sibTransId="{B91D6B52-7125-4FB2-8516-C1F9CB6006D3}"/>
    <dgm:cxn modelId="{C4CE7818-062C-46B6-8755-EF0A028134C0}" type="presOf" srcId="{5770F60C-3626-4058-93FC-FDA771AE9698}" destId="{003CF2F1-1D9F-4788-AC27-EAE9DA8632EC}" srcOrd="0" destOrd="0" presId="urn:microsoft.com/office/officeart/2005/8/layout/vProcess5"/>
    <dgm:cxn modelId="{42804A1B-3A76-4855-ABD2-A3FD89CA58B3}" type="presOf" srcId="{D6A1D424-52A6-4329-A67E-8FE2017FEC4A}" destId="{6EB29FE1-A20F-426D-9FCD-27ACA5605582}" srcOrd="0" destOrd="1" presId="urn:microsoft.com/office/officeart/2005/8/layout/vProcess5"/>
    <dgm:cxn modelId="{D91D9E1D-77D2-4279-9A63-C7EC7AF586ED}" srcId="{C2E121A8-CDD4-456E-A252-E7123D578184}" destId="{D86C3320-5DC0-4A55-B581-9596726CB1B2}" srcOrd="0" destOrd="0" parTransId="{E7DA68E2-6AA8-4CD3-AE24-4AFCEB4DDEE4}" sibTransId="{3F857603-AAC6-42A7-8AD9-24A39EF7AEFD}"/>
    <dgm:cxn modelId="{790CC51E-5A53-4FCD-8062-CBDD7761EC8D}" type="presOf" srcId="{B91D6B52-7125-4FB2-8516-C1F9CB6006D3}" destId="{B0B7FA70-D6A9-4C06-B445-E3E6EA7D0BF2}" srcOrd="0" destOrd="0" presId="urn:microsoft.com/office/officeart/2005/8/layout/vProcess5"/>
    <dgm:cxn modelId="{6B01BF1F-A139-409F-86E9-70EEFBE73F69}" type="presOf" srcId="{F2728BE8-398E-44B8-A91D-670496EA9780}" destId="{B1A4399D-F4E6-47DD-AC8A-46CD9FF03CED}" srcOrd="0" destOrd="1" presId="urn:microsoft.com/office/officeart/2005/8/layout/vProcess5"/>
    <dgm:cxn modelId="{E37A852A-E499-4E6B-97CE-9BEF57CD9761}" type="presOf" srcId="{F2728BE8-398E-44B8-A91D-670496EA9780}" destId="{6C9D5EF7-6436-42AC-93A4-62B505D44510}" srcOrd="1" destOrd="1" presId="urn:microsoft.com/office/officeart/2005/8/layout/vProcess5"/>
    <dgm:cxn modelId="{04F5542D-F357-4779-89B6-A0AD3CCE5181}" type="presOf" srcId="{C2E121A8-CDD4-456E-A252-E7123D578184}" destId="{5F768BF1-A5F8-4095-857F-6F0C66431163}" srcOrd="0" destOrd="0" presId="urn:microsoft.com/office/officeart/2005/8/layout/vProcess5"/>
    <dgm:cxn modelId="{4AF21839-74D8-47DA-B4B1-F8D31892AB5E}" type="presOf" srcId="{D86C3320-5DC0-4A55-B581-9596726CB1B2}" destId="{DE946B36-073A-4234-A97E-B2FF3ED3769E}" srcOrd="1" destOrd="1" presId="urn:microsoft.com/office/officeart/2005/8/layout/vProcess5"/>
    <dgm:cxn modelId="{432D9A39-10E6-45B1-BB8A-E19E629F9EB4}" type="presOf" srcId="{40912BB9-4292-4B0E-BE7D-A9EE4402D34A}" destId="{A5E5AF54-C1E0-4E78-AA21-C4FEB70F2B3B}" srcOrd="0" destOrd="0" presId="urn:microsoft.com/office/officeart/2005/8/layout/vProcess5"/>
    <dgm:cxn modelId="{F88E1D5E-BD2D-4B17-9698-4D71D166B225}" srcId="{95693704-C5C9-4AB1-BBFB-71D4E71B31BA}" destId="{C2E121A8-CDD4-456E-A252-E7123D578184}" srcOrd="1" destOrd="0" parTransId="{ED0731B1-00BF-4FF5-8693-D3EB56C1F701}" sibTransId="{5770F60C-3626-4058-93FC-FDA771AE9698}"/>
    <dgm:cxn modelId="{6A58A364-1EE4-47EB-83BE-5C81DEDA4DD5}" type="presOf" srcId="{C2E121A8-CDD4-456E-A252-E7123D578184}" destId="{DE946B36-073A-4234-A97E-B2FF3ED3769E}" srcOrd="1" destOrd="0" presId="urn:microsoft.com/office/officeart/2005/8/layout/vProcess5"/>
    <dgm:cxn modelId="{573FF465-1560-4BBA-8F47-DF15B720CECD}" srcId="{95693704-C5C9-4AB1-BBFB-71D4E71B31BA}" destId="{40912BB9-4292-4B0E-BE7D-A9EE4402D34A}" srcOrd="3" destOrd="0" parTransId="{78252F5C-90C4-49D5-AA4E-3ED6A6B9A5EB}" sibTransId="{57FE5226-4FDF-4376-A572-7FA6F14F62FF}"/>
    <dgm:cxn modelId="{279ABA68-5CA3-422B-B85C-94109FDCB91A}" type="presOf" srcId="{4805190C-529F-4AC2-9087-68E8701209E0}" destId="{6C9D5EF7-6436-42AC-93A4-62B505D44510}" srcOrd="1" destOrd="0" presId="urn:microsoft.com/office/officeart/2005/8/layout/vProcess5"/>
    <dgm:cxn modelId="{85086674-BCB1-43F2-A33E-EDA2FE151CE6}" type="presOf" srcId="{95693704-C5C9-4AB1-BBFB-71D4E71B31BA}" destId="{E741BB11-6FDB-4332-B6A1-7BF5BDA1B039}" srcOrd="0" destOrd="0" presId="urn:microsoft.com/office/officeart/2005/8/layout/vProcess5"/>
    <dgm:cxn modelId="{11985C55-1BF7-4BDF-B93A-93C6E543A306}" type="presOf" srcId="{918881B5-D9B5-46C1-A206-9AF9AB062A93}" destId="{6EB29FE1-A20F-426D-9FCD-27ACA5605582}" srcOrd="0" destOrd="0" presId="urn:microsoft.com/office/officeart/2005/8/layout/vProcess5"/>
    <dgm:cxn modelId="{2DBC8081-FF46-48F1-9C45-B7E80E8F8CC5}" type="presOf" srcId="{64EB242C-5662-429B-85D0-EFF6ECE96CAE}" destId="{0D38312A-965D-4337-8AD0-D5480C70EEAC}" srcOrd="1" destOrd="1" presId="urn:microsoft.com/office/officeart/2005/8/layout/vProcess5"/>
    <dgm:cxn modelId="{FDB1BF96-43D3-49CF-B832-0DEC240AC264}" type="presOf" srcId="{D86C3320-5DC0-4A55-B581-9596726CB1B2}" destId="{5F768BF1-A5F8-4095-857F-6F0C66431163}" srcOrd="0" destOrd="1" presId="urn:microsoft.com/office/officeart/2005/8/layout/vProcess5"/>
    <dgm:cxn modelId="{EBB88FA5-46A6-48CF-96A8-D83A4DA5D323}" srcId="{4805190C-529F-4AC2-9087-68E8701209E0}" destId="{F2728BE8-398E-44B8-A91D-670496EA9780}" srcOrd="0" destOrd="0" parTransId="{2737792A-31E3-498D-AF4E-836190FA1E3F}" sibTransId="{9F89C562-C8B1-4363-AA18-3D17E9ED2A5D}"/>
    <dgm:cxn modelId="{58C7A4A7-F1B0-4056-8505-8233614C5686}" type="presOf" srcId="{D6A1D424-52A6-4329-A67E-8FE2017FEC4A}" destId="{5BEC9531-4BFC-4C2F-8CBF-09A449AEE257}" srcOrd="1" destOrd="1" presId="urn:microsoft.com/office/officeart/2005/8/layout/vProcess5"/>
    <dgm:cxn modelId="{A18394AE-5EE9-4A97-B081-AAFA0057CD30}" type="presOf" srcId="{4805190C-529F-4AC2-9087-68E8701209E0}" destId="{B1A4399D-F4E6-47DD-AC8A-46CD9FF03CED}" srcOrd="0" destOrd="0" presId="urn:microsoft.com/office/officeart/2005/8/layout/vProcess5"/>
    <dgm:cxn modelId="{1BB5B4BD-F73C-401D-A976-4D373729FE58}" srcId="{95693704-C5C9-4AB1-BBFB-71D4E71B31BA}" destId="{4805190C-529F-4AC2-9087-68E8701209E0}" srcOrd="2" destOrd="0" parTransId="{E481FE63-CDEF-4387-80AE-1E2B4DDBA466}" sibTransId="{5B47673A-B944-4C02-9174-B2BE76D1C81D}"/>
    <dgm:cxn modelId="{C7549CC1-0E3E-47F7-AD18-D41FD466E583}" srcId="{918881B5-D9B5-46C1-A206-9AF9AB062A93}" destId="{D6A1D424-52A6-4329-A67E-8FE2017FEC4A}" srcOrd="0" destOrd="0" parTransId="{08B62DB2-F2B3-4BE9-A759-0ED64F4BA0DD}" sibTransId="{F5C4A43E-BFA6-427A-91FF-649683FDF465}"/>
    <dgm:cxn modelId="{31FAA9CF-9B2E-4F9B-968A-3C558B1ECC03}" type="presOf" srcId="{40912BB9-4292-4B0E-BE7D-A9EE4402D34A}" destId="{0D38312A-965D-4337-8AD0-D5480C70EEAC}" srcOrd="1" destOrd="0" presId="urn:microsoft.com/office/officeart/2005/8/layout/vProcess5"/>
    <dgm:cxn modelId="{13A3FDD4-1CDE-446F-B444-5CA79D1246D7}" type="presOf" srcId="{64EB242C-5662-429B-85D0-EFF6ECE96CAE}" destId="{A5E5AF54-C1E0-4E78-AA21-C4FEB70F2B3B}" srcOrd="0" destOrd="1" presId="urn:microsoft.com/office/officeart/2005/8/layout/vProcess5"/>
    <dgm:cxn modelId="{D22D81DB-74E3-434A-AB4B-4E0C51861406}" type="presOf" srcId="{918881B5-D9B5-46C1-A206-9AF9AB062A93}" destId="{5BEC9531-4BFC-4C2F-8CBF-09A449AEE257}" srcOrd="1" destOrd="0" presId="urn:microsoft.com/office/officeart/2005/8/layout/vProcess5"/>
    <dgm:cxn modelId="{CB920CFE-6DD5-4AC1-BCE5-0E36149547FF}" srcId="{40912BB9-4292-4B0E-BE7D-A9EE4402D34A}" destId="{64EB242C-5662-429B-85D0-EFF6ECE96CAE}" srcOrd="0" destOrd="0" parTransId="{05B129F3-AD98-44C0-BD78-31B2EC5CA763}" sibTransId="{9FB20831-7719-4C1B-9CC8-303DAC2B7260}"/>
    <dgm:cxn modelId="{EC3FE69E-506E-4038-B975-FB9B97EE7DD0}" type="presParOf" srcId="{E741BB11-6FDB-4332-B6A1-7BF5BDA1B039}" destId="{5070A52D-9FCD-4E5C-A223-CA9FC3325E69}" srcOrd="0" destOrd="0" presId="urn:microsoft.com/office/officeart/2005/8/layout/vProcess5"/>
    <dgm:cxn modelId="{88416A33-0989-4574-BE7D-06F7D59AA386}" type="presParOf" srcId="{E741BB11-6FDB-4332-B6A1-7BF5BDA1B039}" destId="{6EB29FE1-A20F-426D-9FCD-27ACA5605582}" srcOrd="1" destOrd="0" presId="urn:microsoft.com/office/officeart/2005/8/layout/vProcess5"/>
    <dgm:cxn modelId="{16D15888-4490-4EBB-9E2B-F731FDB1F171}" type="presParOf" srcId="{E741BB11-6FDB-4332-B6A1-7BF5BDA1B039}" destId="{5F768BF1-A5F8-4095-857F-6F0C66431163}" srcOrd="2" destOrd="0" presId="urn:microsoft.com/office/officeart/2005/8/layout/vProcess5"/>
    <dgm:cxn modelId="{EEB6F636-89BC-4EEF-8A8E-CB27209A6047}" type="presParOf" srcId="{E741BB11-6FDB-4332-B6A1-7BF5BDA1B039}" destId="{B1A4399D-F4E6-47DD-AC8A-46CD9FF03CED}" srcOrd="3" destOrd="0" presId="urn:microsoft.com/office/officeart/2005/8/layout/vProcess5"/>
    <dgm:cxn modelId="{11DC21E6-52A2-45F5-944A-EE909A2D4D64}" type="presParOf" srcId="{E741BB11-6FDB-4332-B6A1-7BF5BDA1B039}" destId="{A5E5AF54-C1E0-4E78-AA21-C4FEB70F2B3B}" srcOrd="4" destOrd="0" presId="urn:microsoft.com/office/officeart/2005/8/layout/vProcess5"/>
    <dgm:cxn modelId="{AEF32258-8BC3-416E-A206-D496F9C9DF21}" type="presParOf" srcId="{E741BB11-6FDB-4332-B6A1-7BF5BDA1B039}" destId="{B0B7FA70-D6A9-4C06-B445-E3E6EA7D0BF2}" srcOrd="5" destOrd="0" presId="urn:microsoft.com/office/officeart/2005/8/layout/vProcess5"/>
    <dgm:cxn modelId="{76F70D08-77FD-4F09-A5C2-F5211D485395}" type="presParOf" srcId="{E741BB11-6FDB-4332-B6A1-7BF5BDA1B039}" destId="{003CF2F1-1D9F-4788-AC27-EAE9DA8632EC}" srcOrd="6" destOrd="0" presId="urn:microsoft.com/office/officeart/2005/8/layout/vProcess5"/>
    <dgm:cxn modelId="{21DF530D-3797-4ED4-88E3-BB315A78F19B}" type="presParOf" srcId="{E741BB11-6FDB-4332-B6A1-7BF5BDA1B039}" destId="{D7A3017D-C926-4C31-9819-C96075BD633F}" srcOrd="7" destOrd="0" presId="urn:microsoft.com/office/officeart/2005/8/layout/vProcess5"/>
    <dgm:cxn modelId="{BE89E958-8B0B-4E49-8EB3-5A0F3FCE516B}" type="presParOf" srcId="{E741BB11-6FDB-4332-B6A1-7BF5BDA1B039}" destId="{5BEC9531-4BFC-4C2F-8CBF-09A449AEE257}" srcOrd="8" destOrd="0" presId="urn:microsoft.com/office/officeart/2005/8/layout/vProcess5"/>
    <dgm:cxn modelId="{D43EE888-949A-433C-81A1-96BFEA240AE5}" type="presParOf" srcId="{E741BB11-6FDB-4332-B6A1-7BF5BDA1B039}" destId="{DE946B36-073A-4234-A97E-B2FF3ED3769E}" srcOrd="9" destOrd="0" presId="urn:microsoft.com/office/officeart/2005/8/layout/vProcess5"/>
    <dgm:cxn modelId="{8ADE5D78-D67D-4F45-981E-0BF54DCE32E7}" type="presParOf" srcId="{E741BB11-6FDB-4332-B6A1-7BF5BDA1B039}" destId="{6C9D5EF7-6436-42AC-93A4-62B505D44510}" srcOrd="10" destOrd="0" presId="urn:microsoft.com/office/officeart/2005/8/layout/vProcess5"/>
    <dgm:cxn modelId="{3D74E217-9CD5-46C1-A43D-9276408F6D1C}" type="presParOf" srcId="{E741BB11-6FDB-4332-B6A1-7BF5BDA1B039}" destId="{0D38312A-965D-4337-8AD0-D5480C70EEA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89525-618A-4CEB-9B91-376F75B81A45}">
      <dsp:nvSpPr>
        <dsp:cNvPr id="0" name=""/>
        <dsp:cNvSpPr/>
      </dsp:nvSpPr>
      <dsp:spPr>
        <a:xfrm>
          <a:off x="1567" y="0"/>
          <a:ext cx="3235076" cy="942382"/>
        </a:xfrm>
        <a:prstGeom prst="homePlate">
          <a:avLst/>
        </a:prstGeom>
        <a:solidFill>
          <a:srgbClr val="0872A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Poppins" panose="00000500000000000000" pitchFamily="2" charset="0"/>
              <a:cs typeface="Poppins" panose="00000500000000000000" pitchFamily="2" charset="0"/>
            </a:rPr>
            <a:t>Renewable energy production</a:t>
          </a:r>
        </a:p>
      </dsp:txBody>
      <dsp:txXfrm>
        <a:off x="1567" y="0"/>
        <a:ext cx="2999481" cy="942382"/>
      </dsp:txXfrm>
    </dsp:sp>
    <dsp:sp modelId="{6744275E-231A-4BB4-93D6-8D3C9BCAC7EE}">
      <dsp:nvSpPr>
        <dsp:cNvPr id="0" name=""/>
        <dsp:cNvSpPr/>
      </dsp:nvSpPr>
      <dsp:spPr>
        <a:xfrm>
          <a:off x="2591285" y="0"/>
          <a:ext cx="3235076" cy="942382"/>
        </a:xfrm>
        <a:prstGeom prst="chevron">
          <a:avLst/>
        </a:prstGeom>
        <a:solidFill>
          <a:srgbClr val="0872A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a:latin typeface="Poppins" panose="00000500000000000000" pitchFamily="2" charset="0"/>
              <a:cs typeface="Poppins" panose="00000500000000000000" pitchFamily="2" charset="0"/>
            </a:rPr>
            <a:t>Hydrogen &amp; hydrogen derivatives production</a:t>
          </a:r>
        </a:p>
      </dsp:txBody>
      <dsp:txXfrm>
        <a:off x="3062476" y="0"/>
        <a:ext cx="2292694" cy="942382"/>
      </dsp:txXfrm>
    </dsp:sp>
    <dsp:sp modelId="{CEA9F04E-4341-4835-8CF2-BD2D436AD0AA}">
      <dsp:nvSpPr>
        <dsp:cNvPr id="0" name=""/>
        <dsp:cNvSpPr/>
      </dsp:nvSpPr>
      <dsp:spPr>
        <a:xfrm>
          <a:off x="5179346" y="0"/>
          <a:ext cx="3235076" cy="942382"/>
        </a:xfrm>
        <a:prstGeom prst="chevron">
          <a:avLst/>
        </a:prstGeom>
        <a:solidFill>
          <a:srgbClr val="0872A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a:latin typeface="Poppins" panose="00000500000000000000" pitchFamily="2" charset="0"/>
              <a:cs typeface="Poppins" panose="00000500000000000000" pitchFamily="2" charset="0"/>
            </a:rPr>
            <a:t>Transport, storage and reconversion</a:t>
          </a:r>
        </a:p>
      </dsp:txBody>
      <dsp:txXfrm>
        <a:off x="5650537" y="0"/>
        <a:ext cx="2292694" cy="942382"/>
      </dsp:txXfrm>
    </dsp:sp>
    <dsp:sp modelId="{1A34A193-E3F0-4E70-A364-6974B866CD4B}">
      <dsp:nvSpPr>
        <dsp:cNvPr id="0" name=""/>
        <dsp:cNvSpPr/>
      </dsp:nvSpPr>
      <dsp:spPr>
        <a:xfrm>
          <a:off x="7767408" y="0"/>
          <a:ext cx="3235076" cy="942382"/>
        </a:xfrm>
        <a:prstGeom prst="chevron">
          <a:avLst/>
        </a:prstGeom>
        <a:solidFill>
          <a:srgbClr val="0872A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Poppins" panose="00000500000000000000" pitchFamily="2" charset="0"/>
              <a:cs typeface="Poppins" panose="00000500000000000000" pitchFamily="2" charset="0"/>
            </a:rPr>
            <a:t>Use</a:t>
          </a:r>
        </a:p>
      </dsp:txBody>
      <dsp:txXfrm>
        <a:off x="8238599" y="0"/>
        <a:ext cx="2292694" cy="942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9DB57-FE29-4DBF-A69E-5F288DC894F9}">
      <dsp:nvSpPr>
        <dsp:cNvPr id="0" name=""/>
        <dsp:cNvSpPr/>
      </dsp:nvSpPr>
      <dsp:spPr>
        <a:xfrm>
          <a:off x="9797477" y="837736"/>
          <a:ext cx="2227366" cy="2227731"/>
        </a:xfrm>
        <a:prstGeom prst="ellipse">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F0AD2DDA-0380-4F5F-9957-A0022EB95FCE}">
      <dsp:nvSpPr>
        <dsp:cNvPr id="0" name=""/>
        <dsp:cNvSpPr/>
      </dsp:nvSpPr>
      <dsp:spPr>
        <a:xfrm>
          <a:off x="9870972" y="912006"/>
          <a:ext cx="2079191" cy="2079189"/>
        </a:xfrm>
        <a:prstGeom prst="ellips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Clear and credible labelling </a:t>
          </a:r>
          <a:r>
            <a:rPr lang="en-US" sz="1300" kern="1200"/>
            <a:t>can facilitate trade in green hydrogen</a:t>
          </a:r>
          <a:r>
            <a:rPr lang="en-GB" sz="1300" kern="1200"/>
            <a:t> and its derivatives</a:t>
          </a:r>
        </a:p>
      </dsp:txBody>
      <dsp:txXfrm>
        <a:off x="10168507" y="1209089"/>
        <a:ext cx="1485306" cy="1485023"/>
      </dsp:txXfrm>
    </dsp:sp>
    <dsp:sp modelId="{78F9D8D5-1F33-434F-AAB6-78CA7B963902}">
      <dsp:nvSpPr>
        <dsp:cNvPr id="0" name=""/>
        <dsp:cNvSpPr/>
      </dsp:nvSpPr>
      <dsp:spPr>
        <a:xfrm>
          <a:off x="9870972" y="3106511"/>
          <a:ext cx="2079191" cy="122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a:t>Labelling </a:t>
          </a:r>
          <a:r>
            <a:rPr lang="en-US" sz="1400" kern="1200"/>
            <a:t>measures should be based on international guidance, should not be discriminatory and </a:t>
          </a:r>
          <a:r>
            <a:rPr lang="en-GB" sz="1400" kern="1200"/>
            <a:t>should not create unnecessary </a:t>
          </a:r>
          <a:r>
            <a:rPr lang="en-US" sz="1400" kern="1200"/>
            <a:t>barriers to trade.</a:t>
          </a:r>
          <a:endParaRPr lang="en-GB" sz="1400" kern="1200"/>
        </a:p>
      </dsp:txBody>
      <dsp:txXfrm>
        <a:off x="9870972" y="3106511"/>
        <a:ext cx="2079191" cy="1221167"/>
      </dsp:txXfrm>
    </dsp:sp>
    <dsp:sp modelId="{EED55616-AE33-4875-8EB8-ED29D38F0FC2}">
      <dsp:nvSpPr>
        <dsp:cNvPr id="0" name=""/>
        <dsp:cNvSpPr/>
      </dsp:nvSpPr>
      <dsp:spPr>
        <a:xfrm rot="2700000">
          <a:off x="7494374" y="837851"/>
          <a:ext cx="2227109" cy="2227109"/>
        </a:xfrm>
        <a:prstGeom prst="teardrop">
          <a:avLst>
            <a:gd name="adj" fmla="val 100000"/>
          </a:avLst>
        </a:prstGeom>
        <a:blipFill>
          <a:blip xmlns:r="http://schemas.openxmlformats.org/officeDocument/2006/relationships" r:embed="rId1">
            <a:duotone>
              <a:schemeClr val="accent5">
                <a:hueOff val="814257"/>
                <a:satOff val="2799"/>
                <a:lumOff val="-13432"/>
                <a:alphaOff val="0"/>
                <a:shade val="22000"/>
                <a:satMod val="160000"/>
              </a:schemeClr>
              <a:schemeClr val="accent5">
                <a:hueOff val="814257"/>
                <a:satOff val="2799"/>
                <a:lumOff val="-1343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50E0CDE7-463A-4D65-A9AD-A9CD465E43FF}">
      <dsp:nvSpPr>
        <dsp:cNvPr id="0" name=""/>
        <dsp:cNvSpPr/>
      </dsp:nvSpPr>
      <dsp:spPr>
        <a:xfrm>
          <a:off x="7571815" y="925500"/>
          <a:ext cx="2079191" cy="2079189"/>
        </a:xfrm>
        <a:prstGeom prst="ellipse">
          <a:avLst/>
        </a:prstGeom>
        <a:solidFill>
          <a:schemeClr val="lt1">
            <a:alpha val="90000"/>
            <a:hueOff val="0"/>
            <a:satOff val="0"/>
            <a:lumOff val="0"/>
            <a:alphaOff val="0"/>
          </a:schemeClr>
        </a:solidFill>
        <a:ln w="9525" cap="flat" cmpd="sng" algn="ctr">
          <a:solidFill>
            <a:schemeClr val="accent5">
              <a:hueOff val="814257"/>
              <a:satOff val="2799"/>
              <a:lumOff val="-13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Trust building can facilitate mutual recognition of conformity assessment</a:t>
          </a:r>
          <a:endParaRPr lang="en-GB" sz="1300" kern="1200"/>
        </a:p>
      </dsp:txBody>
      <dsp:txXfrm>
        <a:off x="7868165" y="1222583"/>
        <a:ext cx="1485306" cy="1485023"/>
      </dsp:txXfrm>
    </dsp:sp>
    <dsp:sp modelId="{0875D0B9-FC04-49CA-8A02-CCECFFA313A5}">
      <dsp:nvSpPr>
        <dsp:cNvPr id="0" name=""/>
        <dsp:cNvSpPr/>
      </dsp:nvSpPr>
      <dsp:spPr>
        <a:xfrm>
          <a:off x="7570111" y="3106511"/>
          <a:ext cx="2079191" cy="122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a:t>The TBTA encourages members to accept, whenever </a:t>
          </a:r>
          <a:r>
            <a:rPr lang="en-US" sz="1400" kern="1200"/>
            <a:t>possible, the results of conformity </a:t>
          </a:r>
          <a:r>
            <a:rPr lang="en-GB" sz="1400" kern="1200"/>
            <a:t>assessment procedures performed by other members</a:t>
          </a:r>
        </a:p>
      </dsp:txBody>
      <dsp:txXfrm>
        <a:off x="7570111" y="3106511"/>
        <a:ext cx="2079191" cy="1221167"/>
      </dsp:txXfrm>
    </dsp:sp>
    <dsp:sp modelId="{D9B8FE06-118B-45F6-AAF8-7969EA3F517F}">
      <dsp:nvSpPr>
        <dsp:cNvPr id="0" name=""/>
        <dsp:cNvSpPr/>
      </dsp:nvSpPr>
      <dsp:spPr>
        <a:xfrm rot="2700000">
          <a:off x="5193512" y="837851"/>
          <a:ext cx="2227109" cy="2227109"/>
        </a:xfrm>
        <a:prstGeom prst="teardrop">
          <a:avLst>
            <a:gd name="adj" fmla="val 100000"/>
          </a:avLst>
        </a:prstGeom>
        <a:blipFill>
          <a:blip xmlns:r="http://schemas.openxmlformats.org/officeDocument/2006/relationships" r:embed="rId1">
            <a:duotone>
              <a:schemeClr val="accent5">
                <a:hueOff val="1628513"/>
                <a:satOff val="5598"/>
                <a:lumOff val="-26863"/>
                <a:alphaOff val="0"/>
                <a:shade val="22000"/>
                <a:satMod val="160000"/>
              </a:schemeClr>
              <a:schemeClr val="accent5">
                <a:hueOff val="1628513"/>
                <a:satOff val="5598"/>
                <a:lumOff val="-2686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71FBBDD-8C7D-412E-A4B0-4C9492D2237B}">
      <dsp:nvSpPr>
        <dsp:cNvPr id="0" name=""/>
        <dsp:cNvSpPr/>
      </dsp:nvSpPr>
      <dsp:spPr>
        <a:xfrm>
          <a:off x="5268064" y="912006"/>
          <a:ext cx="2079191" cy="2079189"/>
        </a:xfrm>
        <a:prstGeom prst="ellipse">
          <a:avLst/>
        </a:prstGeom>
        <a:solidFill>
          <a:schemeClr val="lt1">
            <a:alpha val="90000"/>
            <a:hueOff val="0"/>
            <a:satOff val="0"/>
            <a:lumOff val="0"/>
            <a:alphaOff val="0"/>
          </a:schemeClr>
        </a:solidFill>
        <a:ln w="9525" cap="flat" cmpd="sng" algn="ctr">
          <a:solidFill>
            <a:schemeClr val="accent5">
              <a:hueOff val="1628513"/>
              <a:satOff val="5598"/>
              <a:lumOff val="-26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Harmonized verification procedures can minimize differences in </a:t>
          </a:r>
          <a:r>
            <a:rPr lang="en-US" sz="1300" kern="1200"/>
            <a:t>verifiers’ competences </a:t>
          </a:r>
          <a:r>
            <a:rPr lang="en-GB" sz="1300" kern="1200"/>
            <a:t>and approaches</a:t>
          </a:r>
        </a:p>
      </dsp:txBody>
      <dsp:txXfrm>
        <a:off x="5564414" y="1209089"/>
        <a:ext cx="1485306" cy="1485023"/>
      </dsp:txXfrm>
    </dsp:sp>
    <dsp:sp modelId="{8427AA95-F3E7-48AA-82A4-725B320E33DC}">
      <dsp:nvSpPr>
        <dsp:cNvPr id="0" name=""/>
        <dsp:cNvSpPr/>
      </dsp:nvSpPr>
      <dsp:spPr>
        <a:xfrm>
          <a:off x="5268064" y="3106511"/>
          <a:ext cx="2079191" cy="122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a:t>WTO disciplines promote harmonization on verification procedures based on recommendations of int. standardizing </a:t>
          </a:r>
          <a:r>
            <a:rPr lang="en-US" sz="1400" kern="1200"/>
            <a:t>bodies as a means of avoiding </a:t>
          </a:r>
          <a:r>
            <a:rPr lang="en-GB" sz="1400" kern="1200"/>
            <a:t>unnecessary obstacles to trade</a:t>
          </a:r>
        </a:p>
      </dsp:txBody>
      <dsp:txXfrm>
        <a:off x="5268064" y="3106511"/>
        <a:ext cx="2079191" cy="1221167"/>
      </dsp:txXfrm>
    </dsp:sp>
    <dsp:sp modelId="{3C91D03B-7CA7-4BB2-A4F9-F0715C8E6877}">
      <dsp:nvSpPr>
        <dsp:cNvPr id="0" name=""/>
        <dsp:cNvSpPr/>
      </dsp:nvSpPr>
      <dsp:spPr>
        <a:xfrm rot="2700000">
          <a:off x="2891465" y="837851"/>
          <a:ext cx="2227109" cy="2227109"/>
        </a:xfrm>
        <a:prstGeom prst="teardrop">
          <a:avLst>
            <a:gd name="adj" fmla="val 100000"/>
          </a:avLst>
        </a:prstGeom>
        <a:blipFill>
          <a:blip xmlns:r="http://schemas.openxmlformats.org/officeDocument/2006/relationships" r:embed="rId1">
            <a:duotone>
              <a:schemeClr val="accent5">
                <a:hueOff val="2442770"/>
                <a:satOff val="8397"/>
                <a:lumOff val="-40295"/>
                <a:alphaOff val="0"/>
                <a:shade val="22000"/>
                <a:satMod val="160000"/>
              </a:schemeClr>
              <a:schemeClr val="accent5">
                <a:hueOff val="2442770"/>
                <a:satOff val="8397"/>
                <a:lumOff val="-4029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38DDB084-AEA3-4374-9052-590D9E8BB0D1}">
      <dsp:nvSpPr>
        <dsp:cNvPr id="0" name=""/>
        <dsp:cNvSpPr/>
      </dsp:nvSpPr>
      <dsp:spPr>
        <a:xfrm>
          <a:off x="2966017" y="912006"/>
          <a:ext cx="2079191" cy="2079189"/>
        </a:xfrm>
        <a:prstGeom prst="ellipse">
          <a:avLst/>
        </a:prstGeom>
        <a:solidFill>
          <a:schemeClr val="lt1">
            <a:alpha val="90000"/>
            <a:hueOff val="0"/>
            <a:satOff val="0"/>
            <a:lumOff val="0"/>
            <a:alphaOff val="0"/>
          </a:schemeClr>
        </a:solidFill>
        <a:ln w="9525" cap="flat" cmpd="sng" algn="ctr">
          <a:solidFill>
            <a:schemeClr val="accent5">
              <a:hueOff val="2442770"/>
              <a:satOff val="8397"/>
              <a:lumOff val="-402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International </a:t>
          </a:r>
          <a:r>
            <a:rPr lang="en-GB" sz="1300" kern="1200"/>
            <a:t>standards can promote sustainable and safe green hydrogen trade</a:t>
          </a:r>
        </a:p>
      </dsp:txBody>
      <dsp:txXfrm>
        <a:off x="3263552" y="1209089"/>
        <a:ext cx="1485306" cy="1485023"/>
      </dsp:txXfrm>
    </dsp:sp>
    <dsp:sp modelId="{0D563DF9-A209-40A3-9EB4-F9A23F5FCB6D}">
      <dsp:nvSpPr>
        <dsp:cNvPr id="0" name=""/>
        <dsp:cNvSpPr/>
      </dsp:nvSpPr>
      <dsp:spPr>
        <a:xfrm>
          <a:off x="2966017" y="3106511"/>
          <a:ext cx="2079191" cy="122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mn-lt"/>
              <a:cs typeface="Poppins" panose="00000500000000000000" pitchFamily="2" charset="0"/>
            </a:rPr>
            <a:t> Under the TBTA</a:t>
          </a:r>
          <a:r>
            <a:rPr lang="en-US" sz="1400" b="1" kern="1200">
              <a:latin typeface="+mn-lt"/>
              <a:cs typeface="Poppins" panose="00000500000000000000" pitchFamily="2" charset="0"/>
            </a:rPr>
            <a:t>*</a:t>
          </a:r>
          <a:r>
            <a:rPr lang="en-US" sz="1400" kern="1200">
              <a:latin typeface="+mn-lt"/>
              <a:cs typeface="Poppins" panose="00000500000000000000" pitchFamily="2" charset="0"/>
            </a:rPr>
            <a:t>, technical regulations in accordance with international standards are considered not to create unnecessary obstacles to international trade</a:t>
          </a:r>
          <a:endParaRPr lang="en-GB" sz="1400" kern="1200">
            <a:latin typeface="+mn-lt"/>
          </a:endParaRPr>
        </a:p>
      </dsp:txBody>
      <dsp:txXfrm>
        <a:off x="2966017" y="3106511"/>
        <a:ext cx="2079191" cy="1221167"/>
      </dsp:txXfrm>
    </dsp:sp>
    <dsp:sp modelId="{A79F7115-9F9E-4C5C-B374-44B57657AF50}">
      <dsp:nvSpPr>
        <dsp:cNvPr id="0" name=""/>
        <dsp:cNvSpPr/>
      </dsp:nvSpPr>
      <dsp:spPr>
        <a:xfrm rot="2700000">
          <a:off x="589419" y="837851"/>
          <a:ext cx="2227109" cy="2227109"/>
        </a:xfrm>
        <a:prstGeom prst="teardrop">
          <a:avLst>
            <a:gd name="adj" fmla="val 100000"/>
          </a:avLst>
        </a:prstGeom>
        <a:blipFill>
          <a:blip xmlns:r="http://schemas.openxmlformats.org/officeDocument/2006/relationships" r:embed="rId1">
            <a:duotone>
              <a:schemeClr val="accent5">
                <a:hueOff val="3257026"/>
                <a:satOff val="11196"/>
                <a:lumOff val="-53726"/>
                <a:alphaOff val="0"/>
                <a:shade val="22000"/>
                <a:satMod val="160000"/>
              </a:schemeClr>
              <a:schemeClr val="accent5">
                <a:hueOff val="3257026"/>
                <a:satOff val="11196"/>
                <a:lumOff val="-5372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26FE3071-E414-459B-B0F1-D7A8A07A555C}">
      <dsp:nvSpPr>
        <dsp:cNvPr id="0" name=""/>
        <dsp:cNvSpPr/>
      </dsp:nvSpPr>
      <dsp:spPr>
        <a:xfrm>
          <a:off x="663970" y="912006"/>
          <a:ext cx="2079191" cy="2079189"/>
        </a:xfrm>
        <a:prstGeom prst="ellipse">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Dialogue and cooperation can avoid unnecessary negative trade impacts</a:t>
          </a:r>
          <a:endParaRPr lang="en-GB" sz="1300" kern="1200"/>
        </a:p>
      </dsp:txBody>
      <dsp:txXfrm>
        <a:off x="961505" y="1209089"/>
        <a:ext cx="1485306" cy="1485023"/>
      </dsp:txXfrm>
    </dsp:sp>
    <dsp:sp modelId="{6654FA1D-6FF5-4366-AAC0-68762F3BC8C8}">
      <dsp:nvSpPr>
        <dsp:cNvPr id="0" name=""/>
        <dsp:cNvSpPr/>
      </dsp:nvSpPr>
      <dsp:spPr>
        <a:xfrm>
          <a:off x="663970" y="3106511"/>
          <a:ext cx="2079191" cy="1221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a:t>Sharing experiences </a:t>
          </a:r>
          <a:r>
            <a:rPr lang="en-US" sz="1400" kern="1200"/>
            <a:t>in multilateral settings can help build trust and eventually enable </a:t>
          </a:r>
          <a:r>
            <a:rPr lang="en-GB" sz="1400" kern="1200"/>
            <a:t>convergence through the development of international guidance</a:t>
          </a:r>
          <a:endParaRPr lang="en-GB" sz="800" kern="1200"/>
        </a:p>
        <a:p>
          <a:pPr marL="57150" lvl="1" indent="-57150" algn="l" defTabSz="355600">
            <a:lnSpc>
              <a:spcPct val="90000"/>
            </a:lnSpc>
            <a:spcBef>
              <a:spcPct val="0"/>
            </a:spcBef>
            <a:spcAft>
              <a:spcPct val="15000"/>
            </a:spcAft>
            <a:buChar char="•"/>
          </a:pPr>
          <a:endParaRPr lang="en-GB" sz="800" kern="1200"/>
        </a:p>
      </dsp:txBody>
      <dsp:txXfrm>
        <a:off x="663970" y="3106511"/>
        <a:ext cx="2079191" cy="12211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4835A-40C0-4EE8-84C1-A94A59BE8CDC}">
      <dsp:nvSpPr>
        <dsp:cNvPr id="0" name=""/>
        <dsp:cNvSpPr/>
      </dsp:nvSpPr>
      <dsp:spPr>
        <a:xfrm>
          <a:off x="2131597" y="0"/>
          <a:ext cx="3269059" cy="326915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D78E0-7D89-4237-88EE-1C48AAEB2499}">
      <dsp:nvSpPr>
        <dsp:cNvPr id="0" name=""/>
        <dsp:cNvSpPr/>
      </dsp:nvSpPr>
      <dsp:spPr>
        <a:xfrm>
          <a:off x="5211505" y="633873"/>
          <a:ext cx="4141230" cy="185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a:t>Governmental support policies can help to sustain growth in electrolyser capacity and green hydrogen production, </a:t>
          </a:r>
          <a:r>
            <a:rPr lang="en-US" sz="1400" b="1" kern="1200"/>
            <a:t>promoting cost efficiencies and narrowing the cost differential </a:t>
          </a:r>
          <a:r>
            <a:rPr lang="en-US" sz="1400" kern="1200"/>
            <a:t>between the production costs of green and of fossil-based hydrogen. </a:t>
          </a:r>
          <a:endParaRPr lang="en-GB" sz="1400" kern="1200"/>
        </a:p>
        <a:p>
          <a:pPr marL="114300" lvl="1" indent="-114300" algn="l" defTabSz="622300">
            <a:lnSpc>
              <a:spcPct val="90000"/>
            </a:lnSpc>
            <a:spcBef>
              <a:spcPct val="0"/>
            </a:spcBef>
            <a:spcAft>
              <a:spcPct val="15000"/>
            </a:spcAft>
            <a:buFont typeface="Arial" panose="020B0604020202020204" pitchFamily="34" charset="0"/>
            <a:buChar char="•"/>
          </a:pPr>
          <a:r>
            <a:rPr lang="en-US" sz="1400" kern="1200"/>
            <a:t>Policies should be </a:t>
          </a:r>
          <a:r>
            <a:rPr lang="en-US" sz="1400" b="1" kern="1200"/>
            <a:t>targeted to boost innovation </a:t>
          </a:r>
          <a:r>
            <a:rPr lang="en-US" sz="1400" kern="1200"/>
            <a:t>in cleantech startups and should </a:t>
          </a:r>
          <a:r>
            <a:rPr lang="en-US" sz="1400" b="1" kern="1200"/>
            <a:t>not place imported products at a competitive disadvantage </a:t>
          </a:r>
          <a:r>
            <a:rPr lang="en-US" sz="1400" kern="1200"/>
            <a:t>vis-à-vis domestic ones unjustifiably.</a:t>
          </a:r>
          <a:endParaRPr lang="en-GB" sz="1400" kern="1200"/>
        </a:p>
      </dsp:txBody>
      <dsp:txXfrm>
        <a:off x="5211505" y="633873"/>
        <a:ext cx="4141230" cy="1857979"/>
      </dsp:txXfrm>
    </dsp:sp>
    <dsp:sp modelId="{EC3DA5B9-C54C-439E-8738-56F513652327}">
      <dsp:nvSpPr>
        <dsp:cNvPr id="0" name=""/>
        <dsp:cNvSpPr/>
      </dsp:nvSpPr>
      <dsp:spPr>
        <a:xfrm>
          <a:off x="2853598" y="1183565"/>
          <a:ext cx="1823878" cy="91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a:t>Implement targeted and non-discriminatory environmental subsidies</a:t>
          </a:r>
          <a:endParaRPr lang="en-GB" sz="1300" b="1" kern="1200"/>
        </a:p>
      </dsp:txBody>
      <dsp:txXfrm>
        <a:off x="2853598" y="1183565"/>
        <a:ext cx="1823878" cy="911831"/>
      </dsp:txXfrm>
    </dsp:sp>
    <dsp:sp modelId="{A892F076-D354-41F0-92B0-FC5D3E145A07}">
      <dsp:nvSpPr>
        <dsp:cNvPr id="0" name=""/>
        <dsp:cNvSpPr/>
      </dsp:nvSpPr>
      <dsp:spPr>
        <a:xfrm>
          <a:off x="1456785" y="2095397"/>
          <a:ext cx="2808371" cy="2809558"/>
        </a:xfrm>
        <a:prstGeom prst="blockArc">
          <a:avLst>
            <a:gd name="adj1" fmla="val 0"/>
            <a:gd name="adj2" fmla="val 18900000"/>
            <a:gd name="adj3" fmla="val 12740"/>
          </a:avLst>
        </a:prstGeom>
        <a:solidFill>
          <a:schemeClr val="accent1">
            <a:shade val="50000"/>
            <a:hueOff val="17456"/>
            <a:satOff val="24633"/>
            <a:lumOff val="309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E91CC-8682-4C74-AE48-9112EA200419}">
      <dsp:nvSpPr>
        <dsp:cNvPr id="0" name=""/>
        <dsp:cNvSpPr/>
      </dsp:nvSpPr>
      <dsp:spPr>
        <a:xfrm>
          <a:off x="4386418" y="3013771"/>
          <a:ext cx="4863716" cy="182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b="1" kern="1200"/>
            <a:t>Phasing out and redirecting fossil fuel subsidies </a:t>
          </a:r>
          <a:r>
            <a:rPr lang="en-US" sz="1400" kern="1200"/>
            <a:t>would make it possible to incorporate costs of environmental externalities not reflected under subsidized prices rendering green hydrogen more competitive. </a:t>
          </a:r>
          <a:endParaRPr lang="en-GB" sz="1400" kern="1200"/>
        </a:p>
        <a:p>
          <a:pPr marL="114300" lvl="1" indent="-114300" algn="l" defTabSz="622300">
            <a:lnSpc>
              <a:spcPct val="90000"/>
            </a:lnSpc>
            <a:spcBef>
              <a:spcPct val="0"/>
            </a:spcBef>
            <a:spcAft>
              <a:spcPct val="15000"/>
            </a:spcAft>
            <a:buFont typeface="Arial" panose="020B0604020202020204" pitchFamily="34" charset="0"/>
            <a:buChar char="•"/>
          </a:pPr>
          <a:r>
            <a:rPr lang="en-US" sz="1400" kern="1200"/>
            <a:t>Subsidy reforms must be mindful of the various </a:t>
          </a:r>
          <a:r>
            <a:rPr lang="en-US" sz="1400" b="1" kern="1200"/>
            <a:t>economic and social forces at work</a:t>
          </a:r>
          <a:r>
            <a:rPr lang="en-US" sz="1400" kern="1200"/>
            <a:t>, as well as the imperative for a just and equitable transition.</a:t>
          </a:r>
          <a:endParaRPr lang="en-GB" sz="1400" kern="1200"/>
        </a:p>
      </dsp:txBody>
      <dsp:txXfrm>
        <a:off x="4386418" y="3013771"/>
        <a:ext cx="4863716" cy="1824041"/>
      </dsp:txXfrm>
    </dsp:sp>
    <dsp:sp modelId="{8007154D-464A-4E88-A16F-0543F8C1D4DF}">
      <dsp:nvSpPr>
        <dsp:cNvPr id="0" name=""/>
        <dsp:cNvSpPr/>
      </dsp:nvSpPr>
      <dsp:spPr>
        <a:xfrm>
          <a:off x="1941658" y="3065597"/>
          <a:ext cx="1823878" cy="91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b="1" kern="1200"/>
            <a:t>Close the economic gap between fossil fuels and green hydrogen</a:t>
          </a:r>
          <a:endParaRPr lang="en-GB" sz="1300" b="1" kern="1200"/>
        </a:p>
      </dsp:txBody>
      <dsp:txXfrm>
        <a:off x="1941658" y="3065597"/>
        <a:ext cx="1823878" cy="911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E1F19-CEC3-4DEE-AC0B-AC2665098028}">
      <dsp:nvSpPr>
        <dsp:cNvPr id="0" name=""/>
        <dsp:cNvSpPr/>
      </dsp:nvSpPr>
      <dsp:spPr>
        <a:xfrm rot="5400000">
          <a:off x="1118704" y="313119"/>
          <a:ext cx="2530445" cy="4210604"/>
        </a:xfrm>
        <a:prstGeom prst="corner">
          <a:avLst>
            <a:gd name="adj1" fmla="val 16120"/>
            <a:gd name="adj2" fmla="val 16110"/>
          </a:avLst>
        </a:prstGeom>
        <a:blipFill>
          <a:blip xmlns:r="http://schemas.openxmlformats.org/officeDocument/2006/relationships" r:embed="rId1">
            <a:duotone>
              <a:schemeClr val="accent1">
                <a:shade val="50000"/>
                <a:hueOff val="0"/>
                <a:satOff val="0"/>
                <a:lumOff val="0"/>
                <a:alphaOff val="0"/>
                <a:shade val="22000"/>
                <a:satMod val="160000"/>
              </a:schemeClr>
              <a:schemeClr val="accent1">
                <a:shade val="50000"/>
                <a:hueOff val="0"/>
                <a:satOff val="0"/>
                <a:lumOff val="0"/>
                <a:alphaOff val="0"/>
                <a:shade val="45000"/>
                <a:satMod val="100000"/>
              </a:schemeClr>
            </a:duotone>
          </a:blip>
          <a:tile tx="0" ty="0" sx="65000" sy="65000" flip="none" algn="ctr"/>
        </a:blipFill>
        <a:ln w="9525" cap="flat" cmpd="sng" algn="ctr">
          <a:solidFill>
            <a:schemeClr val="accent1">
              <a:shade val="50000"/>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8A157899-4ACC-4E2D-99BA-A071382B0F82}">
      <dsp:nvSpPr>
        <dsp:cNvPr id="0" name=""/>
        <dsp:cNvSpPr/>
      </dsp:nvSpPr>
      <dsp:spPr>
        <a:xfrm>
          <a:off x="696310" y="1571183"/>
          <a:ext cx="3801357" cy="333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GB" sz="2400" kern="1200"/>
            <a:t>Sustainable government procurement policies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t>Governments can leverage sustainable procurement policies to create a </a:t>
          </a:r>
          <a:r>
            <a:rPr lang="en-US" sz="1600" b="1" kern="1200"/>
            <a:t>large and stable demand </a:t>
          </a:r>
          <a:r>
            <a:rPr lang="en-US" sz="1600" kern="1200"/>
            <a:t>for green hydrogen and derivatives. </a:t>
          </a:r>
          <a:endParaRPr lang="en-GB" sz="1600" kern="1200"/>
        </a:p>
        <a:p>
          <a:pPr marL="171450" lvl="1" indent="-171450" algn="l" defTabSz="711200">
            <a:lnSpc>
              <a:spcPct val="90000"/>
            </a:lnSpc>
            <a:spcBef>
              <a:spcPct val="0"/>
            </a:spcBef>
            <a:spcAft>
              <a:spcPct val="15000"/>
            </a:spcAft>
            <a:buFont typeface="Arial" panose="020B0604020202020204" pitchFamily="34" charset="0"/>
            <a:buChar char="•"/>
          </a:pPr>
          <a:r>
            <a:rPr lang="en-US" sz="1600" b="1" kern="1200"/>
            <a:t>Actions could include </a:t>
          </a:r>
          <a:r>
            <a:rPr lang="en-US" sz="1600" kern="1200"/>
            <a:t>introducing minimum requirements for green products/materials in procurement processes, ensuring the presence of a verification and labelling system to guarantee the sustainability of green products, setting up centralized auction schemes. </a:t>
          </a:r>
          <a:endParaRPr lang="en-GB" sz="1600" kern="1200"/>
        </a:p>
      </dsp:txBody>
      <dsp:txXfrm>
        <a:off x="696310" y="1571183"/>
        <a:ext cx="3801357" cy="3332112"/>
      </dsp:txXfrm>
    </dsp:sp>
    <dsp:sp modelId="{F0B63831-24BB-4378-90C7-83904CE18370}">
      <dsp:nvSpPr>
        <dsp:cNvPr id="0" name=""/>
        <dsp:cNvSpPr/>
      </dsp:nvSpPr>
      <dsp:spPr>
        <a:xfrm>
          <a:off x="3780430" y="3130"/>
          <a:ext cx="717237" cy="717237"/>
        </a:xfrm>
        <a:prstGeom prst="triangle">
          <a:avLst>
            <a:gd name="adj" fmla="val 100000"/>
          </a:avLst>
        </a:prstGeom>
        <a:blipFill>
          <a:blip xmlns:r="http://schemas.openxmlformats.org/officeDocument/2006/relationships" r:embed="rId1">
            <a:duotone>
              <a:schemeClr val="accent1">
                <a:shade val="50000"/>
                <a:hueOff val="11638"/>
                <a:satOff val="16422"/>
                <a:lumOff val="20661"/>
                <a:alphaOff val="0"/>
                <a:shade val="22000"/>
                <a:satMod val="160000"/>
              </a:schemeClr>
              <a:schemeClr val="accent1">
                <a:shade val="50000"/>
                <a:hueOff val="11638"/>
                <a:satOff val="16422"/>
                <a:lumOff val="20661"/>
                <a:alphaOff val="0"/>
                <a:shade val="45000"/>
                <a:satMod val="100000"/>
              </a:schemeClr>
            </a:duotone>
          </a:blip>
          <a:tile tx="0" ty="0" sx="65000" sy="65000" flip="none" algn="ctr"/>
        </a:blipFill>
        <a:ln w="9525" cap="flat" cmpd="sng" algn="ctr">
          <a:solidFill>
            <a:schemeClr val="accent1">
              <a:shade val="50000"/>
              <a:hueOff val="11638"/>
              <a:satOff val="16422"/>
              <a:lumOff val="20661"/>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1A01220E-F6C7-4524-BA59-E4C8A85AB159}">
      <dsp:nvSpPr>
        <dsp:cNvPr id="0" name=""/>
        <dsp:cNvSpPr/>
      </dsp:nvSpPr>
      <dsp:spPr>
        <a:xfrm rot="5400000">
          <a:off x="5772309" y="-838419"/>
          <a:ext cx="2530445" cy="4210604"/>
        </a:xfrm>
        <a:prstGeom prst="corner">
          <a:avLst>
            <a:gd name="adj1" fmla="val 16120"/>
            <a:gd name="adj2" fmla="val 16110"/>
          </a:avLst>
        </a:prstGeom>
        <a:blipFill>
          <a:blip xmlns:r="http://schemas.openxmlformats.org/officeDocument/2006/relationships" r:embed="rId1">
            <a:duotone>
              <a:schemeClr val="accent1">
                <a:shade val="50000"/>
                <a:hueOff val="11638"/>
                <a:satOff val="16422"/>
                <a:lumOff val="20661"/>
                <a:alphaOff val="0"/>
                <a:shade val="22000"/>
                <a:satMod val="160000"/>
              </a:schemeClr>
              <a:schemeClr val="accent1">
                <a:shade val="50000"/>
                <a:hueOff val="11638"/>
                <a:satOff val="16422"/>
                <a:lumOff val="20661"/>
                <a:alphaOff val="0"/>
                <a:shade val="45000"/>
                <a:satMod val="100000"/>
              </a:schemeClr>
            </a:duotone>
          </a:blip>
          <a:tile tx="0" ty="0" sx="65000" sy="65000" flip="none" algn="ctr"/>
        </a:blipFill>
        <a:ln w="9525" cap="flat" cmpd="sng" algn="ctr">
          <a:solidFill>
            <a:schemeClr val="accent1">
              <a:shade val="50000"/>
              <a:hueOff val="11638"/>
              <a:satOff val="16422"/>
              <a:lumOff val="20661"/>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A78589D5-791B-45D4-99EE-04E2C32E0117}">
      <dsp:nvSpPr>
        <dsp:cNvPr id="0" name=""/>
        <dsp:cNvSpPr/>
      </dsp:nvSpPr>
      <dsp:spPr>
        <a:xfrm>
          <a:off x="5349914" y="419644"/>
          <a:ext cx="3801357" cy="333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GB" sz="2400" kern="1200"/>
            <a:t>International collaboration</a:t>
          </a:r>
        </a:p>
        <a:p>
          <a:pPr marL="171450" lvl="1" indent="-171450" algn="l" defTabSz="711200">
            <a:lnSpc>
              <a:spcPct val="90000"/>
            </a:lnSpc>
            <a:spcBef>
              <a:spcPct val="0"/>
            </a:spcBef>
            <a:spcAft>
              <a:spcPct val="15000"/>
            </a:spcAft>
            <a:buFont typeface="Arial" panose="020B0604020202020204" pitchFamily="34" charset="0"/>
            <a:buChar char="•"/>
          </a:pPr>
          <a:r>
            <a:rPr lang="en-US" sz="1600" b="1" kern="1200"/>
            <a:t>Coordinated demand-creating policies </a:t>
          </a:r>
          <a:r>
            <a:rPr lang="en-US" sz="1600" b="0" kern="1200"/>
            <a:t>can send a strong signal to mobilize investment</a:t>
          </a:r>
          <a:r>
            <a:rPr lang="en-US" sz="1600" kern="1200"/>
            <a:t>, while </a:t>
          </a:r>
          <a:r>
            <a:rPr lang="en-US" sz="1600" b="1" kern="1200"/>
            <a:t>collaboration</a:t>
          </a:r>
          <a:r>
            <a:rPr lang="en-US" sz="1600" kern="1200"/>
            <a:t> can support the establishment of more secure and diversified demand over time. </a:t>
          </a:r>
          <a:endParaRPr lang="en-GB" sz="1600" kern="1200"/>
        </a:p>
        <a:p>
          <a:pPr marL="171450" lvl="1" indent="-171450" algn="l" defTabSz="711200">
            <a:lnSpc>
              <a:spcPct val="90000"/>
            </a:lnSpc>
            <a:spcBef>
              <a:spcPct val="0"/>
            </a:spcBef>
            <a:spcAft>
              <a:spcPct val="15000"/>
            </a:spcAft>
            <a:buFont typeface="Arial" panose="020B0604020202020204" pitchFamily="34" charset="0"/>
            <a:buChar char="•"/>
          </a:pPr>
          <a:r>
            <a:rPr lang="en-GB" sz="1600" kern="1200"/>
            <a:t>The plurilateral </a:t>
          </a:r>
          <a:r>
            <a:rPr lang="en-GB" sz="1600" b="1" kern="1200"/>
            <a:t>WTO Agreement on Government Procurement</a:t>
          </a:r>
          <a:r>
            <a:rPr lang="en-GB" sz="1600" kern="1200"/>
            <a:t>, together with </a:t>
          </a:r>
          <a:r>
            <a:rPr lang="en-US" sz="1600" kern="1200"/>
            <a:t>other WTO rules, can play an important role in ensuring that open </a:t>
          </a:r>
          <a:r>
            <a:rPr lang="en-GB" sz="1600" kern="1200"/>
            <a:t>government procurement markets </a:t>
          </a:r>
          <a:r>
            <a:rPr lang="en-US" sz="1600" kern="1200"/>
            <a:t>are leveraged to support green </a:t>
          </a:r>
          <a:r>
            <a:rPr lang="en-GB" sz="1600" kern="1200"/>
            <a:t>hydrogen markets.</a:t>
          </a:r>
        </a:p>
      </dsp:txBody>
      <dsp:txXfrm>
        <a:off x="5349914" y="419644"/>
        <a:ext cx="3801357" cy="3332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29FE1-A20F-426D-9FCD-27ACA5605582}">
      <dsp:nvSpPr>
        <dsp:cNvPr id="0" name=""/>
        <dsp:cNvSpPr/>
      </dsp:nvSpPr>
      <dsp:spPr>
        <a:xfrm>
          <a:off x="0" y="0"/>
          <a:ext cx="9191432" cy="11210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rPr>
            <a:t>Encourage technology development and innovation through dialogue</a:t>
          </a:r>
          <a:endParaRPr lang="en-GB" sz="1800" kern="1200">
            <a:solidFill>
              <a:schemeClr val="tx1"/>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solidFill>
                <a:schemeClr val="tx1"/>
              </a:solidFill>
            </a:rPr>
            <a:t> Regulatory cooperation between WTO members and stakeholders could help build trust between regulators and serve as an incubator for discussions on emerging regulations.</a:t>
          </a:r>
          <a:endParaRPr lang="en-GB" sz="1400" kern="1200">
            <a:solidFill>
              <a:schemeClr val="tx1"/>
            </a:solidFill>
          </a:endParaRPr>
        </a:p>
      </dsp:txBody>
      <dsp:txXfrm>
        <a:off x="32835" y="32835"/>
        <a:ext cx="7886967" cy="1055411"/>
      </dsp:txXfrm>
    </dsp:sp>
    <dsp:sp modelId="{5F768BF1-A5F8-4095-857F-6F0C66431163}">
      <dsp:nvSpPr>
        <dsp:cNvPr id="0" name=""/>
        <dsp:cNvSpPr/>
      </dsp:nvSpPr>
      <dsp:spPr>
        <a:xfrm>
          <a:off x="769782" y="1324913"/>
          <a:ext cx="9191432" cy="1121081"/>
        </a:xfrm>
        <a:prstGeom prst="roundRect">
          <a:avLst>
            <a:gd name="adj" fmla="val 10000"/>
          </a:avLst>
        </a:prstGeom>
        <a:solidFill>
          <a:schemeClr val="accent5">
            <a:hueOff val="1085675"/>
            <a:satOff val="3732"/>
            <a:lumOff val="-179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rPr>
            <a:t>Engage in cooperation for a on green hydrogen</a:t>
          </a:r>
          <a:endParaRPr lang="en-GB" sz="1800" kern="1200">
            <a:solidFill>
              <a:schemeClr val="tx1"/>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solidFill>
                <a:schemeClr val="tx1"/>
              </a:solidFill>
            </a:rPr>
            <a:t>IRENA’s Collaborative Framework on Green Hydrogen is a vehicle for cooperation and coordinated action to accelerate development and deployment of green hydrogen and its derivatives</a:t>
          </a:r>
          <a:r>
            <a:rPr lang="en-GB" sz="1400" kern="1200">
              <a:solidFill>
                <a:schemeClr val="tx1"/>
              </a:solidFill>
            </a:rPr>
            <a:t>.</a:t>
          </a:r>
        </a:p>
      </dsp:txBody>
      <dsp:txXfrm>
        <a:off x="802617" y="1357748"/>
        <a:ext cx="7627276" cy="1055411"/>
      </dsp:txXfrm>
    </dsp:sp>
    <dsp:sp modelId="{B1A4399D-F4E6-47DD-AC8A-46CD9FF03CED}">
      <dsp:nvSpPr>
        <dsp:cNvPr id="0" name=""/>
        <dsp:cNvSpPr/>
      </dsp:nvSpPr>
      <dsp:spPr>
        <a:xfrm>
          <a:off x="1528075" y="2649827"/>
          <a:ext cx="9191432" cy="1121081"/>
        </a:xfrm>
        <a:prstGeom prst="roundRect">
          <a:avLst>
            <a:gd name="adj" fmla="val 10000"/>
          </a:avLst>
        </a:prstGeom>
        <a:solidFill>
          <a:schemeClr val="accent5">
            <a:hueOff val="2171351"/>
            <a:satOff val="7464"/>
            <a:lumOff val="-358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Increase technical assistance and capacity-building</a:t>
          </a:r>
          <a:endParaRPr lang="en-GB" sz="1800" kern="1200"/>
        </a:p>
        <a:p>
          <a:pPr marL="114300" lvl="1" indent="-114300" algn="l" defTabSz="622300">
            <a:lnSpc>
              <a:spcPct val="90000"/>
            </a:lnSpc>
            <a:spcBef>
              <a:spcPct val="0"/>
            </a:spcBef>
            <a:spcAft>
              <a:spcPct val="15000"/>
            </a:spcAft>
            <a:buChar char="•"/>
          </a:pPr>
          <a:r>
            <a:rPr lang="en-US" sz="1400" kern="1200"/>
            <a:t>Advanced economies could provide TA and capacity-building to developing economies with comparative advantages in renewable energy production, to help them create an enabling environment for green hydrogen production at scale.</a:t>
          </a:r>
          <a:endParaRPr lang="en-GB" sz="1400" kern="1200"/>
        </a:p>
      </dsp:txBody>
      <dsp:txXfrm>
        <a:off x="1560910" y="2682662"/>
        <a:ext cx="7638766" cy="1055411"/>
      </dsp:txXfrm>
    </dsp:sp>
    <dsp:sp modelId="{A5E5AF54-C1E0-4E78-AA21-C4FEB70F2B3B}">
      <dsp:nvSpPr>
        <dsp:cNvPr id="0" name=""/>
        <dsp:cNvSpPr/>
      </dsp:nvSpPr>
      <dsp:spPr>
        <a:xfrm>
          <a:off x="2297857" y="3974741"/>
          <a:ext cx="9191432" cy="1121081"/>
        </a:xfrm>
        <a:prstGeom prst="roundRect">
          <a:avLst>
            <a:gd name="adj" fmla="val 10000"/>
          </a:avLst>
        </a:prstGeom>
        <a:solidFill>
          <a:schemeClr val="accent5">
            <a:hueOff val="3257026"/>
            <a:satOff val="11196"/>
            <a:lumOff val="-537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Support the needs of developing economies through Aid for Trade</a:t>
          </a:r>
          <a:endParaRPr lang="en-GB" sz="1800" kern="1200"/>
        </a:p>
        <a:p>
          <a:pPr marL="114300" lvl="1" indent="-114300" algn="l" defTabSz="622300">
            <a:lnSpc>
              <a:spcPct val="90000"/>
            </a:lnSpc>
            <a:spcBef>
              <a:spcPct val="0"/>
            </a:spcBef>
            <a:spcAft>
              <a:spcPct val="15000"/>
            </a:spcAft>
            <a:buChar char="•"/>
          </a:pPr>
          <a:r>
            <a:rPr lang="en-US" sz="1400" kern="1200"/>
            <a:t>The Aid for Trade initiative can facilitate technology transfer partnerships that can help to expand domestic manufacturing capacity, as well as help enhance market access and create adequate regulatory conditions for a cross-border hydrogen trade.</a:t>
          </a:r>
          <a:endParaRPr lang="en-GB" sz="1400" kern="1200"/>
        </a:p>
      </dsp:txBody>
      <dsp:txXfrm>
        <a:off x="2330692" y="4007576"/>
        <a:ext cx="7627276" cy="1055411"/>
      </dsp:txXfrm>
    </dsp:sp>
    <dsp:sp modelId="{B0B7FA70-D6A9-4C06-B445-E3E6EA7D0BF2}">
      <dsp:nvSpPr>
        <dsp:cNvPr id="0" name=""/>
        <dsp:cNvSpPr/>
      </dsp:nvSpPr>
      <dsp:spPr>
        <a:xfrm>
          <a:off x="8462729" y="858646"/>
          <a:ext cx="728702" cy="72870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8626687" y="858646"/>
        <a:ext cx="400786" cy="548348"/>
      </dsp:txXfrm>
    </dsp:sp>
    <dsp:sp modelId="{003CF2F1-1D9F-4788-AC27-EAE9DA8632EC}">
      <dsp:nvSpPr>
        <dsp:cNvPr id="0" name=""/>
        <dsp:cNvSpPr/>
      </dsp:nvSpPr>
      <dsp:spPr>
        <a:xfrm>
          <a:off x="9232511" y="2183560"/>
          <a:ext cx="728702" cy="728702"/>
        </a:xfrm>
        <a:prstGeom prst="downArrow">
          <a:avLst>
            <a:gd name="adj1" fmla="val 55000"/>
            <a:gd name="adj2" fmla="val 45000"/>
          </a:avLst>
        </a:prstGeom>
        <a:solidFill>
          <a:schemeClr val="accent5">
            <a:tint val="40000"/>
            <a:alpha val="90000"/>
            <a:hueOff val="1622542"/>
            <a:satOff val="-11507"/>
            <a:lumOff val="-6548"/>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9396469" y="2183560"/>
        <a:ext cx="400786" cy="548348"/>
      </dsp:txXfrm>
    </dsp:sp>
    <dsp:sp modelId="{D7A3017D-C926-4C31-9819-C96075BD633F}">
      <dsp:nvSpPr>
        <dsp:cNvPr id="0" name=""/>
        <dsp:cNvSpPr/>
      </dsp:nvSpPr>
      <dsp:spPr>
        <a:xfrm>
          <a:off x="9990804" y="3508474"/>
          <a:ext cx="728702" cy="728702"/>
        </a:xfrm>
        <a:prstGeom prst="downArrow">
          <a:avLst>
            <a:gd name="adj1" fmla="val 55000"/>
            <a:gd name="adj2" fmla="val 45000"/>
          </a:avLst>
        </a:prstGeom>
        <a:solidFill>
          <a:schemeClr val="accent5">
            <a:tint val="40000"/>
            <a:alpha val="90000"/>
            <a:hueOff val="3245083"/>
            <a:satOff val="-23015"/>
            <a:lumOff val="-13095"/>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10154762" y="3508474"/>
        <a:ext cx="400786" cy="5483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0912" tIns="45457" rIns="90912" bIns="45457" rtlCol="0"/>
          <a:lstStyle>
            <a:lvl1pPr algn="l">
              <a:defRPr sz="1100"/>
            </a:lvl1pPr>
          </a:lstStyle>
          <a:p>
            <a:endParaRPr lang="en-US"/>
          </a:p>
        </p:txBody>
      </p:sp>
      <p:sp>
        <p:nvSpPr>
          <p:cNvPr id="3" name="Date Placeholder 2"/>
          <p:cNvSpPr>
            <a:spLocks noGrp="1"/>
          </p:cNvSpPr>
          <p:nvPr>
            <p:ph type="dt" sz="quarter" idx="1"/>
          </p:nvPr>
        </p:nvSpPr>
        <p:spPr>
          <a:xfrm>
            <a:off x="4143590" y="1"/>
            <a:ext cx="3169920" cy="481727"/>
          </a:xfrm>
          <a:prstGeom prst="rect">
            <a:avLst/>
          </a:prstGeom>
        </p:spPr>
        <p:txBody>
          <a:bodyPr vert="horz" lIns="90912" tIns="45457" rIns="90912" bIns="45457" rtlCol="0"/>
          <a:lstStyle>
            <a:lvl1pPr algn="r">
              <a:defRPr sz="1100"/>
            </a:lvl1pPr>
          </a:lstStyle>
          <a:p>
            <a:fld id="{AE5F3A96-B27D-4AF5-B612-96F06D2D0522}" type="datetimeFigureOut">
              <a:rPr lang="en-US" smtClean="0"/>
              <a:t>2/20/2024</a:t>
            </a:fld>
            <a:endParaRPr lang="en-US"/>
          </a:p>
        </p:txBody>
      </p:sp>
      <p:sp>
        <p:nvSpPr>
          <p:cNvPr id="4" name="Footer Placeholder 3"/>
          <p:cNvSpPr>
            <a:spLocks noGrp="1"/>
          </p:cNvSpPr>
          <p:nvPr>
            <p:ph type="ftr" sz="quarter" idx="2"/>
          </p:nvPr>
        </p:nvSpPr>
        <p:spPr>
          <a:xfrm>
            <a:off x="0" y="9119475"/>
            <a:ext cx="3169920" cy="481727"/>
          </a:xfrm>
          <a:prstGeom prst="rect">
            <a:avLst/>
          </a:prstGeom>
        </p:spPr>
        <p:txBody>
          <a:bodyPr vert="horz" lIns="90912" tIns="45457" rIns="90912" bIns="45457" rtlCol="0" anchor="b"/>
          <a:lstStyle>
            <a:lvl1pPr algn="l">
              <a:defRPr sz="1100"/>
            </a:lvl1pPr>
          </a:lstStyle>
          <a:p>
            <a:endParaRPr lang="en-US"/>
          </a:p>
        </p:txBody>
      </p:sp>
      <p:sp>
        <p:nvSpPr>
          <p:cNvPr id="5" name="Slide Number Placeholder 4"/>
          <p:cNvSpPr>
            <a:spLocks noGrp="1"/>
          </p:cNvSpPr>
          <p:nvPr>
            <p:ph type="sldNum" sz="quarter" idx="3"/>
          </p:nvPr>
        </p:nvSpPr>
        <p:spPr>
          <a:xfrm>
            <a:off x="4143590" y="9119475"/>
            <a:ext cx="3169920" cy="481727"/>
          </a:xfrm>
          <a:prstGeom prst="rect">
            <a:avLst/>
          </a:prstGeom>
        </p:spPr>
        <p:txBody>
          <a:bodyPr vert="horz" lIns="90912" tIns="45457" rIns="90912" bIns="45457" rtlCol="0" anchor="b"/>
          <a:lstStyle>
            <a:lvl1pPr algn="r">
              <a:defRPr sz="1100"/>
            </a:lvl1pPr>
          </a:lstStyle>
          <a:p>
            <a:fld id="{432CB136-2136-4E0F-B327-B815B52AFD8F}" type="slidenum">
              <a:rPr lang="en-US" smtClean="0"/>
              <a:t>‹#›</a:t>
            </a:fld>
            <a:endParaRPr lang="en-US"/>
          </a:p>
        </p:txBody>
      </p:sp>
    </p:spTree>
    <p:extLst>
      <p:ext uri="{BB962C8B-B14F-4D97-AF65-F5344CB8AC3E}">
        <p14:creationId xmlns:p14="http://schemas.microsoft.com/office/powerpoint/2010/main" val="9876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0912" tIns="45457" rIns="90912" bIns="45457" rtlCol="0"/>
          <a:lstStyle>
            <a:lvl1pPr algn="l">
              <a:defRPr sz="1100"/>
            </a:lvl1pPr>
          </a:lstStyle>
          <a:p>
            <a:endParaRPr lang="en-US"/>
          </a:p>
        </p:txBody>
      </p:sp>
      <p:sp>
        <p:nvSpPr>
          <p:cNvPr id="3" name="Date Placeholder 2"/>
          <p:cNvSpPr>
            <a:spLocks noGrp="1"/>
          </p:cNvSpPr>
          <p:nvPr>
            <p:ph type="dt" idx="1"/>
          </p:nvPr>
        </p:nvSpPr>
        <p:spPr>
          <a:xfrm>
            <a:off x="4143590" y="1"/>
            <a:ext cx="3169920" cy="481727"/>
          </a:xfrm>
          <a:prstGeom prst="rect">
            <a:avLst/>
          </a:prstGeom>
        </p:spPr>
        <p:txBody>
          <a:bodyPr vert="horz" lIns="90912" tIns="45457" rIns="90912" bIns="45457" rtlCol="0"/>
          <a:lstStyle>
            <a:lvl1pPr algn="r">
              <a:defRPr sz="1100"/>
            </a:lvl1pPr>
          </a:lstStyle>
          <a:p>
            <a:fld id="{8CDEDD5B-F454-4271-B44E-B4E87B58FCCF}" type="datetimeFigureOut">
              <a:rPr lang="en-US" smtClean="0"/>
              <a:t>2/20/2024</a:t>
            </a:fld>
            <a:endParaRPr lang="en-US"/>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txBody>
          <a:bodyPr vert="horz" lIns="90912" tIns="45457" rIns="90912" bIns="45457"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0912" tIns="45457" rIns="90912" bIns="45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0912" tIns="45457" rIns="90912" bIns="45457" rtlCol="0" anchor="b"/>
          <a:lstStyle>
            <a:lvl1pPr algn="l">
              <a:defRPr sz="1100"/>
            </a:lvl1pPr>
          </a:lstStyle>
          <a:p>
            <a:endParaRPr lang="en-US"/>
          </a:p>
        </p:txBody>
      </p:sp>
      <p:sp>
        <p:nvSpPr>
          <p:cNvPr id="7" name="Slide Number Placeholder 6"/>
          <p:cNvSpPr>
            <a:spLocks noGrp="1"/>
          </p:cNvSpPr>
          <p:nvPr>
            <p:ph type="sldNum" sz="quarter" idx="5"/>
          </p:nvPr>
        </p:nvSpPr>
        <p:spPr>
          <a:xfrm>
            <a:off x="4143590" y="9119475"/>
            <a:ext cx="3169920" cy="481727"/>
          </a:xfrm>
          <a:prstGeom prst="rect">
            <a:avLst/>
          </a:prstGeom>
        </p:spPr>
        <p:txBody>
          <a:bodyPr vert="horz" lIns="90912" tIns="45457" rIns="90912" bIns="45457" rtlCol="0" anchor="b"/>
          <a:lstStyle>
            <a:lvl1pPr algn="r">
              <a:defRPr sz="1100"/>
            </a:lvl1pPr>
          </a:lstStyle>
          <a:p>
            <a:fld id="{F3A216F6-8A06-46E8-B45D-2101810485C7}" type="slidenum">
              <a:rPr lang="en-US" smtClean="0"/>
              <a:t>‹#›</a:t>
            </a:fld>
            <a:endParaRPr lang="en-US"/>
          </a:p>
        </p:txBody>
      </p:sp>
    </p:spTree>
    <p:extLst>
      <p:ext uri="{BB962C8B-B14F-4D97-AF65-F5344CB8AC3E}">
        <p14:creationId xmlns:p14="http://schemas.microsoft.com/office/powerpoint/2010/main" val="342033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E0A35C5E-4432-9842-9A51-9913977BD8E7}" type="slidenum">
              <a:rPr lang="en-AE" smtClean="0"/>
              <a:t>3</a:t>
            </a:fld>
            <a:endParaRPr lang="en-AE"/>
          </a:p>
        </p:txBody>
      </p:sp>
    </p:spTree>
    <p:extLst>
      <p:ext uri="{BB962C8B-B14F-4D97-AF65-F5344CB8AC3E}">
        <p14:creationId xmlns:p14="http://schemas.microsoft.com/office/powerpoint/2010/main" val="48324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A216F6-8A06-46E8-B45D-2101810485C7}" type="slidenum">
              <a:rPr lang="en-US" smtClean="0"/>
              <a:t>15</a:t>
            </a:fld>
            <a:endParaRPr lang="en-US"/>
          </a:p>
        </p:txBody>
      </p:sp>
    </p:spTree>
    <p:extLst>
      <p:ext uri="{BB962C8B-B14F-4D97-AF65-F5344CB8AC3E}">
        <p14:creationId xmlns:p14="http://schemas.microsoft.com/office/powerpoint/2010/main" val="364443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216F6-8A06-46E8-B45D-2101810485C7}" type="slidenum">
              <a:rPr lang="en-US" smtClean="0"/>
              <a:t>16</a:t>
            </a:fld>
            <a:endParaRPr lang="en-US"/>
          </a:p>
        </p:txBody>
      </p:sp>
    </p:spTree>
    <p:extLst>
      <p:ext uri="{BB962C8B-B14F-4D97-AF65-F5344CB8AC3E}">
        <p14:creationId xmlns:p14="http://schemas.microsoft.com/office/powerpoint/2010/main" val="52804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A216F6-8A06-46E8-B45D-2101810485C7}" type="slidenum">
              <a:rPr lang="en-US" smtClean="0"/>
              <a:t>17</a:t>
            </a:fld>
            <a:endParaRPr lang="en-US"/>
          </a:p>
        </p:txBody>
      </p:sp>
    </p:spTree>
    <p:extLst>
      <p:ext uri="{BB962C8B-B14F-4D97-AF65-F5344CB8AC3E}">
        <p14:creationId xmlns:p14="http://schemas.microsoft.com/office/powerpoint/2010/main" val="191950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7845" indent="-177845">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F3A216F6-8A06-46E8-B45D-2101810485C7}" type="slidenum">
              <a:rPr lang="en-US" smtClean="0"/>
              <a:t>18</a:t>
            </a:fld>
            <a:endParaRPr lang="en-US"/>
          </a:p>
        </p:txBody>
      </p:sp>
    </p:spTree>
    <p:extLst>
      <p:ext uri="{BB962C8B-B14F-4D97-AF65-F5344CB8AC3E}">
        <p14:creationId xmlns:p14="http://schemas.microsoft.com/office/powerpoint/2010/main" val="382821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F3A216F6-8A06-46E8-B45D-2101810485C7}" type="slidenum">
              <a:rPr lang="en-US" smtClean="0"/>
              <a:t>19</a:t>
            </a:fld>
            <a:endParaRPr lang="en-US"/>
          </a:p>
        </p:txBody>
      </p:sp>
    </p:spTree>
    <p:extLst>
      <p:ext uri="{BB962C8B-B14F-4D97-AF65-F5344CB8AC3E}">
        <p14:creationId xmlns:p14="http://schemas.microsoft.com/office/powerpoint/2010/main" val="4291892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GB"/>
          </a:p>
          <a:p>
            <a:pPr marL="177845" indent="-177845">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F3A216F6-8A06-46E8-B45D-2101810485C7}" type="slidenum">
              <a:rPr lang="en-US" smtClean="0"/>
              <a:t>20</a:t>
            </a:fld>
            <a:endParaRPr lang="en-US"/>
          </a:p>
        </p:txBody>
      </p:sp>
    </p:spTree>
    <p:extLst>
      <p:ext uri="{BB962C8B-B14F-4D97-AF65-F5344CB8AC3E}">
        <p14:creationId xmlns:p14="http://schemas.microsoft.com/office/powerpoint/2010/main" val="119632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GB"/>
          </a:p>
          <a:p>
            <a:pPr marL="177845" indent="-177845">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F3A216F6-8A06-46E8-B45D-2101810485C7}" type="slidenum">
              <a:rPr lang="en-US" smtClean="0"/>
              <a:t>21</a:t>
            </a:fld>
            <a:endParaRPr lang="en-US"/>
          </a:p>
        </p:txBody>
      </p:sp>
    </p:spTree>
    <p:extLst>
      <p:ext uri="{BB962C8B-B14F-4D97-AF65-F5344CB8AC3E}">
        <p14:creationId xmlns:p14="http://schemas.microsoft.com/office/powerpoint/2010/main" val="344343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107000"/>
              </a:lnSpc>
            </a:pPr>
            <a:endParaRPr lang="en-GB">
              <a:latin typeface="Arial" panose="020B0604020202020204" pitchFamily="34" charset="0"/>
              <a:ea typeface="Calibri" panose="020F0502020204030204" pitchFamily="34" charset="0"/>
              <a:cs typeface="Arial" panose="020B0604020202020204" pitchFamily="34" charset="0"/>
            </a:endParaRPr>
          </a:p>
          <a:p>
            <a:pPr marL="355655" indent="-355655">
              <a:lnSpc>
                <a:spcPct val="107000"/>
              </a:lnSpc>
              <a:buFont typeface="Symbol" panose="05050102010706020507" pitchFamily="18" charset="2"/>
              <a:buChar char=""/>
            </a:pPr>
            <a:endParaRPr lang="en-GB">
              <a:latin typeface="Arial" panose="020B0604020202020204" pitchFamily="34" charset="0"/>
              <a:ea typeface="Calibri" panose="020F0502020204030204" pitchFamily="34" charset="0"/>
              <a:cs typeface="Arial" panose="020B0604020202020204" pitchFamily="34"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5</a:t>
            </a:fld>
            <a:endParaRPr lang="de-DE" altLang="en-US">
              <a:latin typeface="Arial" charset="0"/>
              <a:ea typeface="MS PGothic" charset="-128"/>
            </a:endParaRPr>
          </a:p>
        </p:txBody>
      </p:sp>
    </p:spTree>
    <p:extLst>
      <p:ext uri="{BB962C8B-B14F-4D97-AF65-F5344CB8AC3E}">
        <p14:creationId xmlns:p14="http://schemas.microsoft.com/office/powerpoint/2010/main" val="290381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44488"/>
            <a:ext cx="4440237" cy="2497137"/>
          </a:xfrm>
        </p:spPr>
      </p:sp>
      <p:sp>
        <p:nvSpPr>
          <p:cNvPr id="3" name="Notes Placeholder 2"/>
          <p:cNvSpPr>
            <a:spLocks noGrp="1"/>
          </p:cNvSpPr>
          <p:nvPr>
            <p:ph type="body" idx="1"/>
          </p:nvPr>
        </p:nvSpPr>
        <p:spPr>
          <a:xfrm>
            <a:off x="814617" y="3124573"/>
            <a:ext cx="5684331" cy="5994901"/>
          </a:xfrm>
        </p:spPr>
        <p:txBody>
          <a:bodyPr/>
          <a:lstStyle/>
          <a:p>
            <a:pPr marL="177827" indent="-177827">
              <a:buFont typeface="Wingdings" panose="05000000000000000000" pitchFamily="2" charset="2"/>
              <a:buChar char="Ø"/>
            </a:pPr>
            <a:endParaRPr lang="en-US" sz="1000"/>
          </a:p>
          <a:p>
            <a:endParaRPr lang="en-US" sz="1000"/>
          </a:p>
        </p:txBody>
      </p:sp>
      <p:sp>
        <p:nvSpPr>
          <p:cNvPr id="4" name="Slide Number Placeholder 3"/>
          <p:cNvSpPr>
            <a:spLocks noGrp="1"/>
          </p:cNvSpPr>
          <p:nvPr>
            <p:ph type="sldNum" sz="quarter" idx="5"/>
          </p:nvPr>
        </p:nvSpPr>
        <p:spPr/>
        <p:txBody>
          <a:bodyPr/>
          <a:lstStyle/>
          <a:p>
            <a:pPr defTabSz="948412">
              <a:defRPr/>
            </a:pPr>
            <a:fld id="{F3A216F6-8A06-46E8-B45D-2101810485C7}" type="slidenum">
              <a:rPr lang="en-US">
                <a:solidFill>
                  <a:prstClr val="black"/>
                </a:solidFill>
                <a:latin typeface="Calibri" panose="020F0502020204030204"/>
              </a:rPr>
              <a:pPr defTabSz="9484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5939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762000" y="477838"/>
            <a:ext cx="5761038" cy="3240087"/>
          </a:xfrm>
          <a:ln/>
        </p:spPr>
      </p:sp>
      <p:sp>
        <p:nvSpPr>
          <p:cNvPr id="33794" name="Notes Placeholder 2"/>
          <p:cNvSpPr>
            <a:spLocks noGrp="1"/>
          </p:cNvSpPr>
          <p:nvPr>
            <p:ph type="body" idx="1"/>
          </p:nvPr>
        </p:nvSpPr>
        <p:spPr>
          <a:xfrm>
            <a:off x="731520" y="3992468"/>
            <a:ext cx="5852160" cy="498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007688" lvl="1" indent="-296378">
              <a:buFont typeface="Wingdings" panose="05000000000000000000" pitchFamily="2" charset="2"/>
              <a:buChar char="Ø"/>
            </a:pPr>
            <a:endParaRPr lang="en-US" altLang="en-US">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53E2E4-7090-BF48-86CA-9735270A24EE}" type="slidenum">
              <a:rPr lang="de-DE" altLang="en-US">
                <a:latin typeface="Arial" charset="0"/>
                <a:ea typeface="MS PGothic" charset="-128"/>
              </a:rPr>
              <a:pPr/>
              <a:t>7</a:t>
            </a:fld>
            <a:endParaRPr lang="de-DE" altLang="en-US">
              <a:latin typeface="Arial" charset="0"/>
              <a:ea typeface="MS PGothic" charset="-128"/>
            </a:endParaRPr>
          </a:p>
        </p:txBody>
      </p:sp>
    </p:spTree>
    <p:extLst>
      <p:ext uri="{BB962C8B-B14F-4D97-AF65-F5344CB8AC3E}">
        <p14:creationId xmlns:p14="http://schemas.microsoft.com/office/powerpoint/2010/main" val="396420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342900"/>
            <a:ext cx="5027613" cy="2827338"/>
          </a:xfrm>
        </p:spPr>
      </p:sp>
      <p:sp>
        <p:nvSpPr>
          <p:cNvPr id="3" name="Notes Placeholder 2"/>
          <p:cNvSpPr>
            <a:spLocks noGrp="1"/>
          </p:cNvSpPr>
          <p:nvPr>
            <p:ph type="body" idx="1"/>
          </p:nvPr>
        </p:nvSpPr>
        <p:spPr>
          <a:xfrm>
            <a:off x="952606" y="3517123"/>
            <a:ext cx="5672837" cy="5373768"/>
          </a:xfrm>
        </p:spPr>
        <p:txBody>
          <a:bodyPr/>
          <a:lstStyle/>
          <a:p>
            <a:endParaRPr lang="en-US" sz="1000"/>
          </a:p>
        </p:txBody>
      </p:sp>
      <p:sp>
        <p:nvSpPr>
          <p:cNvPr id="4" name="Slide Number Placeholder 3"/>
          <p:cNvSpPr>
            <a:spLocks noGrp="1"/>
          </p:cNvSpPr>
          <p:nvPr>
            <p:ph type="sldNum" idx="12"/>
          </p:nvPr>
        </p:nvSpPr>
        <p:spPr/>
        <p:txBody>
          <a:bodyPr/>
          <a:lstStyle/>
          <a:p>
            <a:pPr defTabSz="892171">
              <a:buClr>
                <a:srgbClr val="000000"/>
              </a:buClr>
              <a:defRPr/>
            </a:pPr>
            <a:fld id="{00000000-1234-1234-1234-123412341234}" type="slidenum">
              <a:rPr lang="en-US" kern="0">
                <a:solidFill>
                  <a:srgbClr val="000000"/>
                </a:solidFill>
                <a:latin typeface="Arial"/>
                <a:ea typeface="Arial"/>
                <a:cs typeface="Arial"/>
                <a:sym typeface="Arial"/>
              </a:rPr>
              <a:pPr defTabSz="892171">
                <a:buClr>
                  <a:srgbClr val="000000"/>
                </a:buClr>
                <a:defRPr/>
              </a:pPr>
              <a:t>8</a:t>
            </a:fld>
            <a:endParaRPr lang="en-US"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49788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44488"/>
            <a:ext cx="4440237" cy="2497137"/>
          </a:xfrm>
        </p:spPr>
      </p:sp>
      <p:sp>
        <p:nvSpPr>
          <p:cNvPr id="3" name="Notes Placeholder 2"/>
          <p:cNvSpPr>
            <a:spLocks noGrp="1"/>
          </p:cNvSpPr>
          <p:nvPr>
            <p:ph type="body" idx="1"/>
          </p:nvPr>
        </p:nvSpPr>
        <p:spPr>
          <a:xfrm>
            <a:off x="814617" y="3124573"/>
            <a:ext cx="5684331" cy="5994901"/>
          </a:xfrm>
        </p:spPr>
        <p:txBody>
          <a:bodyPr/>
          <a:lstStyle/>
          <a:p>
            <a:endParaRPr lang="en-US" sz="1000"/>
          </a:p>
          <a:p>
            <a:endParaRPr lang="en-US" sz="1000"/>
          </a:p>
          <a:p>
            <a:endParaRPr lang="en-US" sz="1000"/>
          </a:p>
        </p:txBody>
      </p:sp>
      <p:sp>
        <p:nvSpPr>
          <p:cNvPr id="4" name="Slide Number Placeholder 3"/>
          <p:cNvSpPr>
            <a:spLocks noGrp="1"/>
          </p:cNvSpPr>
          <p:nvPr>
            <p:ph type="sldNum" sz="quarter" idx="5"/>
          </p:nvPr>
        </p:nvSpPr>
        <p:spPr/>
        <p:txBody>
          <a:bodyPr/>
          <a:lstStyle/>
          <a:p>
            <a:fld id="{F3A216F6-8A06-46E8-B45D-2101810485C7}" type="slidenum">
              <a:rPr lang="en-US" smtClean="0"/>
              <a:t>9</a:t>
            </a:fld>
            <a:endParaRPr lang="en-US"/>
          </a:p>
        </p:txBody>
      </p:sp>
    </p:spTree>
    <p:extLst>
      <p:ext uri="{BB962C8B-B14F-4D97-AF65-F5344CB8AC3E}">
        <p14:creationId xmlns:p14="http://schemas.microsoft.com/office/powerpoint/2010/main" val="83045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44488"/>
            <a:ext cx="4440237" cy="2497137"/>
          </a:xfrm>
        </p:spPr>
      </p:sp>
      <p:sp>
        <p:nvSpPr>
          <p:cNvPr id="3" name="Notes Placeholder 2"/>
          <p:cNvSpPr>
            <a:spLocks noGrp="1"/>
          </p:cNvSpPr>
          <p:nvPr>
            <p:ph type="body" idx="1"/>
          </p:nvPr>
        </p:nvSpPr>
        <p:spPr>
          <a:xfrm>
            <a:off x="814617" y="3124573"/>
            <a:ext cx="5684331" cy="5994901"/>
          </a:xfrm>
        </p:spPr>
        <p:txBody>
          <a:bodyPr/>
          <a:lstStyle/>
          <a:p>
            <a:endParaRPr lang="en-US" sz="1000"/>
          </a:p>
          <a:p>
            <a:endParaRPr lang="en-US" sz="1000"/>
          </a:p>
          <a:p>
            <a:endParaRPr lang="en-US" sz="1000"/>
          </a:p>
        </p:txBody>
      </p:sp>
      <p:sp>
        <p:nvSpPr>
          <p:cNvPr id="4" name="Slide Number Placeholder 3"/>
          <p:cNvSpPr>
            <a:spLocks noGrp="1"/>
          </p:cNvSpPr>
          <p:nvPr>
            <p:ph type="sldNum" sz="quarter" idx="5"/>
          </p:nvPr>
        </p:nvSpPr>
        <p:spPr/>
        <p:txBody>
          <a:bodyPr/>
          <a:lstStyle/>
          <a:p>
            <a:fld id="{F3A216F6-8A06-46E8-B45D-2101810485C7}" type="slidenum">
              <a:rPr lang="en-US" smtClean="0"/>
              <a:t>10</a:t>
            </a:fld>
            <a:endParaRPr lang="en-US"/>
          </a:p>
        </p:txBody>
      </p:sp>
    </p:spTree>
    <p:extLst>
      <p:ext uri="{BB962C8B-B14F-4D97-AF65-F5344CB8AC3E}">
        <p14:creationId xmlns:p14="http://schemas.microsoft.com/office/powerpoint/2010/main" val="26869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44488"/>
            <a:ext cx="4440237" cy="2497137"/>
          </a:xfrm>
        </p:spPr>
      </p:sp>
      <p:sp>
        <p:nvSpPr>
          <p:cNvPr id="3" name="Notes Placeholder 2"/>
          <p:cNvSpPr>
            <a:spLocks noGrp="1"/>
          </p:cNvSpPr>
          <p:nvPr>
            <p:ph type="body" idx="1"/>
          </p:nvPr>
        </p:nvSpPr>
        <p:spPr>
          <a:xfrm>
            <a:off x="814617" y="3124573"/>
            <a:ext cx="5684331" cy="5994901"/>
          </a:xfrm>
        </p:spPr>
        <p:txBody>
          <a:bodyPr/>
          <a:lstStyle/>
          <a:p>
            <a:pPr marL="474206" lvl="1"/>
            <a:endParaRPr lang="en-US" sz="1000"/>
          </a:p>
        </p:txBody>
      </p:sp>
      <p:sp>
        <p:nvSpPr>
          <p:cNvPr id="4" name="Slide Number Placeholder 3"/>
          <p:cNvSpPr>
            <a:spLocks noGrp="1"/>
          </p:cNvSpPr>
          <p:nvPr>
            <p:ph type="sldNum" sz="quarter" idx="5"/>
          </p:nvPr>
        </p:nvSpPr>
        <p:spPr/>
        <p:txBody>
          <a:bodyPr/>
          <a:lstStyle/>
          <a:p>
            <a:fld id="{F3A216F6-8A06-46E8-B45D-2101810485C7}" type="slidenum">
              <a:rPr lang="en-US" smtClean="0"/>
              <a:t>11</a:t>
            </a:fld>
            <a:endParaRPr lang="en-US"/>
          </a:p>
        </p:txBody>
      </p:sp>
    </p:spTree>
    <p:extLst>
      <p:ext uri="{BB962C8B-B14F-4D97-AF65-F5344CB8AC3E}">
        <p14:creationId xmlns:p14="http://schemas.microsoft.com/office/powerpoint/2010/main" val="47401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344488"/>
            <a:ext cx="4440237" cy="2497137"/>
          </a:xfrm>
        </p:spPr>
      </p:sp>
      <p:sp>
        <p:nvSpPr>
          <p:cNvPr id="3" name="Notes Placeholder 2"/>
          <p:cNvSpPr>
            <a:spLocks noGrp="1"/>
          </p:cNvSpPr>
          <p:nvPr>
            <p:ph type="body" idx="1"/>
          </p:nvPr>
        </p:nvSpPr>
        <p:spPr>
          <a:xfrm>
            <a:off x="435849" y="2982958"/>
            <a:ext cx="6370468" cy="5994901"/>
          </a:xfrm>
        </p:spPr>
        <p:txBody>
          <a:bodyPr/>
          <a:lstStyle/>
          <a:p>
            <a:endParaRPr lang="en-US" sz="1000"/>
          </a:p>
          <a:p>
            <a:endParaRPr lang="en-US" sz="1000"/>
          </a:p>
          <a:p>
            <a:endParaRPr lang="en-US" sz="1000"/>
          </a:p>
          <a:p>
            <a:pPr marL="177827" indent="-177827">
              <a:buFont typeface="Wingdings" panose="05000000000000000000" pitchFamily="2" charset="2"/>
              <a:buChar char="Ø"/>
            </a:pPr>
            <a:endParaRPr lang="en-US" sz="1000"/>
          </a:p>
          <a:p>
            <a:pPr marL="652033" lvl="1" indent="-177827">
              <a:buFont typeface="Wingdings" panose="05000000000000000000" pitchFamily="2" charset="2"/>
              <a:buChar char="Ø"/>
            </a:pPr>
            <a:endParaRPr lang="en-US" sz="1000"/>
          </a:p>
          <a:p>
            <a:pPr marL="474206" lvl="1"/>
            <a:endParaRPr lang="en-US" sz="1000"/>
          </a:p>
          <a:p>
            <a:pPr marL="177827" indent="-177827">
              <a:buFont typeface="Wingdings" panose="05000000000000000000" pitchFamily="2" charset="2"/>
              <a:buChar char="Ø"/>
            </a:pPr>
            <a:endParaRPr lang="en-US" sz="1000"/>
          </a:p>
        </p:txBody>
      </p:sp>
      <p:sp>
        <p:nvSpPr>
          <p:cNvPr id="4" name="Slide Number Placeholder 3"/>
          <p:cNvSpPr>
            <a:spLocks noGrp="1"/>
          </p:cNvSpPr>
          <p:nvPr>
            <p:ph type="sldNum" sz="quarter" idx="5"/>
          </p:nvPr>
        </p:nvSpPr>
        <p:spPr/>
        <p:txBody>
          <a:bodyPr/>
          <a:lstStyle/>
          <a:p>
            <a:fld id="{F3A216F6-8A06-46E8-B45D-2101810485C7}" type="slidenum">
              <a:rPr lang="en-US" smtClean="0"/>
              <a:t>12</a:t>
            </a:fld>
            <a:endParaRPr lang="en-US"/>
          </a:p>
        </p:txBody>
      </p:sp>
    </p:spTree>
    <p:extLst>
      <p:ext uri="{BB962C8B-B14F-4D97-AF65-F5344CB8AC3E}">
        <p14:creationId xmlns:p14="http://schemas.microsoft.com/office/powerpoint/2010/main" val="174454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77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2799"/>
            <a:ext cx="4011084" cy="11630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66735" y="272800"/>
            <a:ext cx="6815667"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888"/>
            <a:ext cx="4011084"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D6C57F1F-CF60-4BBE-92C3-B08B2CCBBB52}"/>
              </a:ext>
            </a:extLst>
          </p:cNvPr>
          <p:cNvSpPr>
            <a:spLocks noGrp="1" noChangeArrowheads="1"/>
          </p:cNvSpPr>
          <p:nvPr>
            <p:ph type="sldNum" sz="quarter" idx="10"/>
          </p:nvPr>
        </p:nvSpPr>
        <p:spPr>
          <a:ln/>
        </p:spPr>
        <p:txBody>
          <a:bodyPr/>
          <a:lstStyle>
            <a:lvl1pPr>
              <a:defRPr/>
            </a:lvl1pPr>
          </a:lstStyle>
          <a:p>
            <a:pPr>
              <a:defRPr/>
            </a:pPr>
            <a:fld id="{E0C16A2A-E517-4AE6-9C70-5C104F555442}" type="slidenum">
              <a:rPr lang="de-DE" altLang="en-US"/>
              <a:pPr>
                <a:defRPr/>
              </a:pPr>
              <a:t>‹#›</a:t>
            </a:fld>
            <a:endParaRPr lang="de-DE" altLang="en-US"/>
          </a:p>
        </p:txBody>
      </p:sp>
    </p:spTree>
    <p:extLst>
      <p:ext uri="{BB962C8B-B14F-4D97-AF65-F5344CB8AC3E}">
        <p14:creationId xmlns:p14="http://schemas.microsoft.com/office/powerpoint/2010/main" val="418140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388"/>
            <a:ext cx="7315200" cy="56674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9717" y="613267"/>
            <a:ext cx="73152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a:p>
        </p:txBody>
      </p:sp>
      <p:sp>
        <p:nvSpPr>
          <p:cNvPr id="4" name="Text Placeholder 3"/>
          <p:cNvSpPr>
            <a:spLocks noGrp="1"/>
          </p:cNvSpPr>
          <p:nvPr>
            <p:ph type="body" sz="half" idx="2"/>
          </p:nvPr>
        </p:nvSpPr>
        <p:spPr>
          <a:xfrm>
            <a:off x="2389717" y="5367131"/>
            <a:ext cx="73152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ECE9AEEE-B7A9-463A-8A53-2CD97CE26CF6}"/>
              </a:ext>
            </a:extLst>
          </p:cNvPr>
          <p:cNvSpPr>
            <a:spLocks noGrp="1" noChangeArrowheads="1"/>
          </p:cNvSpPr>
          <p:nvPr>
            <p:ph type="sldNum" sz="quarter" idx="10"/>
          </p:nvPr>
        </p:nvSpPr>
        <p:spPr>
          <a:ln/>
        </p:spPr>
        <p:txBody>
          <a:bodyPr/>
          <a:lstStyle>
            <a:lvl1pPr>
              <a:defRPr/>
            </a:lvl1pPr>
          </a:lstStyle>
          <a:p>
            <a:pPr>
              <a:defRPr/>
            </a:pPr>
            <a:fld id="{36726DF8-2F63-47CA-ABFA-B13497CFAED1}" type="slidenum">
              <a:rPr lang="de-DE" altLang="en-US"/>
              <a:pPr>
                <a:defRPr/>
              </a:pPr>
              <a:t>‹#›</a:t>
            </a:fld>
            <a:endParaRPr lang="de-DE" altLang="en-US"/>
          </a:p>
        </p:txBody>
      </p:sp>
    </p:spTree>
    <p:extLst>
      <p:ext uri="{BB962C8B-B14F-4D97-AF65-F5344CB8AC3E}">
        <p14:creationId xmlns:p14="http://schemas.microsoft.com/office/powerpoint/2010/main" val="377863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71F7270-9D5D-4D72-BC91-9080FAA3E0E9}"/>
              </a:ext>
            </a:extLst>
          </p:cNvPr>
          <p:cNvSpPr>
            <a:spLocks noGrp="1" noChangeArrowheads="1"/>
          </p:cNvSpPr>
          <p:nvPr>
            <p:ph type="sldNum" sz="quarter" idx="10"/>
          </p:nvPr>
        </p:nvSpPr>
        <p:spPr>
          <a:ln/>
        </p:spPr>
        <p:txBody>
          <a:bodyPr/>
          <a:lstStyle>
            <a:lvl1pPr>
              <a:defRPr/>
            </a:lvl1pPr>
          </a:lstStyle>
          <a:p>
            <a:pPr>
              <a:defRPr/>
            </a:pPr>
            <a:fld id="{E6A6B40C-4A90-4736-B664-7D4D5FC0BC1D}" type="slidenum">
              <a:rPr lang="de-DE" altLang="en-US"/>
              <a:pPr>
                <a:defRPr/>
              </a:pPr>
              <a:t>‹#›</a:t>
            </a:fld>
            <a:endParaRPr lang="de-DE" altLang="en-US"/>
          </a:p>
        </p:txBody>
      </p:sp>
    </p:spTree>
    <p:extLst>
      <p:ext uri="{BB962C8B-B14F-4D97-AF65-F5344CB8AC3E}">
        <p14:creationId xmlns:p14="http://schemas.microsoft.com/office/powerpoint/2010/main" val="323231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C2BB7E44-B739-4FAF-A40E-E2F401FED953}"/>
              </a:ext>
            </a:extLst>
          </p:cNvPr>
          <p:cNvSpPr>
            <a:spLocks noGrp="1" noChangeArrowheads="1"/>
          </p:cNvSpPr>
          <p:nvPr>
            <p:ph type="sldNum" sz="quarter" idx="10"/>
          </p:nvPr>
        </p:nvSpPr>
        <p:spPr>
          <a:ln/>
        </p:spPr>
        <p:txBody>
          <a:bodyPr/>
          <a:lstStyle>
            <a:lvl1pPr>
              <a:defRPr/>
            </a:lvl1pPr>
          </a:lstStyle>
          <a:p>
            <a:pPr>
              <a:defRPr/>
            </a:pPr>
            <a:fld id="{A94F38DA-D371-43DE-929A-BCF0DC14C416}" type="slidenum">
              <a:rPr lang="de-DE" altLang="en-US"/>
              <a:pPr>
                <a:defRPr/>
              </a:pPr>
              <a:t>‹#›</a:t>
            </a:fld>
            <a:endParaRPr lang="de-DE" altLang="en-US"/>
          </a:p>
        </p:txBody>
      </p:sp>
    </p:spTree>
    <p:extLst>
      <p:ext uri="{BB962C8B-B14F-4D97-AF65-F5344CB8AC3E}">
        <p14:creationId xmlns:p14="http://schemas.microsoft.com/office/powerpoint/2010/main" val="181940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774CC80-4DB8-4B79-985B-E47EF7D5371D}"/>
              </a:ext>
            </a:extLst>
          </p:cNvPr>
          <p:cNvSpPr>
            <a:spLocks noGrp="1" noChangeArrowheads="1"/>
          </p:cNvSpPr>
          <p:nvPr>
            <p:ph type="sldNum" sz="quarter" idx="10"/>
          </p:nvPr>
        </p:nvSpPr>
        <p:spPr>
          <a:ln/>
        </p:spPr>
        <p:txBody>
          <a:bodyPr/>
          <a:lstStyle>
            <a:lvl1pPr>
              <a:defRPr/>
            </a:lvl1pPr>
          </a:lstStyle>
          <a:p>
            <a:pPr>
              <a:defRPr/>
            </a:pPr>
            <a:fld id="{D61437FE-52DF-424B-870E-A59AC3998041}" type="slidenum">
              <a:rPr lang="de-DE" altLang="en-US"/>
              <a:pPr>
                <a:defRPr/>
              </a:pPr>
              <a:t>‹#›</a:t>
            </a:fld>
            <a:endParaRPr lang="de-DE" altLang="en-US"/>
          </a:p>
        </p:txBody>
      </p:sp>
    </p:spTree>
    <p:extLst>
      <p:ext uri="{BB962C8B-B14F-4D97-AF65-F5344CB8AC3E}">
        <p14:creationId xmlns:p14="http://schemas.microsoft.com/office/powerpoint/2010/main" val="159799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43B48-B822-3F4C-8B3E-0DAD44106D2D}"/>
              </a:ext>
            </a:extLst>
          </p:cNvPr>
          <p:cNvSpPr>
            <a:spLocks noGrp="1"/>
          </p:cNvSpPr>
          <p:nvPr>
            <p:ph sz="half" idx="1"/>
          </p:nvPr>
        </p:nvSpPr>
        <p:spPr>
          <a:xfrm>
            <a:off x="762000" y="107593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D9B29EBC-5703-434D-8746-E1460F8BDAEA}"/>
              </a:ext>
            </a:extLst>
          </p:cNvPr>
          <p:cNvSpPr>
            <a:spLocks noGrp="1"/>
          </p:cNvSpPr>
          <p:nvPr>
            <p:ph sz="half" idx="2"/>
          </p:nvPr>
        </p:nvSpPr>
        <p:spPr>
          <a:xfrm>
            <a:off x="6096000" y="107593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Tree>
    <p:extLst>
      <p:ext uri="{BB962C8B-B14F-4D97-AF65-F5344CB8AC3E}">
        <p14:creationId xmlns:p14="http://schemas.microsoft.com/office/powerpoint/2010/main" val="266832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107"/>
        <p:cNvGrpSpPr/>
        <p:nvPr/>
      </p:nvGrpSpPr>
      <p:grpSpPr>
        <a:xfrm>
          <a:off x="0" y="0"/>
          <a:ext cx="0" cy="0"/>
          <a:chOff x="0" y="0"/>
          <a:chExt cx="0" cy="0"/>
        </a:xfrm>
      </p:grpSpPr>
      <p:sp>
        <p:nvSpPr>
          <p:cNvPr id="3" name="Google Shape;104;p42">
            <a:extLst>
              <a:ext uri="{FF2B5EF4-FFF2-40B4-BE49-F238E27FC236}">
                <a16:creationId xmlns:a16="http://schemas.microsoft.com/office/drawing/2014/main" id="{F84A6A59-B46C-3048-9A61-86EBEA1F4C14}"/>
              </a:ext>
            </a:extLst>
          </p:cNvPr>
          <p:cNvSpPr txBox="1">
            <a:spLocks noGrp="1"/>
          </p:cNvSpPr>
          <p:nvPr>
            <p:ph type="sldNum" idx="12"/>
          </p:nvPr>
        </p:nvSpPr>
        <p:spPr>
          <a:xfrm>
            <a:off x="11702445" y="6534286"/>
            <a:ext cx="373347" cy="216933"/>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100" b="0" i="0" u="none" strike="noStrike" cap="none">
                <a:solidFill>
                  <a:srgbClr val="646464"/>
                </a:solidFill>
                <a:latin typeface="Arial"/>
                <a:ea typeface="Arial"/>
                <a:cs typeface="Arial"/>
                <a:sym typeface="Arial"/>
              </a:defRPr>
            </a:lvl1pPr>
            <a:lvl2pPr marL="0" marR="0" lvl="1" indent="0" algn="r" rtl="0">
              <a:spcBef>
                <a:spcPts val="0"/>
              </a:spcBef>
              <a:spcAft>
                <a:spcPts val="0"/>
              </a:spcAft>
              <a:buNone/>
              <a:defRPr sz="1100" b="0" i="0" u="none" strike="noStrike" cap="none">
                <a:solidFill>
                  <a:srgbClr val="646464"/>
                </a:solidFill>
                <a:latin typeface="Arial"/>
                <a:ea typeface="Arial"/>
                <a:cs typeface="Arial"/>
                <a:sym typeface="Arial"/>
              </a:defRPr>
            </a:lvl2pPr>
            <a:lvl3pPr marL="0" marR="0" lvl="2" indent="0" algn="r" rtl="0">
              <a:spcBef>
                <a:spcPts val="0"/>
              </a:spcBef>
              <a:spcAft>
                <a:spcPts val="0"/>
              </a:spcAft>
              <a:buNone/>
              <a:defRPr sz="1100" b="0" i="0" u="none" strike="noStrike" cap="none">
                <a:solidFill>
                  <a:srgbClr val="646464"/>
                </a:solidFill>
                <a:latin typeface="Arial"/>
                <a:ea typeface="Arial"/>
                <a:cs typeface="Arial"/>
                <a:sym typeface="Arial"/>
              </a:defRPr>
            </a:lvl3pPr>
            <a:lvl4pPr marL="0" marR="0" lvl="3" indent="0" algn="r" rtl="0">
              <a:spcBef>
                <a:spcPts val="0"/>
              </a:spcBef>
              <a:spcAft>
                <a:spcPts val="0"/>
              </a:spcAft>
              <a:buNone/>
              <a:defRPr sz="1100" b="0" i="0" u="none" strike="noStrike" cap="none">
                <a:solidFill>
                  <a:srgbClr val="646464"/>
                </a:solidFill>
                <a:latin typeface="Arial"/>
                <a:ea typeface="Arial"/>
                <a:cs typeface="Arial"/>
                <a:sym typeface="Arial"/>
              </a:defRPr>
            </a:lvl4pPr>
            <a:lvl5pPr marL="0" marR="0" lvl="4" indent="0" algn="r" rtl="0">
              <a:spcBef>
                <a:spcPts val="0"/>
              </a:spcBef>
              <a:spcAft>
                <a:spcPts val="0"/>
              </a:spcAft>
              <a:buNone/>
              <a:defRPr sz="1100" b="0" i="0" u="none" strike="noStrike" cap="none">
                <a:solidFill>
                  <a:srgbClr val="646464"/>
                </a:solidFill>
                <a:latin typeface="Arial"/>
                <a:ea typeface="Arial"/>
                <a:cs typeface="Arial"/>
                <a:sym typeface="Arial"/>
              </a:defRPr>
            </a:lvl5pPr>
            <a:lvl6pPr marL="0" marR="0" lvl="5" indent="0" algn="r" rtl="0">
              <a:spcBef>
                <a:spcPts val="0"/>
              </a:spcBef>
              <a:spcAft>
                <a:spcPts val="0"/>
              </a:spcAft>
              <a:buNone/>
              <a:defRPr sz="1100" b="0" i="0" u="none" strike="noStrike" cap="none">
                <a:solidFill>
                  <a:srgbClr val="646464"/>
                </a:solidFill>
                <a:latin typeface="Arial"/>
                <a:ea typeface="Arial"/>
                <a:cs typeface="Arial"/>
                <a:sym typeface="Arial"/>
              </a:defRPr>
            </a:lvl6pPr>
            <a:lvl7pPr marL="0" marR="0" lvl="6" indent="0" algn="r" rtl="0">
              <a:spcBef>
                <a:spcPts val="0"/>
              </a:spcBef>
              <a:spcAft>
                <a:spcPts val="0"/>
              </a:spcAft>
              <a:buNone/>
              <a:defRPr sz="1100" b="0" i="0" u="none" strike="noStrike" cap="none">
                <a:solidFill>
                  <a:srgbClr val="646464"/>
                </a:solidFill>
                <a:latin typeface="Arial"/>
                <a:ea typeface="Arial"/>
                <a:cs typeface="Arial"/>
                <a:sym typeface="Arial"/>
              </a:defRPr>
            </a:lvl7pPr>
            <a:lvl8pPr marL="0" marR="0" lvl="7" indent="0" algn="r" rtl="0">
              <a:spcBef>
                <a:spcPts val="0"/>
              </a:spcBef>
              <a:spcAft>
                <a:spcPts val="0"/>
              </a:spcAft>
              <a:buNone/>
              <a:defRPr sz="1100" b="0" i="0" u="none" strike="noStrike" cap="none">
                <a:solidFill>
                  <a:srgbClr val="646464"/>
                </a:solidFill>
                <a:latin typeface="Arial"/>
                <a:ea typeface="Arial"/>
                <a:cs typeface="Arial"/>
                <a:sym typeface="Arial"/>
              </a:defRPr>
            </a:lvl8pPr>
            <a:lvl9pPr marL="0" marR="0" lvl="8" indent="0" algn="r" rtl="0">
              <a:spcBef>
                <a:spcPts val="0"/>
              </a:spcBef>
              <a:spcAft>
                <a:spcPts val="0"/>
              </a:spcAft>
              <a:buNone/>
              <a:defRPr sz="1100" b="0" i="0" u="none" strike="noStrike" cap="none">
                <a:solidFill>
                  <a:srgbClr val="64646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402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31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2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11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3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5">
            <a:extLst>
              <a:ext uri="{FF2B5EF4-FFF2-40B4-BE49-F238E27FC236}">
                <a16:creationId xmlns:a16="http://schemas.microsoft.com/office/drawing/2014/main" id="{F9460937-1651-F846-AEE4-1A6E44B0DFF6}"/>
              </a:ext>
            </a:extLst>
          </p:cNvPr>
          <p:cNvSpPr>
            <a:spLocks noGrp="1"/>
          </p:cNvSpPr>
          <p:nvPr>
            <p:ph type="sldNum" sz="quarter" idx="12"/>
          </p:nvPr>
        </p:nvSpPr>
        <p:spPr>
          <a:xfrm>
            <a:off x="11669552" y="6011971"/>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304209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CFE8D-557D-6D4F-ACFB-30365A478CBF}"/>
              </a:ext>
            </a:extLst>
          </p:cNvPr>
          <p:cNvSpPr>
            <a:spLocks noGrp="1"/>
          </p:cNvSpPr>
          <p:nvPr>
            <p:ph idx="1"/>
          </p:nvPr>
        </p:nvSpPr>
        <p:spPr>
          <a:xfrm>
            <a:off x="334962" y="1280350"/>
            <a:ext cx="11501367" cy="47942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8D3AE5D-A79A-484E-8B7F-FC8DCAD11975}"/>
              </a:ext>
            </a:extLst>
          </p:cNvPr>
          <p:cNvSpPr>
            <a:spLocks noGrp="1"/>
          </p:cNvSpPr>
          <p:nvPr>
            <p:ph type="title"/>
          </p:nvPr>
        </p:nvSpPr>
        <p:spPr>
          <a:xfrm>
            <a:off x="334962" y="134362"/>
            <a:ext cx="11587427" cy="836614"/>
          </a:xfrm>
          <a:prstGeom prst="rect">
            <a:avLst/>
          </a:prstGeom>
        </p:spPr>
        <p:txBody>
          <a:bodyPr vert="horz" lIns="91440" tIns="45720" rIns="91440" bIns="45720" rtlCol="0" anchor="ctr">
            <a:normAutofit/>
          </a:bodyPr>
          <a:lstStyle/>
          <a:p>
            <a:r>
              <a:rPr lang="en-US"/>
              <a:t>Click to edit Master title style</a:t>
            </a:r>
          </a:p>
        </p:txBody>
      </p:sp>
      <p:sp>
        <p:nvSpPr>
          <p:cNvPr id="5" name="Slide Number Placeholder 5">
            <a:extLst>
              <a:ext uri="{FF2B5EF4-FFF2-40B4-BE49-F238E27FC236}">
                <a16:creationId xmlns:a16="http://schemas.microsoft.com/office/drawing/2014/main" id="{9D6A361D-163C-B842-B22A-F6EED931591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2351298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6135E-076F-9B4A-90DB-53E4FBB013B2}"/>
              </a:ext>
            </a:extLst>
          </p:cNvPr>
          <p:cNvSpPr>
            <a:spLocks noGrp="1"/>
          </p:cNvSpPr>
          <p:nvPr>
            <p:ph sz="half" idx="1"/>
          </p:nvPr>
        </p:nvSpPr>
        <p:spPr>
          <a:xfrm>
            <a:off x="838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4A6CF-2FCB-7047-B4A1-1B8AF2D12B91}"/>
              </a:ext>
            </a:extLst>
          </p:cNvPr>
          <p:cNvSpPr>
            <a:spLocks noGrp="1"/>
          </p:cNvSpPr>
          <p:nvPr>
            <p:ph sz="half" idx="2"/>
          </p:nvPr>
        </p:nvSpPr>
        <p:spPr>
          <a:xfrm>
            <a:off x="6172200" y="1406077"/>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7508D57-48C2-E743-8FDB-B45F9C84EDD6}"/>
              </a:ext>
            </a:extLst>
          </p:cNvPr>
          <p:cNvSpPr>
            <a:spLocks noGrp="1"/>
          </p:cNvSpPr>
          <p:nvPr>
            <p:ph type="title"/>
          </p:nvPr>
        </p:nvSpPr>
        <p:spPr>
          <a:xfrm>
            <a:off x="248902" y="165474"/>
            <a:ext cx="11622395" cy="836614"/>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BD00C219-667B-5442-BF24-2C5B437C9FF2}"/>
              </a:ext>
            </a:extLst>
          </p:cNvPr>
          <p:cNvSpPr>
            <a:spLocks noGrp="1"/>
          </p:cNvSpPr>
          <p:nvPr>
            <p:ph type="sldNum" sz="quarter" idx="12"/>
          </p:nvPr>
        </p:nvSpPr>
        <p:spPr>
          <a:xfrm>
            <a:off x="11624813" y="6377096"/>
            <a:ext cx="403489" cy="365125"/>
          </a:xfrm>
        </p:spPr>
        <p:txBody>
          <a:bodyPr/>
          <a:lstStyle/>
          <a:p>
            <a:fld id="{E1258401-23C6-2149-BDD6-E20CBEDE9734}" type="slidenum">
              <a:rPr lang="en-US" smtClean="0"/>
              <a:t>‹#›</a:t>
            </a:fld>
            <a:endParaRPr lang="en-US"/>
          </a:p>
        </p:txBody>
      </p:sp>
    </p:spTree>
    <p:extLst>
      <p:ext uri="{BB962C8B-B14F-4D97-AF65-F5344CB8AC3E}">
        <p14:creationId xmlns:p14="http://schemas.microsoft.com/office/powerpoint/2010/main" val="208485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5"/>
            <a:ext cx="8638117" cy="2876003"/>
          </a:xfrm>
          <a:solidFill>
            <a:srgbClr val="0872A6"/>
          </a:solidFill>
        </p:spPr>
        <p:txBody>
          <a:bodyPr lIns="402962" tIns="201480" rIns="402962" bIns="402962"/>
          <a:lstStyle>
            <a:lvl1pPr>
              <a:lnSpc>
                <a:spcPct val="110000"/>
              </a:lnSpc>
              <a:defRPr sz="35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75458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256B460-44DA-48D0-803F-D29672A928D4}"/>
              </a:ext>
            </a:extLst>
          </p:cNvPr>
          <p:cNvSpPr>
            <a:spLocks noGrp="1" noChangeArrowheads="1"/>
          </p:cNvSpPr>
          <p:nvPr>
            <p:ph type="sldNum" sz="quarter" idx="10"/>
          </p:nvPr>
        </p:nvSpPr>
        <p:spPr>
          <a:ln/>
        </p:spPr>
        <p:txBody>
          <a:bodyPr/>
          <a:lstStyle>
            <a:lvl1pPr>
              <a:defRPr/>
            </a:lvl1pPr>
          </a:lstStyle>
          <a:p>
            <a:pPr>
              <a:defRPr/>
            </a:pPr>
            <a:fld id="{E4BB0624-6639-458D-8CE2-B3EAE64DF08E}" type="slidenum">
              <a:rPr lang="de-DE" altLang="en-US"/>
              <a:pPr>
                <a:defRPr/>
              </a:pPr>
              <a:t>‹#›</a:t>
            </a:fld>
            <a:endParaRPr lang="de-DE" altLang="en-US"/>
          </a:p>
        </p:txBody>
      </p:sp>
    </p:spTree>
    <p:extLst>
      <p:ext uri="{BB962C8B-B14F-4D97-AF65-F5344CB8AC3E}">
        <p14:creationId xmlns:p14="http://schemas.microsoft.com/office/powerpoint/2010/main" val="391860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4"/>
            <a:ext cx="10363200" cy="1361872"/>
          </a:xfrm>
        </p:spPr>
        <p:txBody>
          <a:bodyPr anchor="t"/>
          <a:lstStyle>
            <a:lvl1pPr algn="l">
              <a:defRPr sz="4500" b="1" cap="all">
                <a:solidFill>
                  <a:srgbClr val="0872A6"/>
                </a:solidFill>
              </a:defRPr>
            </a:lvl1pPr>
          </a:lstStyle>
          <a:p>
            <a:r>
              <a:rPr lang="en-US"/>
              <a:t>Click to edit Master title style</a:t>
            </a:r>
          </a:p>
        </p:txBody>
      </p:sp>
      <p:sp>
        <p:nvSpPr>
          <p:cNvPr id="3" name="Text Placeholder 2"/>
          <p:cNvSpPr>
            <a:spLocks noGrp="1"/>
          </p:cNvSpPr>
          <p:nvPr>
            <p:ph type="body" idx="1"/>
          </p:nvPr>
        </p:nvSpPr>
        <p:spPr>
          <a:xfrm>
            <a:off x="963084" y="2907727"/>
            <a:ext cx="103632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C938B77-A88A-4EE2-A381-CF8D1E9A80CF}"/>
              </a:ext>
            </a:extLst>
          </p:cNvPr>
          <p:cNvSpPr>
            <a:spLocks noGrp="1" noChangeArrowheads="1"/>
          </p:cNvSpPr>
          <p:nvPr>
            <p:ph type="sldNum" sz="quarter" idx="10"/>
          </p:nvPr>
        </p:nvSpPr>
        <p:spPr>
          <a:ln/>
        </p:spPr>
        <p:txBody>
          <a:bodyPr/>
          <a:lstStyle>
            <a:lvl1pPr>
              <a:defRPr/>
            </a:lvl1pPr>
          </a:lstStyle>
          <a:p>
            <a:pPr>
              <a:defRPr/>
            </a:pPr>
            <a:fld id="{3F1E05B1-3D06-48D0-A971-B7C81DAE912A}" type="slidenum">
              <a:rPr lang="de-DE" altLang="en-US"/>
              <a:pPr>
                <a:defRPr/>
              </a:pPr>
              <a:t>‹#›</a:t>
            </a:fld>
            <a:endParaRPr lang="de-DE" altLang="en-US"/>
          </a:p>
        </p:txBody>
      </p:sp>
    </p:spTree>
    <p:extLst>
      <p:ext uri="{BB962C8B-B14F-4D97-AF65-F5344CB8AC3E}">
        <p14:creationId xmlns:p14="http://schemas.microsoft.com/office/powerpoint/2010/main" val="85649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a:t>Click to edit Master title style</a:t>
            </a:r>
          </a:p>
        </p:txBody>
      </p:sp>
      <p:sp>
        <p:nvSpPr>
          <p:cNvPr id="3" name="Content Placeholder 2"/>
          <p:cNvSpPr>
            <a:spLocks noGrp="1"/>
          </p:cNvSpPr>
          <p:nvPr>
            <p:ph sz="half" idx="1"/>
          </p:nvPr>
        </p:nvSpPr>
        <p:spPr>
          <a:xfrm>
            <a:off x="478368" y="2457292"/>
            <a:ext cx="551180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2457292"/>
            <a:ext cx="5513917"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0013A64-4E60-4D9B-8CF1-D8C6E98F86FA}"/>
              </a:ext>
            </a:extLst>
          </p:cNvPr>
          <p:cNvSpPr>
            <a:spLocks noGrp="1" noChangeArrowheads="1"/>
          </p:cNvSpPr>
          <p:nvPr>
            <p:ph type="sldNum" sz="quarter" idx="10"/>
          </p:nvPr>
        </p:nvSpPr>
        <p:spPr>
          <a:ln/>
        </p:spPr>
        <p:txBody>
          <a:bodyPr/>
          <a:lstStyle>
            <a:lvl1pPr>
              <a:defRPr/>
            </a:lvl1pPr>
          </a:lstStyle>
          <a:p>
            <a:pPr>
              <a:defRPr/>
            </a:pPr>
            <a:fld id="{F828F10C-86FD-464F-AB0E-8BFA2254D791}" type="slidenum">
              <a:rPr lang="de-DE" altLang="en-US"/>
              <a:pPr>
                <a:defRPr/>
              </a:pPr>
              <a:t>‹#›</a:t>
            </a:fld>
            <a:endParaRPr lang="de-DE" altLang="en-US"/>
          </a:p>
        </p:txBody>
      </p:sp>
    </p:spTree>
    <p:extLst>
      <p:ext uri="{BB962C8B-B14F-4D97-AF65-F5344CB8AC3E}">
        <p14:creationId xmlns:p14="http://schemas.microsoft.com/office/powerpoint/2010/main" val="244526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14"/>
            <a:ext cx="10972800" cy="1141943"/>
          </a:xfrm>
        </p:spPr>
        <p:txBody>
          <a:bodyPr/>
          <a:lstStyle>
            <a:lvl1pPr>
              <a:defRPr>
                <a:solidFill>
                  <a:srgbClr val="0872A6"/>
                </a:solidFill>
              </a:defRPr>
            </a:lvl1pPr>
          </a:lstStyle>
          <a:p>
            <a:r>
              <a:rPr lang="en-US"/>
              <a:t>Click to edit Master title style</a:t>
            </a:r>
          </a:p>
        </p:txBody>
      </p:sp>
      <p:sp>
        <p:nvSpPr>
          <p:cNvPr id="3" name="Text Placeholder 2"/>
          <p:cNvSpPr>
            <a:spLocks noGrp="1"/>
          </p:cNvSpPr>
          <p:nvPr>
            <p:ph type="body" idx="1"/>
          </p:nvPr>
        </p:nvSpPr>
        <p:spPr>
          <a:xfrm>
            <a:off x="609600" y="1535279"/>
            <a:ext cx="5386917"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4" name="Content Placeholder 3"/>
          <p:cNvSpPr>
            <a:spLocks noGrp="1"/>
          </p:cNvSpPr>
          <p:nvPr>
            <p:ph sz="half" idx="2"/>
          </p:nvPr>
        </p:nvSpPr>
        <p:spPr>
          <a:xfrm>
            <a:off x="609600" y="2173921"/>
            <a:ext cx="5386917"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279"/>
            <a:ext cx="5389033"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193370" y="2173921"/>
            <a:ext cx="5389033"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203C3B8-7B0D-4531-B01D-41298C9C7A1A}"/>
              </a:ext>
            </a:extLst>
          </p:cNvPr>
          <p:cNvSpPr>
            <a:spLocks noGrp="1" noChangeArrowheads="1"/>
          </p:cNvSpPr>
          <p:nvPr>
            <p:ph type="sldNum" sz="quarter" idx="10"/>
          </p:nvPr>
        </p:nvSpPr>
        <p:spPr>
          <a:ln/>
        </p:spPr>
        <p:txBody>
          <a:bodyPr/>
          <a:lstStyle>
            <a:lvl1pPr>
              <a:defRPr/>
            </a:lvl1pPr>
          </a:lstStyle>
          <a:p>
            <a:pPr>
              <a:defRPr/>
            </a:pPr>
            <a:fld id="{6117B370-6B23-438B-B355-F567A91A4896}" type="slidenum">
              <a:rPr lang="de-DE" altLang="en-US"/>
              <a:pPr>
                <a:defRPr/>
              </a:pPr>
              <a:t>‹#›</a:t>
            </a:fld>
            <a:endParaRPr lang="de-DE" altLang="en-US"/>
          </a:p>
        </p:txBody>
      </p:sp>
    </p:spTree>
    <p:extLst>
      <p:ext uri="{BB962C8B-B14F-4D97-AF65-F5344CB8AC3E}">
        <p14:creationId xmlns:p14="http://schemas.microsoft.com/office/powerpoint/2010/main" val="304225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6908EB8-D7EF-495F-9CA1-A670C5D82ED2}"/>
              </a:ext>
            </a:extLst>
          </p:cNvPr>
          <p:cNvSpPr>
            <a:spLocks noGrp="1" noChangeArrowheads="1"/>
          </p:cNvSpPr>
          <p:nvPr>
            <p:ph type="sldNum" sz="quarter" idx="10"/>
          </p:nvPr>
        </p:nvSpPr>
        <p:spPr>
          <a:ln/>
        </p:spPr>
        <p:txBody>
          <a:bodyPr/>
          <a:lstStyle>
            <a:lvl1pPr>
              <a:defRPr/>
            </a:lvl1pPr>
          </a:lstStyle>
          <a:p>
            <a:pPr>
              <a:defRPr/>
            </a:pPr>
            <a:fld id="{96223726-B811-4511-8A66-2481CF37E137}" type="slidenum">
              <a:rPr lang="de-DE" altLang="en-US"/>
              <a:pPr>
                <a:defRPr/>
              </a:pPr>
              <a:t>‹#›</a:t>
            </a:fld>
            <a:endParaRPr lang="de-DE" altLang="en-US"/>
          </a:p>
        </p:txBody>
      </p:sp>
    </p:spTree>
    <p:extLst>
      <p:ext uri="{BB962C8B-B14F-4D97-AF65-F5344CB8AC3E}">
        <p14:creationId xmlns:p14="http://schemas.microsoft.com/office/powerpoint/2010/main" val="308841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C5AF136-C8AB-413A-9B03-9B6542248AC6}"/>
              </a:ext>
            </a:extLst>
          </p:cNvPr>
          <p:cNvSpPr>
            <a:spLocks noGrp="1" noChangeArrowheads="1"/>
          </p:cNvSpPr>
          <p:nvPr>
            <p:ph type="sldNum" sz="quarter" idx="10"/>
          </p:nvPr>
        </p:nvSpPr>
        <p:spPr>
          <a:ln/>
        </p:spPr>
        <p:txBody>
          <a:bodyPr/>
          <a:lstStyle>
            <a:lvl1pPr>
              <a:defRPr/>
            </a:lvl1pPr>
          </a:lstStyle>
          <a:p>
            <a:pPr>
              <a:defRPr/>
            </a:pPr>
            <a:fld id="{2A8D6D8A-33FC-493A-AF5E-0369E9D6A6D7}" type="slidenum">
              <a:rPr lang="de-DE" altLang="en-US"/>
              <a:pPr>
                <a:defRPr/>
              </a:pPr>
              <a:t>‹#›</a:t>
            </a:fld>
            <a:endParaRPr lang="de-DE" altLang="en-US"/>
          </a:p>
        </p:txBody>
      </p:sp>
    </p:spTree>
    <p:extLst>
      <p:ext uri="{BB962C8B-B14F-4D97-AF65-F5344CB8AC3E}">
        <p14:creationId xmlns:p14="http://schemas.microsoft.com/office/powerpoint/2010/main" val="3325864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Bild 6">
            <a:extLst>
              <a:ext uri="{FF2B5EF4-FFF2-40B4-BE49-F238E27FC236}">
                <a16:creationId xmlns:a16="http://schemas.microsoft.com/office/drawing/2014/main" id="{EC35AEA2-D8AF-4B4A-AE2F-D36D51E733A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885" r="-1541"/>
          <a:stretch/>
        </p:blipFill>
        <p:spPr>
          <a:xfrm>
            <a:off x="0" y="129823"/>
            <a:ext cx="531460" cy="728132"/>
          </a:xfrm>
          <a:prstGeom prst="rect">
            <a:avLst/>
          </a:prstGeom>
        </p:spPr>
      </p:pic>
      <p:sp>
        <p:nvSpPr>
          <p:cNvPr id="35" name="TextBox 34">
            <a:extLst>
              <a:ext uri="{FF2B5EF4-FFF2-40B4-BE49-F238E27FC236}">
                <a16:creationId xmlns:a16="http://schemas.microsoft.com/office/drawing/2014/main" id="{BF598A46-EA83-4040-8277-A805C0B8D40C}"/>
              </a:ext>
            </a:extLst>
          </p:cNvPr>
          <p:cNvSpPr txBox="1"/>
          <p:nvPr userDrawn="1"/>
        </p:nvSpPr>
        <p:spPr>
          <a:xfrm>
            <a:off x="-603956" y="445911"/>
            <a:ext cx="184731" cy="369332"/>
          </a:xfrm>
          <a:prstGeom prst="rect">
            <a:avLst/>
          </a:prstGeom>
          <a:noFill/>
        </p:spPr>
        <p:txBody>
          <a:bodyPr wrap="none" rtlCol="0">
            <a:spAutoFit/>
          </a:bodyPr>
          <a:lstStyle/>
          <a:p>
            <a:endParaRPr lang="en-US"/>
          </a:p>
        </p:txBody>
      </p:sp>
      <p:cxnSp>
        <p:nvCxnSpPr>
          <p:cNvPr id="3" name="Straight Connector 2">
            <a:extLst>
              <a:ext uri="{FF2B5EF4-FFF2-40B4-BE49-F238E27FC236}">
                <a16:creationId xmlns:a16="http://schemas.microsoft.com/office/drawing/2014/main" id="{82AB38F2-8EEA-5B4B-88FA-145223DC0021}"/>
              </a:ext>
            </a:extLst>
          </p:cNvPr>
          <p:cNvCxnSpPr>
            <a:cxnSpLocks/>
          </p:cNvCxnSpPr>
          <p:nvPr userDrawn="1"/>
        </p:nvCxnSpPr>
        <p:spPr>
          <a:xfrm>
            <a:off x="745067" y="655690"/>
            <a:ext cx="10991738"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Bild 12">
            <a:extLst>
              <a:ext uri="{FF2B5EF4-FFF2-40B4-BE49-F238E27FC236}">
                <a16:creationId xmlns:a16="http://schemas.microsoft.com/office/drawing/2014/main" id="{375C8AD5-FB03-2549-A057-0E9CE3BECC7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5473" r="15042"/>
          <a:stretch/>
        </p:blipFill>
        <p:spPr>
          <a:xfrm>
            <a:off x="10016289" y="210863"/>
            <a:ext cx="1726532" cy="457999"/>
          </a:xfrm>
          <a:prstGeom prst="rect">
            <a:avLst/>
          </a:prstGeom>
          <a:effectLst>
            <a:outerShdw sx="99000" sy="99000" algn="ctr" rotWithShape="0">
              <a:srgbClr val="000000"/>
            </a:outerShdw>
          </a:effectLst>
        </p:spPr>
      </p:pic>
    </p:spTree>
    <p:extLst>
      <p:ext uri="{BB962C8B-B14F-4D97-AF65-F5344CB8AC3E}">
        <p14:creationId xmlns:p14="http://schemas.microsoft.com/office/powerpoint/2010/main" val="177151102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30E017-898C-4166-83B7-E9F30DEBBA51}"/>
              </a:ext>
            </a:extLst>
          </p:cNvPr>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a:extLst>
              <a:ext uri="{FF2B5EF4-FFF2-40B4-BE49-F238E27FC236}">
                <a16:creationId xmlns:a16="http://schemas.microsoft.com/office/drawing/2014/main" id="{2EFE607C-0BBF-4B3E-864F-1646E1B908AD}"/>
              </a:ext>
            </a:extLst>
          </p:cNvPr>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a:extLst>
              <a:ext uri="{FF2B5EF4-FFF2-40B4-BE49-F238E27FC236}">
                <a16:creationId xmlns:a16="http://schemas.microsoft.com/office/drawing/2014/main" id="{0652515E-CAF6-4F10-BEB6-7F8D0799732E}"/>
              </a:ext>
            </a:extLst>
          </p:cNvPr>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4AF90B90-52C9-436E-B48D-F494EA687A1D}" type="slidenum">
              <a:rPr lang="de-DE" altLang="en-US"/>
              <a:pPr>
                <a:defRPr/>
              </a:pPr>
              <a:t>‹#›</a:t>
            </a:fld>
            <a:endParaRPr lang="de-DE" altLang="en-US"/>
          </a:p>
        </p:txBody>
      </p:sp>
      <p:sp>
        <p:nvSpPr>
          <p:cNvPr id="3" name="Rectangle 2">
            <a:extLst>
              <a:ext uri="{FF2B5EF4-FFF2-40B4-BE49-F238E27FC236}">
                <a16:creationId xmlns:a16="http://schemas.microsoft.com/office/drawing/2014/main" id="{15CCA8A9-5DEF-4F4E-A330-AAF96070A9A9}"/>
              </a:ext>
            </a:extLst>
          </p:cNvPr>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 name="Right Triangle 3">
            <a:extLst>
              <a:ext uri="{FF2B5EF4-FFF2-40B4-BE49-F238E27FC236}">
                <a16:creationId xmlns:a16="http://schemas.microsoft.com/office/drawing/2014/main" id="{19AC6D61-036C-E637-0A0F-7BF5E3789B3B}"/>
              </a:ext>
            </a:extLst>
          </p:cNvPr>
          <p:cNvSpPr/>
          <p:nvPr userDrawn="1"/>
        </p:nvSpPr>
        <p:spPr>
          <a:xfrm flipH="1">
            <a:off x="10099040" y="5191760"/>
            <a:ext cx="2092960" cy="1666240"/>
          </a:xfrm>
          <a:prstGeom prst="rtTriangle">
            <a:avLst/>
          </a:prstGeom>
          <a:solidFill>
            <a:srgbClr val="00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5" name="Picture 4" descr="A close up of a sign&#10;&#10;Description automatically generated">
            <a:extLst>
              <a:ext uri="{FF2B5EF4-FFF2-40B4-BE49-F238E27FC236}">
                <a16:creationId xmlns:a16="http://schemas.microsoft.com/office/drawing/2014/main" id="{98E489D4-3355-6E49-8110-64A61D32C71B}"/>
              </a:ext>
            </a:extLst>
          </p:cNvPr>
          <p:cNvPicPr>
            <a:picLocks noChangeAspect="1"/>
          </p:cNvPicPr>
          <p:nvPr userDrawn="1"/>
        </p:nvPicPr>
        <p:blipFill>
          <a:blip r:embed="rId17"/>
          <a:stretch>
            <a:fillRect/>
          </a:stretch>
        </p:blipFill>
        <p:spPr>
          <a:xfrm>
            <a:off x="10700019" y="165474"/>
            <a:ext cx="1135766" cy="649640"/>
          </a:xfrm>
          <a:prstGeom prst="rect">
            <a:avLst/>
          </a:prstGeom>
        </p:spPr>
      </p:pic>
    </p:spTree>
    <p:extLst>
      <p:ext uri="{BB962C8B-B14F-4D97-AF65-F5344CB8AC3E}">
        <p14:creationId xmlns:p14="http://schemas.microsoft.com/office/powerpoint/2010/main" val="18473931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5" r:id="rId13"/>
    <p:sldLayoutId id="2147483696" r:id="rId14"/>
    <p:sldLayoutId id="2147483697" r:id="rId15"/>
  </p:sldLayoutIdLst>
  <p:hf sldNum="0" hdr="0" ftr="0" dt="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13E3A1-0DE2-DE43-9D19-C1120C0484EE}"/>
              </a:ext>
            </a:extLst>
          </p:cNvPr>
          <p:cNvSpPr/>
          <p:nvPr userDrawn="1"/>
        </p:nvSpPr>
        <p:spPr>
          <a:xfrm>
            <a:off x="0" y="0"/>
            <a:ext cx="12192000" cy="6858000"/>
          </a:xfrm>
          <a:prstGeom prst="rect">
            <a:avLst/>
          </a:prstGeom>
          <a:solidFill>
            <a:srgbClr val="199D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Right Triangle 3">
            <a:extLst>
              <a:ext uri="{FF2B5EF4-FFF2-40B4-BE49-F238E27FC236}">
                <a16:creationId xmlns:a16="http://schemas.microsoft.com/office/drawing/2014/main" id="{E7483C17-C30B-9647-BAB1-4358976E1386}"/>
              </a:ext>
            </a:extLst>
          </p:cNvPr>
          <p:cNvSpPr/>
          <p:nvPr userDrawn="1"/>
        </p:nvSpPr>
        <p:spPr>
          <a:xfrm flipH="1">
            <a:off x="10099040" y="5191760"/>
            <a:ext cx="2092960" cy="16662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12" name="Picture 11" descr="A picture containing drawing&#10;&#10;Description automatically generated">
            <a:extLst>
              <a:ext uri="{FF2B5EF4-FFF2-40B4-BE49-F238E27FC236}">
                <a16:creationId xmlns:a16="http://schemas.microsoft.com/office/drawing/2014/main" id="{26FAA954-7C93-474A-869F-D63F9DB47B01}"/>
              </a:ext>
            </a:extLst>
          </p:cNvPr>
          <p:cNvPicPr>
            <a:picLocks noChangeAspect="1"/>
          </p:cNvPicPr>
          <p:nvPr userDrawn="1"/>
        </p:nvPicPr>
        <p:blipFill>
          <a:blip r:embed="rId3"/>
          <a:stretch>
            <a:fillRect/>
          </a:stretch>
        </p:blipFill>
        <p:spPr>
          <a:xfrm>
            <a:off x="351016" y="341450"/>
            <a:ext cx="3149303" cy="613589"/>
          </a:xfrm>
          <a:prstGeom prst="rect">
            <a:avLst/>
          </a:prstGeom>
        </p:spPr>
      </p:pic>
      <p:sp>
        <p:nvSpPr>
          <p:cNvPr id="16" name="Rectangle 15">
            <a:extLst>
              <a:ext uri="{FF2B5EF4-FFF2-40B4-BE49-F238E27FC236}">
                <a16:creationId xmlns:a16="http://schemas.microsoft.com/office/drawing/2014/main" id="{CA17327B-47C3-5449-84B3-8DE950B52FF0}"/>
              </a:ext>
            </a:extLst>
          </p:cNvPr>
          <p:cNvSpPr/>
          <p:nvPr userDrawn="1"/>
        </p:nvSpPr>
        <p:spPr>
          <a:xfrm>
            <a:off x="1" y="3665365"/>
            <a:ext cx="866274" cy="2072787"/>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19" name="Picture 18" descr="A picture containing drawing&#10;&#10;Description automatically generated">
            <a:extLst>
              <a:ext uri="{FF2B5EF4-FFF2-40B4-BE49-F238E27FC236}">
                <a16:creationId xmlns:a16="http://schemas.microsoft.com/office/drawing/2014/main" id="{41DA95A1-7100-1645-8E7C-509485607187}"/>
              </a:ext>
            </a:extLst>
          </p:cNvPr>
          <p:cNvPicPr>
            <a:picLocks noChangeAspect="1"/>
          </p:cNvPicPr>
          <p:nvPr userDrawn="1"/>
        </p:nvPicPr>
        <p:blipFill>
          <a:blip r:embed="rId4"/>
          <a:stretch>
            <a:fillRect/>
          </a:stretch>
        </p:blipFill>
        <p:spPr>
          <a:xfrm>
            <a:off x="10831233" y="6352674"/>
            <a:ext cx="1210677" cy="307111"/>
          </a:xfrm>
          <a:prstGeom prst="rect">
            <a:avLst/>
          </a:prstGeom>
        </p:spPr>
      </p:pic>
    </p:spTree>
    <p:extLst>
      <p:ext uri="{BB962C8B-B14F-4D97-AF65-F5344CB8AC3E}">
        <p14:creationId xmlns:p14="http://schemas.microsoft.com/office/powerpoint/2010/main" val="2708390304"/>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130E42-89AA-444C-91E0-813059EFCAF7}"/>
              </a:ext>
            </a:extLst>
          </p:cNvPr>
          <p:cNvSpPr/>
          <p:nvPr userDrawn="1"/>
        </p:nvSpPr>
        <p:spPr>
          <a:xfrm>
            <a:off x="0" y="0"/>
            <a:ext cx="12192000" cy="6858000"/>
          </a:xfrm>
          <a:prstGeom prst="rect">
            <a:avLst/>
          </a:prstGeom>
          <a:solidFill>
            <a:srgbClr val="199DB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Right Triangle 3">
            <a:extLst>
              <a:ext uri="{FF2B5EF4-FFF2-40B4-BE49-F238E27FC236}">
                <a16:creationId xmlns:a16="http://schemas.microsoft.com/office/drawing/2014/main" id="{E7483C17-C30B-9647-BAB1-4358976E1386}"/>
              </a:ext>
            </a:extLst>
          </p:cNvPr>
          <p:cNvSpPr/>
          <p:nvPr userDrawn="1"/>
        </p:nvSpPr>
        <p:spPr>
          <a:xfrm flipH="1">
            <a:off x="10099040" y="5191760"/>
            <a:ext cx="2092960" cy="16662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13" name="Picture 12" descr="A picture containing drawing&#10;&#10;Description automatically generated">
            <a:extLst>
              <a:ext uri="{FF2B5EF4-FFF2-40B4-BE49-F238E27FC236}">
                <a16:creationId xmlns:a16="http://schemas.microsoft.com/office/drawing/2014/main" id="{FB8B62C0-F9C0-A04E-B721-DAB7D1A3BE25}"/>
              </a:ext>
            </a:extLst>
          </p:cNvPr>
          <p:cNvPicPr>
            <a:picLocks noChangeAspect="1"/>
          </p:cNvPicPr>
          <p:nvPr userDrawn="1"/>
        </p:nvPicPr>
        <p:blipFill>
          <a:blip r:embed="rId3"/>
          <a:stretch>
            <a:fillRect/>
          </a:stretch>
        </p:blipFill>
        <p:spPr>
          <a:xfrm>
            <a:off x="10831233" y="6352674"/>
            <a:ext cx="1210677" cy="30711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2FAC89F-FA23-3C40-9468-0FD0C38878C2}"/>
              </a:ext>
            </a:extLst>
          </p:cNvPr>
          <p:cNvPicPr>
            <a:picLocks noChangeAspect="1"/>
          </p:cNvPicPr>
          <p:nvPr userDrawn="1"/>
        </p:nvPicPr>
        <p:blipFill>
          <a:blip r:embed="rId4"/>
          <a:stretch>
            <a:fillRect/>
          </a:stretch>
        </p:blipFill>
        <p:spPr>
          <a:xfrm>
            <a:off x="351017" y="341450"/>
            <a:ext cx="2496098" cy="486323"/>
          </a:xfrm>
          <a:prstGeom prst="rect">
            <a:avLst/>
          </a:prstGeom>
        </p:spPr>
      </p:pic>
    </p:spTree>
    <p:extLst>
      <p:ext uri="{BB962C8B-B14F-4D97-AF65-F5344CB8AC3E}">
        <p14:creationId xmlns:p14="http://schemas.microsoft.com/office/powerpoint/2010/main" val="1158798"/>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6EB53F7F-87D3-E940-9E6F-46A5E7CD02C0}"/>
              </a:ext>
            </a:extLst>
          </p:cNvPr>
          <p:cNvSpPr/>
          <p:nvPr userDrawn="1"/>
        </p:nvSpPr>
        <p:spPr>
          <a:xfrm flipH="1">
            <a:off x="10099040" y="5191760"/>
            <a:ext cx="2092960" cy="1666240"/>
          </a:xfrm>
          <a:prstGeom prst="rtTriangle">
            <a:avLst/>
          </a:prstGeom>
          <a:solidFill>
            <a:srgbClr val="00A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6" name="Slide Number Placeholder 5">
            <a:extLst>
              <a:ext uri="{FF2B5EF4-FFF2-40B4-BE49-F238E27FC236}">
                <a16:creationId xmlns:a16="http://schemas.microsoft.com/office/drawing/2014/main" id="{AB6E721D-5703-B44C-82A6-B326A7A9E0E4}"/>
              </a:ext>
            </a:extLst>
          </p:cNvPr>
          <p:cNvSpPr>
            <a:spLocks noGrp="1"/>
          </p:cNvSpPr>
          <p:nvPr>
            <p:ph type="sldNum" sz="quarter" idx="4"/>
          </p:nvPr>
        </p:nvSpPr>
        <p:spPr>
          <a:xfrm>
            <a:off x="11634041" y="5842317"/>
            <a:ext cx="403489" cy="365125"/>
          </a:xfrm>
          <a:prstGeom prst="rect">
            <a:avLst/>
          </a:prstGeom>
        </p:spPr>
        <p:txBody>
          <a:bodyPr vert="horz" lIns="91440" tIns="45720" rIns="91440" bIns="45720" rtlCol="0" anchor="ctr"/>
          <a:lstStyle>
            <a:lvl1pPr algn="r">
              <a:defRPr sz="1200">
                <a:solidFill>
                  <a:schemeClr val="bg1"/>
                </a:solidFill>
              </a:defRPr>
            </a:lvl1pPr>
          </a:lstStyle>
          <a:p>
            <a:fld id="{E1258401-23C6-2149-BDD6-E20CBEDE9734}" type="slidenum">
              <a:rPr lang="en-US" smtClean="0"/>
              <a:pPr/>
              <a:t>‹#›</a:t>
            </a:fld>
            <a:endParaRPr lang="en-US"/>
          </a:p>
        </p:txBody>
      </p:sp>
      <p:cxnSp>
        <p:nvCxnSpPr>
          <p:cNvPr id="9" name="Straight Connector 8">
            <a:extLst>
              <a:ext uri="{FF2B5EF4-FFF2-40B4-BE49-F238E27FC236}">
                <a16:creationId xmlns:a16="http://schemas.microsoft.com/office/drawing/2014/main" id="{10C338BD-8073-864D-87A0-AA930A255E85}"/>
              </a:ext>
            </a:extLst>
          </p:cNvPr>
          <p:cNvCxnSpPr/>
          <p:nvPr userDrawn="1"/>
        </p:nvCxnSpPr>
        <p:spPr>
          <a:xfrm>
            <a:off x="334963" y="885032"/>
            <a:ext cx="11522074" cy="0"/>
          </a:xfrm>
          <a:prstGeom prst="line">
            <a:avLst/>
          </a:prstGeom>
          <a:ln w="28575">
            <a:solidFill>
              <a:srgbClr val="00619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F981CA25-5CDB-FD4A-B618-FB77955D43EA}"/>
              </a:ext>
            </a:extLst>
          </p:cNvPr>
          <p:cNvSpPr>
            <a:spLocks noGrp="1"/>
          </p:cNvSpPr>
          <p:nvPr>
            <p:ph type="title"/>
          </p:nvPr>
        </p:nvSpPr>
        <p:spPr>
          <a:xfrm>
            <a:off x="248902" y="165474"/>
            <a:ext cx="10319637" cy="836614"/>
          </a:xfrm>
          <a:prstGeom prst="rect">
            <a:avLst/>
          </a:prstGeom>
        </p:spPr>
        <p:txBody>
          <a:bodyPr vert="horz" lIns="91440" tIns="45720" rIns="91440" bIns="45720" rtlCol="0" anchor="ctr">
            <a:normAutofit/>
          </a:bodyPr>
          <a:lstStyle/>
          <a:p>
            <a:r>
              <a:rPr lang="en-US"/>
              <a:t>Click to edit Master title style</a:t>
            </a:r>
          </a:p>
        </p:txBody>
      </p:sp>
      <p:pic>
        <p:nvPicPr>
          <p:cNvPr id="19" name="Picture 18" descr="A picture containing food, drawing&#10;&#10;Description automatically generated">
            <a:extLst>
              <a:ext uri="{FF2B5EF4-FFF2-40B4-BE49-F238E27FC236}">
                <a16:creationId xmlns:a16="http://schemas.microsoft.com/office/drawing/2014/main" id="{6CC55DFB-35AC-FE46-8690-294CCD541711}"/>
              </a:ext>
            </a:extLst>
          </p:cNvPr>
          <p:cNvPicPr>
            <a:picLocks noChangeAspect="1"/>
          </p:cNvPicPr>
          <p:nvPr userDrawn="1"/>
        </p:nvPicPr>
        <p:blipFill>
          <a:blip r:embed="rId5"/>
          <a:stretch>
            <a:fillRect/>
          </a:stretch>
        </p:blipFill>
        <p:spPr>
          <a:xfrm>
            <a:off x="10829357" y="6352674"/>
            <a:ext cx="1208173" cy="306000"/>
          </a:xfrm>
          <a:prstGeom prst="rect">
            <a:avLst/>
          </a:prstGeom>
        </p:spPr>
      </p:pic>
      <p:pic>
        <p:nvPicPr>
          <p:cNvPr id="21" name="Picture 20" descr="A close up of a sign&#10;&#10;Description automatically generated">
            <a:extLst>
              <a:ext uri="{FF2B5EF4-FFF2-40B4-BE49-F238E27FC236}">
                <a16:creationId xmlns:a16="http://schemas.microsoft.com/office/drawing/2014/main" id="{16BC807D-3205-0B42-8168-469FAB247B60}"/>
              </a:ext>
            </a:extLst>
          </p:cNvPr>
          <p:cNvPicPr>
            <a:picLocks noChangeAspect="1"/>
          </p:cNvPicPr>
          <p:nvPr userDrawn="1"/>
        </p:nvPicPr>
        <p:blipFill>
          <a:blip r:embed="rId6"/>
          <a:stretch>
            <a:fillRect/>
          </a:stretch>
        </p:blipFill>
        <p:spPr>
          <a:xfrm>
            <a:off x="10700019" y="165474"/>
            <a:ext cx="1135766" cy="649640"/>
          </a:xfrm>
          <a:prstGeom prst="rect">
            <a:avLst/>
          </a:prstGeom>
        </p:spPr>
      </p:pic>
      <p:pic>
        <p:nvPicPr>
          <p:cNvPr id="2" name="Picture 2" descr="Image result for www.irena.org logo">
            <a:extLst>
              <a:ext uri="{FF2B5EF4-FFF2-40B4-BE49-F238E27FC236}">
                <a16:creationId xmlns:a16="http://schemas.microsoft.com/office/drawing/2014/main" id="{4C9CBFB5-2BC9-6AFB-E7A5-216629212D6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62614" y="225741"/>
            <a:ext cx="1489756" cy="55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9827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2800" b="1" kern="1200">
          <a:solidFill>
            <a:srgbClr val="00619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86856CE-952D-3747-BE56-4630DDC323AF}"/>
              </a:ext>
            </a:extLst>
          </p:cNvPr>
          <p:cNvSpPr txBox="1"/>
          <p:nvPr/>
        </p:nvSpPr>
        <p:spPr>
          <a:xfrm>
            <a:off x="983751" y="3993872"/>
            <a:ext cx="109457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Presenters: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Svetlana </a:t>
            </a:r>
            <a:r>
              <a:rPr lang="en-GB" sz="2000" b="1" dirty="0">
                <a:solidFill>
                  <a:prstClr val="white"/>
                </a:solidFill>
                <a:latin typeface="Calibri" panose="020F0502020204030204"/>
              </a:rPr>
              <a:t>Chobanova, WTO| </a:t>
            </a:r>
            <a:r>
              <a:rPr lang="en-US" sz="2000" b="1" dirty="0">
                <a:solidFill>
                  <a:prstClr val="white"/>
                </a:solidFill>
                <a:latin typeface="Calibri" panose="020F0502020204030204"/>
              </a:rPr>
              <a:t>Luis Janeiro, IRENA</a:t>
            </a:r>
          </a:p>
        </p:txBody>
      </p:sp>
      <p:sp>
        <p:nvSpPr>
          <p:cNvPr id="18" name="TextBox 17">
            <a:extLst>
              <a:ext uri="{FF2B5EF4-FFF2-40B4-BE49-F238E27FC236}">
                <a16:creationId xmlns:a16="http://schemas.microsoft.com/office/drawing/2014/main" id="{E686C7E6-E5C0-0144-88BB-57266D6D9938}"/>
              </a:ext>
            </a:extLst>
          </p:cNvPr>
          <p:cNvSpPr txBox="1"/>
          <p:nvPr/>
        </p:nvSpPr>
        <p:spPr>
          <a:xfrm>
            <a:off x="983751" y="5083099"/>
            <a:ext cx="10782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rPr>
              <a:t>TUESDAY, 20 </a:t>
            </a:r>
            <a:r>
              <a:rPr lang="en-US" sz="2400" b="1">
                <a:solidFill>
                  <a:prstClr val="white"/>
                </a:solidFill>
                <a:latin typeface="Calibri" panose="020F0502020204030204" pitchFamily="34" charset="0"/>
                <a:ea typeface="Verdana" panose="020B0604030504040204" pitchFamily="34" charset="0"/>
                <a:cs typeface="Calibri" panose="020F0502020204030204" pitchFamily="34" charset="0"/>
              </a:rPr>
              <a:t>FEBRURARY</a:t>
            </a: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rPr>
              <a:t> 2024 </a:t>
            </a: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14:00 – 14:30 CET </a:t>
            </a:r>
            <a:endPar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2E31E1B2-1DFE-EA43-BC47-C9EC340B59C7}"/>
              </a:ext>
            </a:extLst>
          </p:cNvPr>
          <p:cNvSpPr txBox="1"/>
          <p:nvPr/>
        </p:nvSpPr>
        <p:spPr>
          <a:xfrm>
            <a:off x="983751" y="1621078"/>
            <a:ext cx="69949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International trade and green hydrogen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Supporting the global transition to a low-carbon economy</a:t>
            </a:r>
            <a:r>
              <a:rPr kumimoji="0" lang="en-GB" sz="3200" b="1"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81687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F87E6-372F-4F40-8DA6-2490D08C84DC}"/>
              </a:ext>
            </a:extLst>
          </p:cNvPr>
          <p:cNvPicPr>
            <a:picLocks noChangeAspect="1"/>
          </p:cNvPicPr>
          <p:nvPr/>
        </p:nvPicPr>
        <p:blipFill>
          <a:blip r:embed="rId3"/>
          <a:stretch>
            <a:fillRect/>
          </a:stretch>
        </p:blipFill>
        <p:spPr>
          <a:xfrm>
            <a:off x="725379" y="1160375"/>
            <a:ext cx="10225136" cy="4537249"/>
          </a:xfrm>
          <a:prstGeom prst="rect">
            <a:avLst/>
          </a:prstGeom>
        </p:spPr>
      </p:pic>
      <p:sp>
        <p:nvSpPr>
          <p:cNvPr id="9" name="Content Placeholder 2">
            <a:extLst>
              <a:ext uri="{FF2B5EF4-FFF2-40B4-BE49-F238E27FC236}">
                <a16:creationId xmlns:a16="http://schemas.microsoft.com/office/drawing/2014/main" id="{6C3CAF0A-D845-414F-BB49-59D558006240}"/>
              </a:ext>
            </a:extLst>
          </p:cNvPr>
          <p:cNvSpPr txBox="1">
            <a:spLocks/>
          </p:cNvSpPr>
          <p:nvPr/>
        </p:nvSpPr>
        <p:spPr>
          <a:xfrm>
            <a:off x="423442" y="283739"/>
            <a:ext cx="9073008" cy="508067"/>
          </a:xfrm>
          <a:prstGeom prst="rect">
            <a:avLst/>
          </a:prstGeom>
        </p:spPr>
        <p:txBody>
          <a:bodyPr/>
          <a:lstStyle>
            <a:defPPr>
              <a:defRPr lang="de-DE"/>
            </a:defPPr>
            <a:lvl1pPr marR="0" lvl="0" indent="0" fontAlgn="auto">
              <a:lnSpc>
                <a:spcPct val="90000"/>
              </a:lnSpc>
              <a:spcBef>
                <a:spcPts val="1000"/>
              </a:spcBef>
              <a:spcAft>
                <a:spcPts val="0"/>
              </a:spcAft>
              <a:buClrTx/>
              <a:buSzTx/>
              <a:buFont typeface="Arial" panose="020B0604020202020204" pitchFamily="34" charset="0"/>
              <a:buNone/>
              <a:tabLst/>
              <a:defRPr sz="2600" b="1" kern="0">
                <a:solidFill>
                  <a:srgbClr val="0872A6"/>
                </a:solidFill>
                <a:latin typeface="Gotham Narrow Medium"/>
                <a:ea typeface="MS PGothic"/>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sym typeface="Arial"/>
              </a:rPr>
              <a:t>Global levelised cost of hydrogen in 2050</a:t>
            </a:r>
          </a:p>
        </p:txBody>
      </p:sp>
      <p:pic>
        <p:nvPicPr>
          <p:cNvPr id="6" name="Immagine 16">
            <a:extLst>
              <a:ext uri="{FF2B5EF4-FFF2-40B4-BE49-F238E27FC236}">
                <a16:creationId xmlns:a16="http://schemas.microsoft.com/office/drawing/2014/main" id="{077C074B-45B1-4317-8C22-0AEDC40D0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448" y="3228813"/>
            <a:ext cx="1457160" cy="2047850"/>
          </a:xfrm>
          <a:prstGeom prst="rect">
            <a:avLst/>
          </a:prstGeom>
          <a:ln>
            <a:noFill/>
          </a:ln>
        </p:spPr>
      </p:pic>
      <p:sp>
        <p:nvSpPr>
          <p:cNvPr id="7" name="TextBox 6">
            <a:extLst>
              <a:ext uri="{FF2B5EF4-FFF2-40B4-BE49-F238E27FC236}">
                <a16:creationId xmlns:a16="http://schemas.microsoft.com/office/drawing/2014/main" id="{10F7BB95-80FE-411F-8C23-58EEF9D954D1}"/>
              </a:ext>
            </a:extLst>
          </p:cNvPr>
          <p:cNvSpPr txBox="1"/>
          <p:nvPr/>
        </p:nvSpPr>
        <p:spPr>
          <a:xfrm>
            <a:off x="163154" y="6066193"/>
            <a:ext cx="10622108" cy="584775"/>
          </a:xfrm>
          <a:prstGeom prst="rect">
            <a:avLst/>
          </a:prstGeom>
          <a:noFill/>
        </p:spPr>
        <p:txBody>
          <a:bodyPr wrap="square" rtlCol="0">
            <a:spAutoFit/>
          </a:bodyPr>
          <a:lstStyle/>
          <a:p>
            <a:r>
              <a:rPr lang="en-US" sz="800">
                <a:solidFill>
                  <a:schemeClr val="tx1">
                    <a:lumMod val="50000"/>
                    <a:lumOff val="50000"/>
                  </a:schemeClr>
                </a:solidFill>
              </a:rPr>
              <a:t>Note: Assumptions for capital expenditure are as follows: solar photovoltaic (PV): USD  270-690/kW in 2030 and USD 225-455/kW in 2050; onshore wind: USD 790-1435/kW in 2030 and USD 700-1 070/kW in 2050; offshore wind: USD 1 730-2 700/kW in 2030 and USD 1 275-1 745/kW in 2050; </a:t>
            </a:r>
            <a:r>
              <a:rPr lang="en-US" sz="800" err="1">
                <a:solidFill>
                  <a:schemeClr val="tx1">
                    <a:lumMod val="50000"/>
                    <a:lumOff val="50000"/>
                  </a:schemeClr>
                </a:solidFill>
              </a:rPr>
              <a:t>electrolyser</a:t>
            </a:r>
            <a:r>
              <a:rPr lang="en-US" sz="800">
                <a:solidFill>
                  <a:schemeClr val="tx1">
                    <a:lumMod val="50000"/>
                    <a:lumOff val="50000"/>
                  </a:schemeClr>
                </a:solidFill>
              </a:rPr>
              <a:t>: USD 380/kW in 2030 and USD 130/kW in 2050. Weighted average cost of capital: Per 2020 values without technology risks across regions. Land availability considers several exclusion zones (protected areas, forests, permanent wetlands, croplands, urban areas, slope of 5% [PV] and 20% [onshore wind], population density, and water availability). Source: IRENA, 2022. Global hydrogen trade to meet the 1.5C goal. Part I: Trade outlook for 2050 and way forward</a:t>
            </a:r>
          </a:p>
        </p:txBody>
      </p:sp>
    </p:spTree>
    <p:extLst>
      <p:ext uri="{BB962C8B-B14F-4D97-AF65-F5344CB8AC3E}">
        <p14:creationId xmlns:p14="http://schemas.microsoft.com/office/powerpoint/2010/main" val="420949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7450-E295-4288-A31E-4D5D727E344F}"/>
              </a:ext>
            </a:extLst>
          </p:cNvPr>
          <p:cNvSpPr txBox="1">
            <a:spLocks/>
          </p:cNvSpPr>
          <p:nvPr/>
        </p:nvSpPr>
        <p:spPr>
          <a:xfrm>
            <a:off x="462048" y="72424"/>
            <a:ext cx="8059214" cy="847880"/>
          </a:xfrm>
          <a:prstGeom prst="rect">
            <a:avLst/>
          </a:prstGeom>
          <a:solidFill>
            <a:schemeClr val="bg1"/>
          </a:solidFill>
        </p:spPr>
        <p:txBody>
          <a:bodyPr lIns="91440" tIns="45720" rIns="91440" bIns="45720" anchor="ctr">
            <a:normAutofit fontScale="92500" lnSpcReduction="10000"/>
          </a:bodyP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sz="2800" kern="0">
                <a:latin typeface="Gotham Narrow Medium"/>
                <a:ea typeface="MS PGothic"/>
              </a:rPr>
              <a:t>Green hydrogen technical potential, almost 20 times the global primary energy supply in 2050</a:t>
            </a:r>
          </a:p>
        </p:txBody>
      </p:sp>
      <p:pic>
        <p:nvPicPr>
          <p:cNvPr id="3" name="Picture 2">
            <a:extLst>
              <a:ext uri="{FF2B5EF4-FFF2-40B4-BE49-F238E27FC236}">
                <a16:creationId xmlns:a16="http://schemas.microsoft.com/office/drawing/2014/main" id="{9E80AF1C-B500-425A-A7B4-37045FE421D6}"/>
              </a:ext>
            </a:extLst>
          </p:cNvPr>
          <p:cNvPicPr>
            <a:picLocks noChangeAspect="1"/>
          </p:cNvPicPr>
          <p:nvPr/>
        </p:nvPicPr>
        <p:blipFill>
          <a:blip r:embed="rId3"/>
          <a:stretch>
            <a:fillRect/>
          </a:stretch>
        </p:blipFill>
        <p:spPr>
          <a:xfrm>
            <a:off x="1270993" y="1278530"/>
            <a:ext cx="9073479" cy="5362216"/>
          </a:xfrm>
          <a:prstGeom prst="rect">
            <a:avLst/>
          </a:prstGeom>
        </p:spPr>
      </p:pic>
      <p:sp>
        <p:nvSpPr>
          <p:cNvPr id="4" name="TextBox 3">
            <a:extLst>
              <a:ext uri="{FF2B5EF4-FFF2-40B4-BE49-F238E27FC236}">
                <a16:creationId xmlns:a16="http://schemas.microsoft.com/office/drawing/2014/main" id="{B26BC381-6971-4DE6-B68E-B81D4C2234B1}"/>
              </a:ext>
            </a:extLst>
          </p:cNvPr>
          <p:cNvSpPr txBox="1"/>
          <p:nvPr/>
        </p:nvSpPr>
        <p:spPr>
          <a:xfrm rot="10800000" flipV="1">
            <a:off x="95931" y="6609640"/>
            <a:ext cx="1039767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prstClr val="white">
                    <a:lumMod val="50000"/>
                  </a:prstClr>
                </a:solidFill>
                <a:effectLst/>
                <a:uLnTx/>
                <a:uFillTx/>
                <a:latin typeface="Gotham Narrow Medium"/>
                <a:cs typeface="Arial"/>
                <a:sym typeface="Arial"/>
              </a:rPr>
              <a:t>Source: IRENA, 2022. Global hydrogen trade to meet the 1.5C goal. Part I: Trade outlook for 2050 and way forward. </a:t>
            </a:r>
          </a:p>
        </p:txBody>
      </p:sp>
    </p:spTree>
    <p:extLst>
      <p:ext uri="{BB962C8B-B14F-4D97-AF65-F5344CB8AC3E}">
        <p14:creationId xmlns:p14="http://schemas.microsoft.com/office/powerpoint/2010/main" val="306413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3CAF0A-D845-414F-BB49-59D558006240}"/>
              </a:ext>
            </a:extLst>
          </p:cNvPr>
          <p:cNvSpPr txBox="1">
            <a:spLocks/>
          </p:cNvSpPr>
          <p:nvPr/>
        </p:nvSpPr>
        <p:spPr>
          <a:xfrm>
            <a:off x="391766" y="84335"/>
            <a:ext cx="8011255" cy="807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kern="0">
                <a:solidFill>
                  <a:srgbClr val="0872A6"/>
                </a:solidFill>
                <a:latin typeface="Gotham Narrow Medium"/>
                <a:ea typeface="MS PGothic"/>
                <a:cs typeface="+mj-cs"/>
                <a:sym typeface="Arial"/>
              </a:rPr>
              <a:t>About a quarter of the global hydrogen demand could be internationally traded</a:t>
            </a:r>
          </a:p>
        </p:txBody>
      </p:sp>
      <p:pic>
        <p:nvPicPr>
          <p:cNvPr id="5" name="Picture 4">
            <a:extLst>
              <a:ext uri="{FF2B5EF4-FFF2-40B4-BE49-F238E27FC236}">
                <a16:creationId xmlns:a16="http://schemas.microsoft.com/office/drawing/2014/main" id="{773E1E43-03D1-420C-A3CD-1176CBB6B70B}"/>
              </a:ext>
            </a:extLst>
          </p:cNvPr>
          <p:cNvPicPr>
            <a:picLocks noChangeAspect="1"/>
          </p:cNvPicPr>
          <p:nvPr/>
        </p:nvPicPr>
        <p:blipFill rotWithShape="1">
          <a:blip r:embed="rId3"/>
          <a:srcRect t="2521"/>
          <a:stretch/>
        </p:blipFill>
        <p:spPr>
          <a:xfrm>
            <a:off x="3129454" y="1387513"/>
            <a:ext cx="8512788" cy="5021170"/>
          </a:xfrm>
          <a:prstGeom prst="rect">
            <a:avLst/>
          </a:prstGeom>
        </p:spPr>
      </p:pic>
      <p:sp>
        <p:nvSpPr>
          <p:cNvPr id="4" name="TextBox 3">
            <a:extLst>
              <a:ext uri="{FF2B5EF4-FFF2-40B4-BE49-F238E27FC236}">
                <a16:creationId xmlns:a16="http://schemas.microsoft.com/office/drawing/2014/main" id="{8DEA3ED9-C2C5-4580-9745-5AD4C5949A9D}"/>
              </a:ext>
            </a:extLst>
          </p:cNvPr>
          <p:cNvSpPr txBox="1"/>
          <p:nvPr/>
        </p:nvSpPr>
        <p:spPr>
          <a:xfrm rot="10800000" flipV="1">
            <a:off x="95931" y="6609640"/>
            <a:ext cx="1039767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prstClr val="white">
                    <a:lumMod val="50000"/>
                  </a:prstClr>
                </a:solidFill>
                <a:effectLst/>
                <a:uLnTx/>
                <a:uFillTx/>
                <a:latin typeface="Gotham Narrow Medium"/>
                <a:cs typeface="Arial"/>
                <a:sym typeface="Arial"/>
              </a:rPr>
              <a:t>Source: IRENA, 2022. Global hydrogen trade to meet the 1.5C goal. Part I: Trade outlook for 2050 and way forward. </a:t>
            </a:r>
          </a:p>
        </p:txBody>
      </p:sp>
      <p:pic>
        <p:nvPicPr>
          <p:cNvPr id="3" name="Picture 2">
            <a:extLst>
              <a:ext uri="{FF2B5EF4-FFF2-40B4-BE49-F238E27FC236}">
                <a16:creationId xmlns:a16="http://schemas.microsoft.com/office/drawing/2014/main" id="{02651BBF-E97C-6414-6121-652DF5400F52}"/>
              </a:ext>
            </a:extLst>
          </p:cNvPr>
          <p:cNvPicPr>
            <a:picLocks noChangeAspect="1"/>
          </p:cNvPicPr>
          <p:nvPr/>
        </p:nvPicPr>
        <p:blipFill>
          <a:blip r:embed="rId4"/>
          <a:stretch>
            <a:fillRect/>
          </a:stretch>
        </p:blipFill>
        <p:spPr>
          <a:xfrm>
            <a:off x="336586" y="1310777"/>
            <a:ext cx="2232143" cy="4879427"/>
          </a:xfrm>
          <a:prstGeom prst="rect">
            <a:avLst/>
          </a:prstGeom>
        </p:spPr>
      </p:pic>
    </p:spTree>
    <p:extLst>
      <p:ext uri="{BB962C8B-B14F-4D97-AF65-F5344CB8AC3E}">
        <p14:creationId xmlns:p14="http://schemas.microsoft.com/office/powerpoint/2010/main" val="369513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498577-1B26-C4DE-104F-3FC6780FC0D1}"/>
              </a:ext>
            </a:extLst>
          </p:cNvPr>
          <p:cNvSpPr txBox="1"/>
          <p:nvPr/>
        </p:nvSpPr>
        <p:spPr>
          <a:xfrm>
            <a:off x="264611" y="101870"/>
            <a:ext cx="8185706" cy="830997"/>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US"/>
              <a:t>Global imports in hydrogen and derivatives (ammonia and methanol)</a:t>
            </a:r>
          </a:p>
        </p:txBody>
      </p:sp>
      <p:sp>
        <p:nvSpPr>
          <p:cNvPr id="5" name="TextBox 4">
            <a:extLst>
              <a:ext uri="{FF2B5EF4-FFF2-40B4-BE49-F238E27FC236}">
                <a16:creationId xmlns:a16="http://schemas.microsoft.com/office/drawing/2014/main" id="{9BF578A1-535D-C65D-34A3-6F4FE1AD5548}"/>
              </a:ext>
            </a:extLst>
          </p:cNvPr>
          <p:cNvSpPr txBox="1"/>
          <p:nvPr/>
        </p:nvSpPr>
        <p:spPr>
          <a:xfrm>
            <a:off x="8615949" y="1500166"/>
            <a:ext cx="3220451" cy="4031873"/>
          </a:xfrm>
          <a:prstGeom prst="rect">
            <a:avLst/>
          </a:prstGeom>
          <a:noFill/>
        </p:spPr>
        <p:txBody>
          <a:bodyPr wrap="square">
            <a:spAutoFit/>
          </a:bodyPr>
          <a:lstStyle/>
          <a:p>
            <a:pPr marL="285750" indent="-285750">
              <a:buFont typeface="Arial" panose="020B0604020202020204" pitchFamily="34" charset="0"/>
              <a:buChar char="•"/>
            </a:pPr>
            <a:r>
              <a:rPr lang="en-US" sz="1600">
                <a:latin typeface="Poppins" panose="00000500000000000000" pitchFamily="2" charset="0"/>
                <a:cs typeface="Poppins" panose="00000500000000000000" pitchFamily="2" charset="0"/>
              </a:rPr>
              <a:t>Trade of hydrogen and derivatives is </a:t>
            </a:r>
            <a:r>
              <a:rPr lang="en-US" sz="1600" b="1">
                <a:latin typeface="Poppins" panose="00000500000000000000" pitchFamily="2" charset="0"/>
                <a:cs typeface="Poppins" panose="00000500000000000000" pitchFamily="2" charset="0"/>
              </a:rPr>
              <a:t>increasing since 2020</a:t>
            </a:r>
          </a:p>
          <a:p>
            <a:pPr marL="285750" indent="-285750">
              <a:buFont typeface="Arial" panose="020B0604020202020204" pitchFamily="34" charset="0"/>
              <a:buChar char="•"/>
            </a:pPr>
            <a:endParaRPr lang="en-US" sz="160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a:latin typeface="Poppins" panose="00000500000000000000" pitchFamily="2" charset="0"/>
                <a:cs typeface="Poppins" panose="00000500000000000000" pitchFamily="2" charset="0"/>
              </a:rPr>
              <a:t>Current trade of </a:t>
            </a:r>
            <a:r>
              <a:rPr lang="en-US" sz="1600" b="1">
                <a:latin typeface="Poppins" panose="00000500000000000000" pitchFamily="2" charset="0"/>
                <a:cs typeface="Poppins" panose="00000500000000000000" pitchFamily="2" charset="0"/>
              </a:rPr>
              <a:t>hydrogen is rather small compared to ammonia and methanol</a:t>
            </a:r>
            <a:r>
              <a:rPr lang="en-US" sz="1600">
                <a:latin typeface="Poppins" panose="00000500000000000000" pitchFamily="2" charset="0"/>
                <a:cs typeface="Poppins" panose="00000500000000000000" pitchFamily="2" charset="0"/>
              </a:rPr>
              <a:t> – almost two orders of magnitude</a:t>
            </a:r>
          </a:p>
          <a:p>
            <a:pPr marL="285750" indent="-285750">
              <a:buFont typeface="Arial" panose="020B0604020202020204" pitchFamily="34" charset="0"/>
              <a:buChar char="•"/>
            </a:pPr>
            <a:endParaRPr lang="en-US" sz="160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a:latin typeface="Poppins" panose="00000500000000000000" pitchFamily="2" charset="0"/>
                <a:cs typeface="Poppins" panose="00000500000000000000" pitchFamily="2" charset="0"/>
              </a:rPr>
              <a:t>Hydrogen in the order of 300 USD millions, while </a:t>
            </a:r>
            <a:r>
              <a:rPr lang="en-US" sz="1600" b="1">
                <a:latin typeface="Poppins" panose="00000500000000000000" pitchFamily="2" charset="0"/>
                <a:cs typeface="Poppins" panose="00000500000000000000" pitchFamily="2" charset="0"/>
              </a:rPr>
              <a:t>Ammonia and Methanol </a:t>
            </a:r>
            <a:r>
              <a:rPr lang="en-US" sz="1600">
                <a:latin typeface="Poppins" panose="00000500000000000000" pitchFamily="2" charset="0"/>
                <a:cs typeface="Poppins" panose="00000500000000000000" pitchFamily="2" charset="0"/>
              </a:rPr>
              <a:t>in the order of </a:t>
            </a:r>
            <a:r>
              <a:rPr lang="en-US" sz="1600" b="1">
                <a:latin typeface="Poppins" panose="00000500000000000000" pitchFamily="2" charset="0"/>
                <a:cs typeface="Poppins" panose="00000500000000000000" pitchFamily="2" charset="0"/>
              </a:rPr>
              <a:t>18 and 14 USD billions </a:t>
            </a:r>
            <a:r>
              <a:rPr lang="en-US" sz="1600">
                <a:latin typeface="Poppins" panose="00000500000000000000" pitchFamily="2" charset="0"/>
                <a:cs typeface="Poppins" panose="00000500000000000000" pitchFamily="2" charset="0"/>
              </a:rPr>
              <a:t>respectively in 2022 </a:t>
            </a:r>
            <a:endParaRPr lang="en-GB" sz="1600">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494E2237-9F33-4F6D-51D7-85CC1D3B0BAA}"/>
              </a:ext>
            </a:extLst>
          </p:cNvPr>
          <p:cNvSpPr txBox="1"/>
          <p:nvPr/>
        </p:nvSpPr>
        <p:spPr>
          <a:xfrm>
            <a:off x="0" y="6627168"/>
            <a:ext cx="9472760" cy="230832"/>
          </a:xfrm>
          <a:prstGeom prst="rect">
            <a:avLst/>
          </a:prstGeom>
          <a:noFill/>
        </p:spPr>
        <p:txBody>
          <a:bodyPr wrap="square">
            <a:spAutoFit/>
          </a:bodyPr>
          <a:lstStyle/>
          <a:p>
            <a:r>
              <a:rPr lang="en-GB" sz="900" b="1" dirty="0">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dirty="0">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dirty="0">
              <a:solidFill>
                <a:schemeClr val="tx1">
                  <a:lumMod val="65000"/>
                  <a:lumOff val="35000"/>
                </a:schemeClr>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3F7BF6F1-253F-300E-2D0B-908E32302F86}"/>
              </a:ext>
            </a:extLst>
          </p:cNvPr>
          <p:cNvGrpSpPr/>
          <p:nvPr/>
        </p:nvGrpSpPr>
        <p:grpSpPr>
          <a:xfrm>
            <a:off x="124178" y="1500166"/>
            <a:ext cx="8326139" cy="4729184"/>
            <a:chOff x="0" y="0"/>
            <a:chExt cx="7817625" cy="2881244"/>
          </a:xfrm>
        </p:grpSpPr>
        <p:graphicFrame>
          <p:nvGraphicFramePr>
            <p:cNvPr id="8" name="Chart 7">
              <a:extLst>
                <a:ext uri="{FF2B5EF4-FFF2-40B4-BE49-F238E27FC236}">
                  <a16:creationId xmlns:a16="http://schemas.microsoft.com/office/drawing/2014/main" id="{E5D44C48-47CE-9752-3E2E-641D57D88D11}"/>
                </a:ext>
              </a:extLst>
            </p:cNvPr>
            <p:cNvGraphicFramePr/>
            <p:nvPr>
              <p:extLst>
                <p:ext uri="{D42A27DB-BD31-4B8C-83A1-F6EECF244321}">
                  <p14:modId xmlns:p14="http://schemas.microsoft.com/office/powerpoint/2010/main" val="308537043"/>
                </p:ext>
              </p:extLst>
            </p:nvPr>
          </p:nvGraphicFramePr>
          <p:xfrm>
            <a:off x="0" y="1244"/>
            <a:ext cx="396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CB7A84F2-0654-5586-560F-569695E76F34}"/>
                </a:ext>
              </a:extLst>
            </p:cNvPr>
            <p:cNvGraphicFramePr/>
            <p:nvPr>
              <p:extLst>
                <p:ext uri="{D42A27DB-BD31-4B8C-83A1-F6EECF244321}">
                  <p14:modId xmlns:p14="http://schemas.microsoft.com/office/powerpoint/2010/main" val="2318312046"/>
                </p:ext>
              </p:extLst>
            </p:nvPr>
          </p:nvGraphicFramePr>
          <p:xfrm>
            <a:off x="3857625" y="0"/>
            <a:ext cx="3960000" cy="2880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88759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46A4B2-0323-4F64-E54B-6AD62D9E15F2}"/>
              </a:ext>
            </a:extLst>
          </p:cNvPr>
          <p:cNvPicPr>
            <a:picLocks noChangeAspect="1"/>
          </p:cNvPicPr>
          <p:nvPr/>
        </p:nvPicPr>
        <p:blipFill>
          <a:blip r:embed="rId2"/>
          <a:stretch>
            <a:fillRect/>
          </a:stretch>
        </p:blipFill>
        <p:spPr>
          <a:xfrm>
            <a:off x="388801" y="1089921"/>
            <a:ext cx="6011228" cy="260116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E7173D8-0C42-8E0B-EDFB-209CA453FE9A}"/>
              </a:ext>
            </a:extLst>
          </p:cNvPr>
          <p:cNvPicPr>
            <a:picLocks noChangeAspect="1"/>
          </p:cNvPicPr>
          <p:nvPr/>
        </p:nvPicPr>
        <p:blipFill>
          <a:blip r:embed="rId3"/>
          <a:stretch>
            <a:fillRect/>
          </a:stretch>
        </p:blipFill>
        <p:spPr>
          <a:xfrm>
            <a:off x="5523534" y="3848140"/>
            <a:ext cx="6197077" cy="268503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6FB15D9-C901-D45A-DB71-0D77DE76CD48}"/>
              </a:ext>
            </a:extLst>
          </p:cNvPr>
          <p:cNvSpPr txBox="1"/>
          <p:nvPr/>
        </p:nvSpPr>
        <p:spPr>
          <a:xfrm>
            <a:off x="388801" y="101870"/>
            <a:ext cx="7789999" cy="830997"/>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GB"/>
              <a:t>Top import markets for ammonia and methanol in 2021</a:t>
            </a:r>
          </a:p>
        </p:txBody>
      </p:sp>
      <p:sp>
        <p:nvSpPr>
          <p:cNvPr id="10" name="TextBox 9">
            <a:extLst>
              <a:ext uri="{FF2B5EF4-FFF2-40B4-BE49-F238E27FC236}">
                <a16:creationId xmlns:a16="http://schemas.microsoft.com/office/drawing/2014/main" id="{0AFF754B-4C44-081E-2B04-97E3A7681E35}"/>
              </a:ext>
            </a:extLst>
          </p:cNvPr>
          <p:cNvSpPr txBox="1"/>
          <p:nvPr/>
        </p:nvSpPr>
        <p:spPr>
          <a:xfrm>
            <a:off x="0" y="6627168"/>
            <a:ext cx="9472760"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5730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7271C-133B-D902-CC3A-C3718B8FB64C}"/>
              </a:ext>
            </a:extLst>
          </p:cNvPr>
          <p:cNvSpPr txBox="1"/>
          <p:nvPr/>
        </p:nvSpPr>
        <p:spPr>
          <a:xfrm>
            <a:off x="457201" y="101870"/>
            <a:ext cx="7961585" cy="830997"/>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GB"/>
              <a:t>Trade in goods and services across the whole green hydrogen value chain</a:t>
            </a:r>
          </a:p>
        </p:txBody>
      </p:sp>
      <p:sp>
        <p:nvSpPr>
          <p:cNvPr id="4" name="TextBox 3">
            <a:extLst>
              <a:ext uri="{FF2B5EF4-FFF2-40B4-BE49-F238E27FC236}">
                <a16:creationId xmlns:a16="http://schemas.microsoft.com/office/drawing/2014/main" id="{FB0C316C-18DF-3CB8-7672-C6EEA50EB7E1}"/>
              </a:ext>
            </a:extLst>
          </p:cNvPr>
          <p:cNvSpPr txBox="1"/>
          <p:nvPr/>
        </p:nvSpPr>
        <p:spPr>
          <a:xfrm>
            <a:off x="142981" y="6590784"/>
            <a:ext cx="8437494"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grpSp>
        <p:nvGrpSpPr>
          <p:cNvPr id="2" name="Group 1">
            <a:extLst>
              <a:ext uri="{FF2B5EF4-FFF2-40B4-BE49-F238E27FC236}">
                <a16:creationId xmlns:a16="http://schemas.microsoft.com/office/drawing/2014/main" id="{9DD156B9-2180-6B11-BDC2-291F7C078662}"/>
              </a:ext>
            </a:extLst>
          </p:cNvPr>
          <p:cNvGrpSpPr/>
          <p:nvPr/>
        </p:nvGrpSpPr>
        <p:grpSpPr>
          <a:xfrm>
            <a:off x="297712" y="1233377"/>
            <a:ext cx="11401239" cy="5347624"/>
            <a:chOff x="90324" y="1052736"/>
            <a:chExt cx="11608627" cy="5673171"/>
          </a:xfrm>
        </p:grpSpPr>
        <p:sp>
          <p:nvSpPr>
            <p:cNvPr id="8" name="TextBox 7">
              <a:extLst>
                <a:ext uri="{FF2B5EF4-FFF2-40B4-BE49-F238E27FC236}">
                  <a16:creationId xmlns:a16="http://schemas.microsoft.com/office/drawing/2014/main" id="{B69686E1-E230-9BC3-5C85-47DA51C61D5E}"/>
                </a:ext>
              </a:extLst>
            </p:cNvPr>
            <p:cNvSpPr txBox="1"/>
            <p:nvPr/>
          </p:nvSpPr>
          <p:spPr>
            <a:xfrm>
              <a:off x="114967" y="4583830"/>
              <a:ext cx="461665" cy="2142077"/>
            </a:xfrm>
            <a:prstGeom prst="rect">
              <a:avLst/>
            </a:prstGeom>
            <a:noFill/>
          </p:spPr>
          <p:txBody>
            <a:bodyPr vert="vert270" wrap="square" rtlCol="0">
              <a:spAutoFit/>
            </a:bodyPr>
            <a:lstStyle/>
            <a:p>
              <a:pPr algn="ctr"/>
              <a:r>
                <a:rPr lang="en-GB" b="1">
                  <a:solidFill>
                    <a:srgbClr val="9CC7DB"/>
                  </a:solidFill>
                  <a:latin typeface="Poppins" panose="00000500000000000000" pitchFamily="2" charset="0"/>
                  <a:cs typeface="Poppins" panose="00000500000000000000" pitchFamily="2" charset="0"/>
                </a:rPr>
                <a:t>SERVICES</a:t>
              </a:r>
            </a:p>
          </p:txBody>
        </p:sp>
        <p:sp>
          <p:nvSpPr>
            <p:cNvPr id="9" name="TextBox 8">
              <a:extLst>
                <a:ext uri="{FF2B5EF4-FFF2-40B4-BE49-F238E27FC236}">
                  <a16:creationId xmlns:a16="http://schemas.microsoft.com/office/drawing/2014/main" id="{B58B6AB8-F318-D992-DC65-753F9DE54B2E}"/>
                </a:ext>
              </a:extLst>
            </p:cNvPr>
            <p:cNvSpPr txBox="1"/>
            <p:nvPr/>
          </p:nvSpPr>
          <p:spPr>
            <a:xfrm>
              <a:off x="90324" y="2248171"/>
              <a:ext cx="461665" cy="2142077"/>
            </a:xfrm>
            <a:prstGeom prst="rect">
              <a:avLst/>
            </a:prstGeom>
            <a:noFill/>
          </p:spPr>
          <p:txBody>
            <a:bodyPr vert="vert270" wrap="square" rtlCol="0">
              <a:spAutoFit/>
            </a:bodyPr>
            <a:lstStyle/>
            <a:p>
              <a:pPr algn="ctr"/>
              <a:r>
                <a:rPr lang="en-GB" b="1">
                  <a:solidFill>
                    <a:srgbClr val="6BAACA"/>
                  </a:solidFill>
                  <a:latin typeface="Poppins" panose="00000500000000000000" pitchFamily="2" charset="0"/>
                  <a:cs typeface="Poppins" panose="00000500000000000000" pitchFamily="2" charset="0"/>
                </a:rPr>
                <a:t>EQUIPMENT</a:t>
              </a:r>
            </a:p>
          </p:txBody>
        </p:sp>
        <p:sp>
          <p:nvSpPr>
            <p:cNvPr id="10" name="Rectangle: Rounded Corners 9">
              <a:extLst>
                <a:ext uri="{FF2B5EF4-FFF2-40B4-BE49-F238E27FC236}">
                  <a16:creationId xmlns:a16="http://schemas.microsoft.com/office/drawing/2014/main" id="{CA0BAA31-F5A4-842A-09B4-16D67916FA6F}"/>
                </a:ext>
              </a:extLst>
            </p:cNvPr>
            <p:cNvSpPr/>
            <p:nvPr/>
          </p:nvSpPr>
          <p:spPr>
            <a:xfrm>
              <a:off x="551989" y="5805264"/>
              <a:ext cx="10694125" cy="720000"/>
            </a:xfrm>
            <a:prstGeom prst="roundRect">
              <a:avLst>
                <a:gd name="adj" fmla="val 8476"/>
              </a:avLst>
            </a:prstGeom>
            <a:solidFill>
              <a:srgbClr val="0872A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algn="ctr"/>
              <a:r>
                <a:rPr lang="en-US" sz="1200">
                  <a:solidFill>
                    <a:schemeClr val="tx1"/>
                  </a:solidFill>
                  <a:latin typeface="Poppins" panose="00000500000000000000" pitchFamily="2" charset="0"/>
                  <a:cs typeface="Poppins" panose="00000500000000000000" pitchFamily="2" charset="0"/>
                </a:rPr>
                <a:t>R&amp;D, technical testing and analysis, consulting and training, various professional and business services</a:t>
              </a:r>
            </a:p>
          </p:txBody>
        </p:sp>
        <p:grpSp>
          <p:nvGrpSpPr>
            <p:cNvPr id="11" name="Group 10">
              <a:extLst>
                <a:ext uri="{FF2B5EF4-FFF2-40B4-BE49-F238E27FC236}">
                  <a16:creationId xmlns:a16="http://schemas.microsoft.com/office/drawing/2014/main" id="{70FAED6F-E60F-23B8-466C-8A208DF6C922}"/>
                </a:ext>
              </a:extLst>
            </p:cNvPr>
            <p:cNvGrpSpPr/>
            <p:nvPr/>
          </p:nvGrpSpPr>
          <p:grpSpPr>
            <a:xfrm>
              <a:off x="493049" y="1052736"/>
              <a:ext cx="11205902" cy="4664332"/>
              <a:chOff x="493049" y="1052736"/>
              <a:chExt cx="11205902" cy="4664332"/>
            </a:xfrm>
          </p:grpSpPr>
          <p:graphicFrame>
            <p:nvGraphicFramePr>
              <p:cNvPr id="12" name="Diagram 11">
                <a:extLst>
                  <a:ext uri="{FF2B5EF4-FFF2-40B4-BE49-F238E27FC236}">
                    <a16:creationId xmlns:a16="http://schemas.microsoft.com/office/drawing/2014/main" id="{E531C6C4-10AD-A284-0641-F02E123ADAC7}"/>
                  </a:ext>
                </a:extLst>
              </p:cNvPr>
              <p:cNvGraphicFramePr/>
              <p:nvPr/>
            </p:nvGraphicFramePr>
            <p:xfrm>
              <a:off x="493049" y="1052736"/>
              <a:ext cx="11205902" cy="999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E77D1018-0190-20B0-1BC3-DE4DDA94D717}"/>
                  </a:ext>
                </a:extLst>
              </p:cNvPr>
              <p:cNvSpPr/>
              <p:nvPr/>
            </p:nvSpPr>
            <p:spPr>
              <a:xfrm>
                <a:off x="551991" y="2195689"/>
                <a:ext cx="2560320" cy="2194560"/>
              </a:xfrm>
              <a:prstGeom prst="roundRect">
                <a:avLst>
                  <a:gd name="adj" fmla="val 8476"/>
                </a:avLst>
              </a:prstGeom>
              <a:solidFill>
                <a:srgbClr val="6B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Renewable energy generation equipment, e.g., solar panels, wind turbines, etc.  </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Electric equipment.</a:t>
                </a:r>
              </a:p>
              <a:p>
                <a:pPr marL="285750" indent="-285750">
                  <a:buFont typeface="Arial" panose="020B0604020202020204" pitchFamily="34" charset="0"/>
                  <a:buChar char="•"/>
                </a:pPr>
                <a:endParaRPr lang="en-US" sz="1100">
                  <a:solidFill>
                    <a:schemeClr val="tx1"/>
                  </a:solidFill>
                </a:endParaRPr>
              </a:p>
            </p:txBody>
          </p:sp>
          <p:sp>
            <p:nvSpPr>
              <p:cNvPr id="14" name="Rectangle: Rounded Corners 13">
                <a:extLst>
                  <a:ext uri="{FF2B5EF4-FFF2-40B4-BE49-F238E27FC236}">
                    <a16:creationId xmlns:a16="http://schemas.microsoft.com/office/drawing/2014/main" id="{97572FA8-8700-DB56-0DDC-20AE8233C7D5}"/>
                  </a:ext>
                </a:extLst>
              </p:cNvPr>
              <p:cNvSpPr/>
              <p:nvPr/>
            </p:nvSpPr>
            <p:spPr>
              <a:xfrm>
                <a:off x="3263258" y="2193121"/>
                <a:ext cx="2560320" cy="2194560"/>
              </a:xfrm>
              <a:prstGeom prst="roundRect">
                <a:avLst>
                  <a:gd name="adj" fmla="val 8476"/>
                </a:avLst>
              </a:prstGeom>
              <a:solidFill>
                <a:srgbClr val="0872A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Electrolysers</a:t>
                </a:r>
              </a:p>
              <a:p>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Compressors, valves, flow control, metering and related equipment</a:t>
                </a:r>
              </a:p>
              <a:p>
                <a:r>
                  <a:rPr lang="en-US" sz="1200">
                    <a:solidFill>
                      <a:schemeClr val="tx1"/>
                    </a:solidFill>
                    <a:latin typeface="Poppins" panose="00000500000000000000" pitchFamily="2" charset="0"/>
                    <a:cs typeface="Poppins" panose="00000500000000000000" pitchFamily="2" charset="0"/>
                  </a:rPr>
                  <a:t> </a:t>
                </a: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Ammonia, methanol, direct reduced iron production plants.</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r>
                  <a:rPr lang="en-US" sz="1200">
                    <a:solidFill>
                      <a:schemeClr val="tx1"/>
                    </a:solidFill>
                  </a:rPr>
                  <a:t> </a:t>
                </a:r>
              </a:p>
              <a:p>
                <a:pPr marL="285750" indent="-285750">
                  <a:buFont typeface="Arial" panose="020B0604020202020204" pitchFamily="34" charset="0"/>
                  <a:buChar char="•"/>
                </a:pPr>
                <a:endParaRPr lang="en-US" sz="1100">
                  <a:solidFill>
                    <a:schemeClr val="tx1"/>
                  </a:solidFill>
                </a:endParaRPr>
              </a:p>
            </p:txBody>
          </p:sp>
          <p:sp>
            <p:nvSpPr>
              <p:cNvPr id="15" name="Rectangle: Rounded Corners 14">
                <a:extLst>
                  <a:ext uri="{FF2B5EF4-FFF2-40B4-BE49-F238E27FC236}">
                    <a16:creationId xmlns:a16="http://schemas.microsoft.com/office/drawing/2014/main" id="{CEB304E2-1DF8-0BCA-893B-94C8C065983D}"/>
                  </a:ext>
                </a:extLst>
              </p:cNvPr>
              <p:cNvSpPr/>
              <p:nvPr/>
            </p:nvSpPr>
            <p:spPr>
              <a:xfrm>
                <a:off x="5974526" y="2193121"/>
                <a:ext cx="2560320" cy="2194560"/>
              </a:xfrm>
              <a:prstGeom prst="roundRect">
                <a:avLst>
                  <a:gd name="adj" fmla="val 8476"/>
                </a:avLst>
              </a:prstGeom>
              <a:solidFill>
                <a:srgbClr val="6BAA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Piping and storage systems. </a:t>
                </a: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Compressors, valves, flow control, metering and related equipment. </a:t>
                </a: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Hydrogen, ammonia, methanol, hot briquetted iron transport vessels. </a:t>
                </a:r>
              </a:p>
              <a:p>
                <a:endParaRPr lang="en-US" sz="1200">
                  <a:solidFill>
                    <a:schemeClr val="tx1"/>
                  </a:solidFill>
                </a:endParaRPr>
              </a:p>
              <a:p>
                <a:endParaRPr lang="en-US" sz="1200">
                  <a:solidFill>
                    <a:schemeClr val="tx1"/>
                  </a:solidFill>
                </a:endParaRPr>
              </a:p>
              <a:p>
                <a:endParaRPr lang="en-US" sz="1100">
                  <a:solidFill>
                    <a:schemeClr val="tx1"/>
                  </a:solidFill>
                </a:endParaRPr>
              </a:p>
            </p:txBody>
          </p:sp>
          <p:sp>
            <p:nvSpPr>
              <p:cNvPr id="16" name="Rectangle: Rounded Corners 15">
                <a:extLst>
                  <a:ext uri="{FF2B5EF4-FFF2-40B4-BE49-F238E27FC236}">
                    <a16:creationId xmlns:a16="http://schemas.microsoft.com/office/drawing/2014/main" id="{E23267BA-C160-3C71-7EBC-1052BA7C3532}"/>
                  </a:ext>
                </a:extLst>
              </p:cNvPr>
              <p:cNvSpPr/>
              <p:nvPr/>
            </p:nvSpPr>
            <p:spPr>
              <a:xfrm>
                <a:off x="8685794" y="2206460"/>
                <a:ext cx="2560320" cy="2194560"/>
              </a:xfrm>
              <a:prstGeom prst="roundRect">
                <a:avLst>
                  <a:gd name="adj" fmla="val 8476"/>
                </a:avLst>
              </a:prstGeom>
              <a:solidFill>
                <a:srgbClr val="6BA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Ammonia, methanol, production plants.</a:t>
                </a:r>
              </a:p>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Direct reduction furnaces for iron production. </a:t>
                </a:r>
              </a:p>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Fuel cell systems. </a:t>
                </a:r>
              </a:p>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Hydrogen-ready (industrial) boilers</a:t>
                </a:r>
              </a:p>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Hydrogen-ready gas turbines for power generation. </a:t>
                </a:r>
              </a:p>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Fuel cell electric vehicles. </a:t>
                </a:r>
              </a:p>
              <a:p>
                <a:pPr marL="285750" indent="-285750">
                  <a:buFont typeface="Arial" panose="020B0604020202020204" pitchFamily="34" charset="0"/>
                  <a:buChar char="•"/>
                </a:pPr>
                <a:r>
                  <a:rPr lang="en-US" sz="900">
                    <a:solidFill>
                      <a:schemeClr val="tx1"/>
                    </a:solidFill>
                    <a:latin typeface="Poppins" panose="00000500000000000000" pitchFamily="2" charset="0"/>
                    <a:cs typeface="Poppins" panose="00000500000000000000" pitchFamily="2" charset="0"/>
                  </a:rPr>
                  <a:t>Ammonia, methanol and hydrogen storage equipment. </a:t>
                </a:r>
              </a:p>
              <a:p>
                <a:pPr marL="285750" indent="-285750">
                  <a:buFont typeface="Arial" panose="020B0604020202020204" pitchFamily="34" charset="0"/>
                  <a:buChar char="•"/>
                </a:pPr>
                <a:endParaRPr lang="en-US" sz="1100">
                  <a:solidFill>
                    <a:schemeClr val="tx1"/>
                  </a:solidFill>
                </a:endParaRPr>
              </a:p>
            </p:txBody>
          </p:sp>
          <p:sp>
            <p:nvSpPr>
              <p:cNvPr id="17" name="Rectangle: Rounded Corners 16">
                <a:extLst>
                  <a:ext uri="{FF2B5EF4-FFF2-40B4-BE49-F238E27FC236}">
                    <a16:creationId xmlns:a16="http://schemas.microsoft.com/office/drawing/2014/main" id="{F2548B90-40B9-43FF-F269-1FB400D6CE58}"/>
                  </a:ext>
                </a:extLst>
              </p:cNvPr>
              <p:cNvSpPr/>
              <p:nvPr/>
            </p:nvSpPr>
            <p:spPr>
              <a:xfrm>
                <a:off x="5974526" y="4534901"/>
                <a:ext cx="2560320" cy="1182167"/>
              </a:xfrm>
              <a:prstGeom prst="roundRect">
                <a:avLst>
                  <a:gd name="adj" fmla="val 8476"/>
                </a:avLst>
              </a:prstGeom>
              <a:solidFill>
                <a:srgbClr val="9CC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Transportation and storage services</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Related construction (e.g., port terminals)</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100">
                  <a:solidFill>
                    <a:schemeClr val="tx1"/>
                  </a:solidFill>
                </a:endParaRPr>
              </a:p>
            </p:txBody>
          </p:sp>
          <p:sp>
            <p:nvSpPr>
              <p:cNvPr id="18" name="Rectangle: Rounded Corners 17">
                <a:extLst>
                  <a:ext uri="{FF2B5EF4-FFF2-40B4-BE49-F238E27FC236}">
                    <a16:creationId xmlns:a16="http://schemas.microsoft.com/office/drawing/2014/main" id="{AF1B724D-8F11-228B-A8DD-3CD9E9510A12}"/>
                  </a:ext>
                </a:extLst>
              </p:cNvPr>
              <p:cNvSpPr/>
              <p:nvPr/>
            </p:nvSpPr>
            <p:spPr>
              <a:xfrm>
                <a:off x="8685794" y="4544455"/>
                <a:ext cx="2560320" cy="1163057"/>
              </a:xfrm>
              <a:prstGeom prst="roundRect">
                <a:avLst>
                  <a:gd name="adj" fmla="val 8476"/>
                </a:avLst>
              </a:prstGeom>
              <a:solidFill>
                <a:srgbClr val="9CC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Wholesale and retail (e.g., hydrogen stations) </a:t>
                </a:r>
              </a:p>
              <a:p>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Marketing</a:t>
                </a:r>
              </a:p>
              <a:p>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p:txBody>
          </p:sp>
          <p:sp>
            <p:nvSpPr>
              <p:cNvPr id="19" name="Rectangle: Rounded Corners 18">
                <a:extLst>
                  <a:ext uri="{FF2B5EF4-FFF2-40B4-BE49-F238E27FC236}">
                    <a16:creationId xmlns:a16="http://schemas.microsoft.com/office/drawing/2014/main" id="{F503DAB7-5225-03A7-0C4F-6296A2556CCA}"/>
                  </a:ext>
                </a:extLst>
              </p:cNvPr>
              <p:cNvSpPr/>
              <p:nvPr/>
            </p:nvSpPr>
            <p:spPr>
              <a:xfrm>
                <a:off x="576631" y="4534901"/>
                <a:ext cx="3020070" cy="1182167"/>
              </a:xfrm>
              <a:prstGeom prst="roundRect">
                <a:avLst>
                  <a:gd name="adj" fmla="val 8476"/>
                </a:avLst>
              </a:prstGeom>
              <a:solidFill>
                <a:srgbClr val="9CC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57350" lvl="3"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1027113" lvl="3"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Design</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1027113" lvl="3"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Engineering</a:t>
                </a:r>
              </a:p>
              <a:p>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100">
                  <a:solidFill>
                    <a:schemeClr val="tx1"/>
                  </a:solidFill>
                </a:endParaRPr>
              </a:p>
            </p:txBody>
          </p:sp>
          <p:sp>
            <p:nvSpPr>
              <p:cNvPr id="20" name="Rectangle: Rounded Corners 19">
                <a:extLst>
                  <a:ext uri="{FF2B5EF4-FFF2-40B4-BE49-F238E27FC236}">
                    <a16:creationId xmlns:a16="http://schemas.microsoft.com/office/drawing/2014/main" id="{271D3F75-B04E-F8BD-00D7-88619C673FFA}"/>
                  </a:ext>
                </a:extLst>
              </p:cNvPr>
              <p:cNvSpPr/>
              <p:nvPr/>
            </p:nvSpPr>
            <p:spPr>
              <a:xfrm>
                <a:off x="3322320" y="4534901"/>
                <a:ext cx="2501258" cy="1182167"/>
              </a:xfrm>
              <a:prstGeom prst="roundRect">
                <a:avLst>
                  <a:gd name="adj" fmla="val 8476"/>
                </a:avLst>
              </a:prstGeom>
              <a:solidFill>
                <a:srgbClr val="9CC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Related construction</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200">
                    <a:solidFill>
                      <a:schemeClr val="tx1"/>
                    </a:solidFill>
                    <a:latin typeface="Poppins" panose="00000500000000000000" pitchFamily="2" charset="0"/>
                    <a:cs typeface="Poppins" panose="00000500000000000000" pitchFamily="2" charset="0"/>
                  </a:rPr>
                  <a:t>Operation and management</a:t>
                </a:r>
              </a:p>
              <a:p>
                <a:pPr marL="285750" indent="-285750">
                  <a:buFont typeface="Arial" panose="020B0604020202020204" pitchFamily="34" charset="0"/>
                  <a:buChar char="•"/>
                </a:pPr>
                <a:endParaRPr lang="en-US" sz="1200">
                  <a:solidFill>
                    <a:schemeClr val="tx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100">
                  <a:solidFill>
                    <a:schemeClr val="tx1"/>
                  </a:solidFill>
                </a:endParaRPr>
              </a:p>
            </p:txBody>
          </p:sp>
        </p:grpSp>
      </p:grpSp>
    </p:spTree>
    <p:extLst>
      <p:ext uri="{BB962C8B-B14F-4D97-AF65-F5344CB8AC3E}">
        <p14:creationId xmlns:p14="http://schemas.microsoft.com/office/powerpoint/2010/main" val="84798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C7D7F4-D54F-BEF3-98F2-F5B0F1EEBA1A}"/>
              </a:ext>
            </a:extLst>
          </p:cNvPr>
          <p:cNvPicPr>
            <a:picLocks noChangeAspect="1"/>
          </p:cNvPicPr>
          <p:nvPr/>
        </p:nvPicPr>
        <p:blipFill rotWithShape="1">
          <a:blip r:embed="rId3"/>
          <a:srcRect t="5423" r="4731" b="2516"/>
          <a:stretch/>
        </p:blipFill>
        <p:spPr>
          <a:xfrm>
            <a:off x="3932702" y="1788161"/>
            <a:ext cx="4132632" cy="4039724"/>
          </a:xfrm>
          <a:prstGeom prst="rect">
            <a:avLst/>
          </a:prstGeom>
        </p:spPr>
      </p:pic>
      <p:sp>
        <p:nvSpPr>
          <p:cNvPr id="4" name="TextBox 3">
            <a:extLst>
              <a:ext uri="{FF2B5EF4-FFF2-40B4-BE49-F238E27FC236}">
                <a16:creationId xmlns:a16="http://schemas.microsoft.com/office/drawing/2014/main" id="{B6928D79-7537-55C8-D06B-B71924A82001}"/>
              </a:ext>
            </a:extLst>
          </p:cNvPr>
          <p:cNvSpPr txBox="1"/>
          <p:nvPr/>
        </p:nvSpPr>
        <p:spPr>
          <a:xfrm>
            <a:off x="8125721" y="1458287"/>
            <a:ext cx="3553689" cy="1169551"/>
          </a:xfrm>
          <a:prstGeom prst="rect">
            <a:avLst/>
          </a:prstGeom>
          <a:noFill/>
        </p:spPr>
        <p:txBody>
          <a:bodyPr wrap="square">
            <a:spAutoFit/>
          </a:bodyPr>
          <a:lstStyle>
            <a:defPPr>
              <a:defRPr lang="en-US"/>
            </a:defPPr>
            <a:lvl1pPr>
              <a:defRPr sz="1200">
                <a:solidFill>
                  <a:schemeClr val="accent1">
                    <a:lumMod val="50000"/>
                  </a:schemeClr>
                </a:solidFill>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1. Addressing trade by </a:t>
            </a:r>
            <a:r>
              <a:rPr kumimoji="0" lang="en-GB" sz="14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reducing tariffs and non-tariff barriers</a:t>
            </a: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on green hydrogen, electrolysers, derivatives and other products along the supply chain.</a:t>
            </a:r>
          </a:p>
        </p:txBody>
      </p:sp>
      <p:sp>
        <p:nvSpPr>
          <p:cNvPr id="6" name="TextBox 5">
            <a:extLst>
              <a:ext uri="{FF2B5EF4-FFF2-40B4-BE49-F238E27FC236}">
                <a16:creationId xmlns:a16="http://schemas.microsoft.com/office/drawing/2014/main" id="{E7E3E5A7-A9FB-E614-09E0-615E2B15C6B2}"/>
              </a:ext>
            </a:extLst>
          </p:cNvPr>
          <p:cNvSpPr txBox="1"/>
          <p:nvPr/>
        </p:nvSpPr>
        <p:spPr>
          <a:xfrm>
            <a:off x="8357417" y="3769056"/>
            <a:ext cx="3553690" cy="1169551"/>
          </a:xfrm>
          <a:prstGeom prst="rect">
            <a:avLst/>
          </a:prstGeom>
          <a:noFill/>
        </p:spPr>
        <p:txBody>
          <a:bodyPr wrap="square">
            <a:spAutoFit/>
          </a:bodyPr>
          <a:lstStyle>
            <a:defPPr>
              <a:defRPr lang="en-US"/>
            </a:defPPr>
            <a:lvl1pPr>
              <a:defRPr sz="1200">
                <a:solidFill>
                  <a:schemeClr val="accent1">
                    <a:lumMod val="50000"/>
                  </a:schemeClr>
                </a:solidFill>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2. Developing </a:t>
            </a:r>
            <a:r>
              <a:rPr kumimoji="0" lang="en-GB" sz="14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sound quality infrastructure </a:t>
            </a: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by adopting national measures based on international standards and engaging in international standardization.</a:t>
            </a:r>
          </a:p>
        </p:txBody>
      </p:sp>
      <p:sp>
        <p:nvSpPr>
          <p:cNvPr id="8" name="TextBox 7">
            <a:extLst>
              <a:ext uri="{FF2B5EF4-FFF2-40B4-BE49-F238E27FC236}">
                <a16:creationId xmlns:a16="http://schemas.microsoft.com/office/drawing/2014/main" id="{664C2D9C-B68F-90FB-9FDF-54A3852E6639}"/>
              </a:ext>
            </a:extLst>
          </p:cNvPr>
          <p:cNvSpPr txBox="1"/>
          <p:nvPr/>
        </p:nvSpPr>
        <p:spPr>
          <a:xfrm>
            <a:off x="2644995" y="6063904"/>
            <a:ext cx="7027150" cy="523220"/>
          </a:xfrm>
          <a:prstGeom prst="rect">
            <a:avLst/>
          </a:prstGeom>
          <a:noFill/>
        </p:spPr>
        <p:txBody>
          <a:bodyPr wrap="square">
            <a:spAutoFit/>
          </a:bodyPr>
          <a:lstStyle>
            <a:defPPr>
              <a:defRPr lang="en-US"/>
            </a:defPPr>
            <a:lvl1pPr>
              <a:defRPr sz="1200">
                <a:solidFill>
                  <a:schemeClr val="accent1">
                    <a:lumMod val="50000"/>
                  </a:schemeClr>
                </a:solidFill>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3. Implementing support policies via </a:t>
            </a:r>
            <a:r>
              <a:rPr kumimoji="0" lang="en-GB" sz="14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targeted and non-discriminatory environmental subsidies</a:t>
            </a: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to help sustain growth in electrolyser capacity.</a:t>
            </a:r>
          </a:p>
        </p:txBody>
      </p:sp>
      <p:sp>
        <p:nvSpPr>
          <p:cNvPr id="10" name="TextBox 9">
            <a:extLst>
              <a:ext uri="{FF2B5EF4-FFF2-40B4-BE49-F238E27FC236}">
                <a16:creationId xmlns:a16="http://schemas.microsoft.com/office/drawing/2014/main" id="{1ADF8EAA-AAF6-0D99-68C2-02876D874075}"/>
              </a:ext>
            </a:extLst>
          </p:cNvPr>
          <p:cNvSpPr txBox="1"/>
          <p:nvPr/>
        </p:nvSpPr>
        <p:spPr>
          <a:xfrm>
            <a:off x="410785" y="3994247"/>
            <a:ext cx="3345872" cy="954107"/>
          </a:xfrm>
          <a:prstGeom prst="rect">
            <a:avLst/>
          </a:prstGeom>
          <a:noFill/>
        </p:spPr>
        <p:txBody>
          <a:bodyPr wrap="square">
            <a:spAutoFit/>
          </a:bodyPr>
          <a:lstStyle>
            <a:defPPr>
              <a:defRPr lang="en-US"/>
            </a:defPPr>
            <a:lvl1pPr>
              <a:defRPr sz="1200">
                <a:solidFill>
                  <a:schemeClr val="accent1">
                    <a:lumMod val="50000"/>
                  </a:schemeClr>
                </a:solidFill>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4. Using </a:t>
            </a:r>
            <a:r>
              <a:rPr kumimoji="0" lang="en-GB" sz="14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sustainable government procurement </a:t>
            </a: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by purchasing low-carbon goods and services and stimulating innovative solutions.</a:t>
            </a:r>
          </a:p>
        </p:txBody>
      </p:sp>
      <p:sp>
        <p:nvSpPr>
          <p:cNvPr id="12" name="TextBox 11">
            <a:extLst>
              <a:ext uri="{FF2B5EF4-FFF2-40B4-BE49-F238E27FC236}">
                <a16:creationId xmlns:a16="http://schemas.microsoft.com/office/drawing/2014/main" id="{0465E217-DBAF-9DF8-A9A6-77855C852BB4}"/>
              </a:ext>
            </a:extLst>
          </p:cNvPr>
          <p:cNvSpPr txBox="1"/>
          <p:nvPr/>
        </p:nvSpPr>
        <p:spPr>
          <a:xfrm>
            <a:off x="446240" y="1539870"/>
            <a:ext cx="3620041" cy="954107"/>
          </a:xfrm>
          <a:prstGeom prst="rect">
            <a:avLst/>
          </a:prstGeom>
          <a:noFill/>
        </p:spPr>
        <p:txBody>
          <a:bodyPr wrap="square">
            <a:spAutoFit/>
          </a:bodyPr>
          <a:lstStyle>
            <a:defPPr>
              <a:defRPr lang="en-US"/>
            </a:defPPr>
            <a:lvl1pPr>
              <a:defRPr sz="1200">
                <a:solidFill>
                  <a:schemeClr val="accent1">
                    <a:lumMod val="50000"/>
                  </a:schemeClr>
                </a:solidFill>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5. Increasing </a:t>
            </a:r>
            <a:r>
              <a:rPr kumimoji="0" lang="en-GB" sz="14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international cooperation </a:t>
            </a: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through cross-borders dialogue and increased in joint capacity building programmes.</a:t>
            </a:r>
          </a:p>
        </p:txBody>
      </p:sp>
      <p:pic>
        <p:nvPicPr>
          <p:cNvPr id="16" name="Picture 15">
            <a:extLst>
              <a:ext uri="{FF2B5EF4-FFF2-40B4-BE49-F238E27FC236}">
                <a16:creationId xmlns:a16="http://schemas.microsoft.com/office/drawing/2014/main" id="{558A30F6-D3FE-0506-E08A-3C1F08E77C8C}"/>
              </a:ext>
            </a:extLst>
          </p:cNvPr>
          <p:cNvPicPr>
            <a:picLocks noChangeAspect="1"/>
          </p:cNvPicPr>
          <p:nvPr/>
        </p:nvPicPr>
        <p:blipFill>
          <a:blip r:embed="rId4"/>
          <a:stretch>
            <a:fillRect/>
          </a:stretch>
        </p:blipFill>
        <p:spPr>
          <a:xfrm>
            <a:off x="7056873" y="3892033"/>
            <a:ext cx="614218" cy="614218"/>
          </a:xfrm>
          <a:prstGeom prst="rect">
            <a:avLst/>
          </a:prstGeom>
        </p:spPr>
      </p:pic>
      <p:pic>
        <p:nvPicPr>
          <p:cNvPr id="17" name="Picture 16">
            <a:extLst>
              <a:ext uri="{FF2B5EF4-FFF2-40B4-BE49-F238E27FC236}">
                <a16:creationId xmlns:a16="http://schemas.microsoft.com/office/drawing/2014/main" id="{37CBBD6F-BB6E-90A5-CC5C-D66EEFA84F14}"/>
              </a:ext>
            </a:extLst>
          </p:cNvPr>
          <p:cNvPicPr>
            <a:picLocks noChangeAspect="1"/>
          </p:cNvPicPr>
          <p:nvPr/>
        </p:nvPicPr>
        <p:blipFill>
          <a:blip r:embed="rId5"/>
          <a:stretch>
            <a:fillRect/>
          </a:stretch>
        </p:blipFill>
        <p:spPr>
          <a:xfrm>
            <a:off x="5740163" y="4828468"/>
            <a:ext cx="647601" cy="647601"/>
          </a:xfrm>
          <a:prstGeom prst="rect">
            <a:avLst/>
          </a:prstGeom>
        </p:spPr>
      </p:pic>
      <p:pic>
        <p:nvPicPr>
          <p:cNvPr id="18" name="Picture 17">
            <a:extLst>
              <a:ext uri="{FF2B5EF4-FFF2-40B4-BE49-F238E27FC236}">
                <a16:creationId xmlns:a16="http://schemas.microsoft.com/office/drawing/2014/main" id="{0F1A99BD-1D74-0AB1-5B99-59CC0727F3F1}"/>
              </a:ext>
            </a:extLst>
          </p:cNvPr>
          <p:cNvPicPr>
            <a:picLocks noChangeAspect="1"/>
          </p:cNvPicPr>
          <p:nvPr/>
        </p:nvPicPr>
        <p:blipFill>
          <a:blip r:embed="rId6"/>
          <a:stretch>
            <a:fillRect/>
          </a:stretch>
        </p:blipFill>
        <p:spPr>
          <a:xfrm>
            <a:off x="4357194" y="3892033"/>
            <a:ext cx="614218" cy="614218"/>
          </a:xfrm>
          <a:prstGeom prst="rect">
            <a:avLst/>
          </a:prstGeom>
        </p:spPr>
      </p:pic>
      <p:pic>
        <p:nvPicPr>
          <p:cNvPr id="19" name="Picture 18">
            <a:extLst>
              <a:ext uri="{FF2B5EF4-FFF2-40B4-BE49-F238E27FC236}">
                <a16:creationId xmlns:a16="http://schemas.microsoft.com/office/drawing/2014/main" id="{34832CDC-ED8F-CDAD-746C-2C4E1EAB61EE}"/>
              </a:ext>
            </a:extLst>
          </p:cNvPr>
          <p:cNvPicPr>
            <a:picLocks noChangeAspect="1"/>
          </p:cNvPicPr>
          <p:nvPr/>
        </p:nvPicPr>
        <p:blipFill>
          <a:blip r:embed="rId7"/>
          <a:stretch>
            <a:fillRect/>
          </a:stretch>
        </p:blipFill>
        <p:spPr>
          <a:xfrm>
            <a:off x="4745473" y="2327235"/>
            <a:ext cx="614218" cy="614218"/>
          </a:xfrm>
          <a:prstGeom prst="rect">
            <a:avLst/>
          </a:prstGeom>
        </p:spPr>
      </p:pic>
      <p:pic>
        <p:nvPicPr>
          <p:cNvPr id="20" name="Picture 19">
            <a:extLst>
              <a:ext uri="{FF2B5EF4-FFF2-40B4-BE49-F238E27FC236}">
                <a16:creationId xmlns:a16="http://schemas.microsoft.com/office/drawing/2014/main" id="{4584263F-00F5-D765-273C-2AA97FD75C61}"/>
              </a:ext>
            </a:extLst>
          </p:cNvPr>
          <p:cNvPicPr>
            <a:picLocks noChangeAspect="1"/>
          </p:cNvPicPr>
          <p:nvPr/>
        </p:nvPicPr>
        <p:blipFill>
          <a:blip r:embed="rId8"/>
          <a:stretch>
            <a:fillRect/>
          </a:stretch>
        </p:blipFill>
        <p:spPr>
          <a:xfrm>
            <a:off x="6530401" y="2327235"/>
            <a:ext cx="614218" cy="614218"/>
          </a:xfrm>
          <a:prstGeom prst="rect">
            <a:avLst/>
          </a:prstGeom>
        </p:spPr>
      </p:pic>
      <p:cxnSp>
        <p:nvCxnSpPr>
          <p:cNvPr id="29" name="Straight Connector 28">
            <a:extLst>
              <a:ext uri="{FF2B5EF4-FFF2-40B4-BE49-F238E27FC236}">
                <a16:creationId xmlns:a16="http://schemas.microsoft.com/office/drawing/2014/main" id="{3BE31716-D9D3-53E4-4ED8-32F74EBB3A0F}"/>
              </a:ext>
            </a:extLst>
          </p:cNvPr>
          <p:cNvCxnSpPr>
            <a:cxnSpLocks/>
            <a:endCxn id="4" idx="1"/>
          </p:cNvCxnSpPr>
          <p:nvPr/>
        </p:nvCxnSpPr>
        <p:spPr>
          <a:xfrm flipV="1">
            <a:off x="7275786" y="2043063"/>
            <a:ext cx="849935" cy="517506"/>
          </a:xfrm>
          <a:prstGeom prst="line">
            <a:avLst/>
          </a:prstGeom>
          <a:ln w="12700">
            <a:solidFill>
              <a:srgbClr val="00A1D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0A02CB-B81E-AB4D-0AA0-2104B92CA4AA}"/>
              </a:ext>
            </a:extLst>
          </p:cNvPr>
          <p:cNvCxnSpPr>
            <a:cxnSpLocks/>
          </p:cNvCxnSpPr>
          <p:nvPr/>
        </p:nvCxnSpPr>
        <p:spPr>
          <a:xfrm flipH="1">
            <a:off x="7850282" y="4409745"/>
            <a:ext cx="507135" cy="0"/>
          </a:xfrm>
          <a:prstGeom prst="line">
            <a:avLst/>
          </a:prstGeom>
          <a:ln w="12700">
            <a:solidFill>
              <a:srgbClr val="014D6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4F86AF-4C5E-70D2-BC66-7F66258015E8}"/>
              </a:ext>
            </a:extLst>
          </p:cNvPr>
          <p:cNvCxnSpPr>
            <a:cxnSpLocks/>
            <a:stCxn id="8" idx="0"/>
            <a:endCxn id="2" idx="2"/>
          </p:cNvCxnSpPr>
          <p:nvPr/>
        </p:nvCxnSpPr>
        <p:spPr>
          <a:xfrm flipH="1" flipV="1">
            <a:off x="5999018" y="5827885"/>
            <a:ext cx="159552" cy="236019"/>
          </a:xfrm>
          <a:prstGeom prst="line">
            <a:avLst/>
          </a:prstGeom>
          <a:ln w="12700">
            <a:solidFill>
              <a:srgbClr val="0281B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A08E05C-4D8E-7826-E368-5FBBEF3C002A}"/>
              </a:ext>
            </a:extLst>
          </p:cNvPr>
          <p:cNvCxnSpPr>
            <a:cxnSpLocks/>
            <a:stCxn id="10" idx="3"/>
          </p:cNvCxnSpPr>
          <p:nvPr/>
        </p:nvCxnSpPr>
        <p:spPr>
          <a:xfrm>
            <a:off x="3756657" y="4471301"/>
            <a:ext cx="1060485" cy="19478"/>
          </a:xfrm>
          <a:prstGeom prst="line">
            <a:avLst/>
          </a:prstGeom>
          <a:ln w="12700">
            <a:solidFill>
              <a:srgbClr val="005DA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BA371EA-37EF-3405-6862-8C478846F7CE}"/>
              </a:ext>
            </a:extLst>
          </p:cNvPr>
          <p:cNvCxnSpPr>
            <a:cxnSpLocks/>
            <a:stCxn id="12" idx="3"/>
          </p:cNvCxnSpPr>
          <p:nvPr/>
        </p:nvCxnSpPr>
        <p:spPr>
          <a:xfrm>
            <a:off x="4066281" y="2016924"/>
            <a:ext cx="1060486" cy="270844"/>
          </a:xfrm>
          <a:prstGeom prst="line">
            <a:avLst/>
          </a:prstGeom>
          <a:ln w="12700">
            <a:solidFill>
              <a:srgbClr val="00428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17F2A1A-56B5-3D8C-35AD-DED5F6889733}"/>
              </a:ext>
            </a:extLst>
          </p:cNvPr>
          <p:cNvSpPr txBox="1"/>
          <p:nvPr/>
        </p:nvSpPr>
        <p:spPr>
          <a:xfrm>
            <a:off x="446241" y="88216"/>
            <a:ext cx="7619094" cy="830997"/>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0C0"/>
                </a:solidFill>
                <a:effectLst/>
                <a:uLnTx/>
                <a:uFillTx/>
                <a:latin typeface="Poppins" panose="00000500000000000000" pitchFamily="2" charset="0"/>
                <a:ea typeface="+mn-ea"/>
                <a:cs typeface="Poppins" panose="00000500000000000000" pitchFamily="2" charset="0"/>
              </a:rPr>
              <a:t>Summary - Five Key Actions to Foster Green Hydrogen Trade</a:t>
            </a:r>
          </a:p>
        </p:txBody>
      </p:sp>
      <p:sp>
        <p:nvSpPr>
          <p:cNvPr id="5" name="TextBox 4">
            <a:extLst>
              <a:ext uri="{FF2B5EF4-FFF2-40B4-BE49-F238E27FC236}">
                <a16:creationId xmlns:a16="http://schemas.microsoft.com/office/drawing/2014/main" id="{96246FC9-C187-82D5-758B-719A54F60F7E}"/>
              </a:ext>
            </a:extLst>
          </p:cNvPr>
          <p:cNvSpPr txBox="1"/>
          <p:nvPr/>
        </p:nvSpPr>
        <p:spPr>
          <a:xfrm>
            <a:off x="85051" y="6627168"/>
            <a:ext cx="870712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lumMod val="75000"/>
                  </a:srgbClr>
                </a:solidFill>
                <a:effectLst/>
                <a:uLnTx/>
                <a:uFillTx/>
                <a:latin typeface="Arial"/>
                <a:ea typeface="+mn-ea"/>
                <a:cs typeface="Poppins" panose="00000500000000000000" pitchFamily="2" charset="0"/>
              </a:rPr>
              <a:t>Source: WTO and IRENA (2023) </a:t>
            </a:r>
            <a:r>
              <a:rPr kumimoji="0" lang="en-US" sz="900" b="1" i="0" u="none" strike="noStrike" kern="1200" cap="none" spc="0" normalizeH="0" baseline="0" noProof="0">
                <a:ln>
                  <a:noFill/>
                </a:ln>
                <a:solidFill>
                  <a:srgbClr val="FFFFFF">
                    <a:lumMod val="75000"/>
                  </a:srgbClr>
                </a:solidFill>
                <a:effectLst/>
                <a:uLnTx/>
                <a:uFillTx/>
                <a:latin typeface="Arial"/>
                <a:ea typeface="+mn-ea"/>
                <a:cs typeface="Poppins" panose="00000500000000000000" pitchFamily="2" charset="0"/>
              </a:rPr>
              <a:t>International trade and green hydrogen: Supporting the global transition to a low-carbon economy</a:t>
            </a:r>
            <a:endParaRPr kumimoji="0" lang="en-GB" sz="900" b="1" i="0" u="none" strike="noStrike" kern="1200" cap="none" spc="0" normalizeH="0" baseline="0" noProof="0">
              <a:ln>
                <a:noFill/>
              </a:ln>
              <a:solidFill>
                <a:srgbClr val="FFFFFF">
                  <a:lumMod val="75000"/>
                </a:srgbClr>
              </a:solidFill>
              <a:effectLst/>
              <a:uLnTx/>
              <a:uFillTx/>
              <a:latin typeface="Arial"/>
              <a:ea typeface="+mn-ea"/>
              <a:cs typeface="Poppins" panose="00000500000000000000" pitchFamily="2" charset="0"/>
            </a:endParaRPr>
          </a:p>
        </p:txBody>
      </p:sp>
    </p:spTree>
    <p:extLst>
      <p:ext uri="{BB962C8B-B14F-4D97-AF65-F5344CB8AC3E}">
        <p14:creationId xmlns:p14="http://schemas.microsoft.com/office/powerpoint/2010/main" val="143635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33834-99A5-E2C6-E46E-B1E9EEABC265}"/>
              </a:ext>
            </a:extLst>
          </p:cNvPr>
          <p:cNvPicPr>
            <a:picLocks noChangeAspect="1"/>
          </p:cNvPicPr>
          <p:nvPr/>
        </p:nvPicPr>
        <p:blipFill>
          <a:blip r:embed="rId3"/>
          <a:stretch>
            <a:fillRect/>
          </a:stretch>
        </p:blipFill>
        <p:spPr>
          <a:xfrm>
            <a:off x="545432" y="1704182"/>
            <a:ext cx="10473129" cy="471475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6EC3572-2ACC-A0E4-3438-D09D81D62E9A}"/>
              </a:ext>
            </a:extLst>
          </p:cNvPr>
          <p:cNvSpPr txBox="1"/>
          <p:nvPr/>
        </p:nvSpPr>
        <p:spPr>
          <a:xfrm>
            <a:off x="223520" y="159183"/>
            <a:ext cx="8601503" cy="677108"/>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US" sz="1900"/>
              <a:t>Open trade along the supply chain can foster access to technology, lower costs and promote green hydrogen production</a:t>
            </a:r>
            <a:endParaRPr lang="en-GB" sz="1900"/>
          </a:p>
        </p:txBody>
      </p:sp>
      <p:sp>
        <p:nvSpPr>
          <p:cNvPr id="9" name="TextBox 8">
            <a:extLst>
              <a:ext uri="{FF2B5EF4-FFF2-40B4-BE49-F238E27FC236}">
                <a16:creationId xmlns:a16="http://schemas.microsoft.com/office/drawing/2014/main" id="{60D4560E-B8C0-7E43-F0EC-E45B74CB74F2}"/>
              </a:ext>
            </a:extLst>
          </p:cNvPr>
          <p:cNvSpPr txBox="1"/>
          <p:nvPr/>
        </p:nvSpPr>
        <p:spPr>
          <a:xfrm>
            <a:off x="0" y="6627168"/>
            <a:ext cx="9472760"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9CAC9C3F-E26D-9EE8-E7A6-DD950EECD06E}"/>
              </a:ext>
            </a:extLst>
          </p:cNvPr>
          <p:cNvSpPr txBox="1"/>
          <p:nvPr/>
        </p:nvSpPr>
        <p:spPr>
          <a:xfrm>
            <a:off x="581049" y="1169583"/>
            <a:ext cx="11029901" cy="369332"/>
          </a:xfrm>
          <a:prstGeom prst="rect">
            <a:avLst/>
          </a:prstGeom>
          <a:noFill/>
        </p:spPr>
        <p:txBody>
          <a:bodyPr wrap="square">
            <a:spAutoFit/>
          </a:bodyPr>
          <a:lstStyle/>
          <a:p>
            <a:r>
              <a:rPr lang="en-US" sz="1800" b="1"/>
              <a:t>Average applied </a:t>
            </a:r>
            <a:r>
              <a:rPr lang="en-US" b="1"/>
              <a:t>MFN</a:t>
            </a:r>
            <a:r>
              <a:rPr lang="en-US" sz="1800" b="1"/>
              <a:t> tariffs (in parentheses) and number of members by tariff range (bars)</a:t>
            </a:r>
            <a:endParaRPr lang="en-GB" sz="1800" b="1"/>
          </a:p>
        </p:txBody>
      </p:sp>
    </p:spTree>
    <p:extLst>
      <p:ext uri="{BB962C8B-B14F-4D97-AF65-F5344CB8AC3E}">
        <p14:creationId xmlns:p14="http://schemas.microsoft.com/office/powerpoint/2010/main" val="94455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23EE4D-F7F1-7E97-3F15-F664132D21F4}"/>
              </a:ext>
            </a:extLst>
          </p:cNvPr>
          <p:cNvSpPr txBox="1"/>
          <p:nvPr/>
        </p:nvSpPr>
        <p:spPr>
          <a:xfrm>
            <a:off x="351355" y="210144"/>
            <a:ext cx="8214751" cy="707886"/>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US" sz="2000">
                <a:latin typeface="Poppins" panose="00000500000000000000" pitchFamily="2" charset="0"/>
                <a:cs typeface="Poppins" panose="00000500000000000000" pitchFamily="2" charset="0"/>
              </a:rPr>
              <a:t>Quality infrastructure can ensure </a:t>
            </a:r>
            <a:r>
              <a:rPr lang="en-US" sz="2000" b="1">
                <a:latin typeface="Poppins" panose="00000500000000000000" pitchFamily="2" charset="0"/>
                <a:cs typeface="Poppins" panose="00000500000000000000" pitchFamily="2" charset="0"/>
              </a:rPr>
              <a:t>sustainability, safety and performance of green hydrogen production</a:t>
            </a:r>
            <a:endParaRPr lang="en-GB" sz="2000"/>
          </a:p>
        </p:txBody>
      </p:sp>
      <p:sp>
        <p:nvSpPr>
          <p:cNvPr id="8" name="TextBox 7">
            <a:extLst>
              <a:ext uri="{FF2B5EF4-FFF2-40B4-BE49-F238E27FC236}">
                <a16:creationId xmlns:a16="http://schemas.microsoft.com/office/drawing/2014/main" id="{557FAF78-C513-8509-2C4D-A0EF947B6BE6}"/>
              </a:ext>
            </a:extLst>
          </p:cNvPr>
          <p:cNvSpPr txBox="1"/>
          <p:nvPr/>
        </p:nvSpPr>
        <p:spPr>
          <a:xfrm>
            <a:off x="0" y="6532440"/>
            <a:ext cx="8389561"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71E595DB-B9B2-E56B-BCBB-AA49AAAFCEFD}"/>
              </a:ext>
            </a:extLst>
          </p:cNvPr>
          <p:cNvGraphicFramePr/>
          <p:nvPr>
            <p:extLst>
              <p:ext uri="{D42A27DB-BD31-4B8C-83A1-F6EECF244321}">
                <p14:modId xmlns:p14="http://schemas.microsoft.com/office/powerpoint/2010/main" val="3263657635"/>
              </p:ext>
            </p:extLst>
          </p:nvPr>
        </p:nvGraphicFramePr>
        <p:xfrm>
          <a:off x="-220603" y="702785"/>
          <a:ext cx="12153014" cy="470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65E881EF-325F-3B8C-05AE-3B539A4A1E94}"/>
              </a:ext>
            </a:extLst>
          </p:cNvPr>
          <p:cNvSpPr txBox="1"/>
          <p:nvPr/>
        </p:nvSpPr>
        <p:spPr>
          <a:xfrm>
            <a:off x="-49475" y="6272937"/>
            <a:ext cx="9016409" cy="307777"/>
          </a:xfrm>
          <a:prstGeom prst="rect">
            <a:avLst/>
          </a:prstGeom>
          <a:noFill/>
        </p:spPr>
        <p:txBody>
          <a:bodyPr wrap="square" rtlCol="0">
            <a:spAutoFit/>
          </a:bodyPr>
          <a:lstStyle/>
          <a:p>
            <a:r>
              <a:rPr lang="en-US" sz="1400" b="1" i="1"/>
              <a:t>*</a:t>
            </a:r>
            <a:r>
              <a:rPr lang="en-US" sz="1400" i="1"/>
              <a:t>The WTO Agreement on Technical Barriers to Trade</a:t>
            </a:r>
            <a:endParaRPr lang="en-GB" sz="1400" i="1"/>
          </a:p>
        </p:txBody>
      </p:sp>
    </p:spTree>
    <p:extLst>
      <p:ext uri="{BB962C8B-B14F-4D97-AF65-F5344CB8AC3E}">
        <p14:creationId xmlns:p14="http://schemas.microsoft.com/office/powerpoint/2010/main" val="140654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23EE4D-F7F1-7E97-3F15-F664132D21F4}"/>
              </a:ext>
            </a:extLst>
          </p:cNvPr>
          <p:cNvSpPr txBox="1"/>
          <p:nvPr/>
        </p:nvSpPr>
        <p:spPr>
          <a:xfrm>
            <a:off x="351355" y="210144"/>
            <a:ext cx="8214751" cy="707886"/>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US" sz="2000"/>
              <a:t>E</a:t>
            </a:r>
            <a:r>
              <a:rPr lang="en-US" sz="2000">
                <a:latin typeface="Poppins" panose="00000500000000000000" pitchFamily="2" charset="0"/>
                <a:cs typeface="Poppins" panose="00000500000000000000" pitchFamily="2" charset="0"/>
              </a:rPr>
              <a:t>nvironmental subsidies can scale up new technologies and make climate-friendly products more affordable</a:t>
            </a:r>
            <a:endParaRPr lang="en-GB" sz="2000"/>
          </a:p>
        </p:txBody>
      </p:sp>
      <p:sp>
        <p:nvSpPr>
          <p:cNvPr id="8" name="TextBox 7">
            <a:extLst>
              <a:ext uri="{FF2B5EF4-FFF2-40B4-BE49-F238E27FC236}">
                <a16:creationId xmlns:a16="http://schemas.microsoft.com/office/drawing/2014/main" id="{557FAF78-C513-8509-2C4D-A0EF947B6BE6}"/>
              </a:ext>
            </a:extLst>
          </p:cNvPr>
          <p:cNvSpPr txBox="1"/>
          <p:nvPr/>
        </p:nvSpPr>
        <p:spPr>
          <a:xfrm>
            <a:off x="0" y="6532440"/>
            <a:ext cx="8389561"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13" name="Diagram 12">
            <a:extLst>
              <a:ext uri="{FF2B5EF4-FFF2-40B4-BE49-F238E27FC236}">
                <a16:creationId xmlns:a16="http://schemas.microsoft.com/office/drawing/2014/main" id="{1E4E02D3-BA72-71C2-3FB7-0FD8ED172CC5}"/>
              </a:ext>
            </a:extLst>
          </p:cNvPr>
          <p:cNvGraphicFramePr/>
          <p:nvPr>
            <p:extLst>
              <p:ext uri="{D42A27DB-BD31-4B8C-83A1-F6EECF244321}">
                <p14:modId xmlns:p14="http://schemas.microsoft.com/office/powerpoint/2010/main" val="2611258284"/>
              </p:ext>
            </p:extLst>
          </p:nvPr>
        </p:nvGraphicFramePr>
        <p:xfrm>
          <a:off x="606843" y="1272757"/>
          <a:ext cx="9903113" cy="490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258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09F2284-4388-814E-8682-B79994C9F71B}"/>
              </a:ext>
            </a:extLst>
          </p:cNvPr>
          <p:cNvSpPr txBox="1"/>
          <p:nvPr/>
        </p:nvSpPr>
        <p:spPr>
          <a:xfrm>
            <a:off x="947738" y="1150468"/>
            <a:ext cx="112442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rPr>
              <a:t>SPEAKERS</a:t>
            </a: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A345EC5-21F6-C84D-B3BF-199153A6274F}"/>
              </a:ext>
            </a:extLst>
          </p:cNvPr>
          <p:cNvSpPr txBox="1"/>
          <p:nvPr/>
        </p:nvSpPr>
        <p:spPr>
          <a:xfrm>
            <a:off x="6344118" y="4676480"/>
            <a:ext cx="21492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a:solidFill>
                  <a:prstClr val="white"/>
                </a:solidFill>
                <a:latin typeface="Calibri" panose="020F0502020204030204"/>
              </a:rPr>
              <a:t>Luis Janeiro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E" sz="1800" b="0" i="0" u="none" strike="noStrike" kern="1200" cap="none" spc="0" normalizeH="0" baseline="0" noProof="0">
                <a:ln>
                  <a:noFill/>
                </a:ln>
                <a:solidFill>
                  <a:prstClr val="white"/>
                </a:solidFill>
                <a:effectLst/>
                <a:uLnTx/>
                <a:uFillTx/>
                <a:latin typeface="Calibri" panose="020F0502020204030204"/>
                <a:ea typeface="+mn-ea"/>
                <a:cs typeface="+mn-cs"/>
              </a:rPr>
              <a:t>IRENA</a:t>
            </a:r>
          </a:p>
        </p:txBody>
      </p:sp>
      <p:sp>
        <p:nvSpPr>
          <p:cNvPr id="8" name="TextBox 7">
            <a:extLst>
              <a:ext uri="{FF2B5EF4-FFF2-40B4-BE49-F238E27FC236}">
                <a16:creationId xmlns:a16="http://schemas.microsoft.com/office/drawing/2014/main" id="{9E07BC79-0BDB-C245-AAF9-61FB14243ED6}"/>
              </a:ext>
            </a:extLst>
          </p:cNvPr>
          <p:cNvSpPr txBox="1"/>
          <p:nvPr/>
        </p:nvSpPr>
        <p:spPr>
          <a:xfrm>
            <a:off x="3180523" y="4676480"/>
            <a:ext cx="23138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Svetlana </a:t>
            </a:r>
            <a:r>
              <a:rPr lang="en-GB" sz="1800" b="1" dirty="0">
                <a:solidFill>
                  <a:prstClr val="white"/>
                </a:solidFill>
                <a:latin typeface="Calibri" panose="020F0502020204030204"/>
              </a:rPr>
              <a:t>Chobanova</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E" dirty="0">
                <a:solidFill>
                  <a:prstClr val="white"/>
                </a:solidFill>
                <a:latin typeface="Calibri" panose="020F0502020204030204"/>
              </a:rPr>
              <a:t>WTO</a:t>
            </a:r>
            <a:endParaRPr kumimoji="0" lang="en-A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person smiling for the camera&#10;&#10;Description automatically generated">
            <a:extLst>
              <a:ext uri="{FF2B5EF4-FFF2-40B4-BE49-F238E27FC236}">
                <a16:creationId xmlns:a16="http://schemas.microsoft.com/office/drawing/2014/main" id="{732BD0D8-B2E0-DEF4-51F4-A582121E4FF8}"/>
              </a:ext>
            </a:extLst>
          </p:cNvPr>
          <p:cNvPicPr>
            <a:picLocks noChangeAspect="1"/>
          </p:cNvPicPr>
          <p:nvPr/>
        </p:nvPicPr>
        <p:blipFill>
          <a:blip r:embed="rId2"/>
          <a:stretch>
            <a:fillRect/>
          </a:stretch>
        </p:blipFill>
        <p:spPr>
          <a:xfrm>
            <a:off x="3481362" y="2557059"/>
            <a:ext cx="1712220" cy="2027981"/>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3BF81FCA-400D-5F13-7341-BF884EB1F8B1}"/>
              </a:ext>
            </a:extLst>
          </p:cNvPr>
          <p:cNvPicPr>
            <a:picLocks noChangeAspect="1"/>
          </p:cNvPicPr>
          <p:nvPr/>
        </p:nvPicPr>
        <p:blipFill>
          <a:blip r:embed="rId3"/>
          <a:stretch>
            <a:fillRect/>
          </a:stretch>
        </p:blipFill>
        <p:spPr>
          <a:xfrm>
            <a:off x="6344118" y="2603805"/>
            <a:ext cx="1981235" cy="1981235"/>
          </a:xfrm>
          <a:prstGeom prst="rect">
            <a:avLst/>
          </a:prstGeom>
        </p:spPr>
      </p:pic>
    </p:spTree>
    <p:extLst>
      <p:ext uri="{BB962C8B-B14F-4D97-AF65-F5344CB8AC3E}">
        <p14:creationId xmlns:p14="http://schemas.microsoft.com/office/powerpoint/2010/main" val="377549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7FAF78-C513-8509-2C4D-A0EF947B6BE6}"/>
              </a:ext>
            </a:extLst>
          </p:cNvPr>
          <p:cNvSpPr txBox="1"/>
          <p:nvPr/>
        </p:nvSpPr>
        <p:spPr>
          <a:xfrm>
            <a:off x="0" y="6532440"/>
            <a:ext cx="8389561"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43AC17B5-4040-AD43-7603-AE6723091486}"/>
              </a:ext>
            </a:extLst>
          </p:cNvPr>
          <p:cNvGraphicFramePr/>
          <p:nvPr>
            <p:extLst>
              <p:ext uri="{D42A27DB-BD31-4B8C-83A1-F6EECF244321}">
                <p14:modId xmlns:p14="http://schemas.microsoft.com/office/powerpoint/2010/main" val="103601475"/>
              </p:ext>
            </p:extLst>
          </p:nvPr>
        </p:nvGraphicFramePr>
        <p:xfrm>
          <a:off x="979376" y="1272757"/>
          <a:ext cx="9429898" cy="490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CE13972-6C44-9524-E3C4-D25184287973}"/>
              </a:ext>
            </a:extLst>
          </p:cNvPr>
          <p:cNvSpPr txBox="1"/>
          <p:nvPr/>
        </p:nvSpPr>
        <p:spPr>
          <a:xfrm>
            <a:off x="351355" y="210144"/>
            <a:ext cx="8214751" cy="707886"/>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US" sz="2000"/>
              <a:t>Sustainable procurement can create a large and stable demand, lowering costs and reducing uptake uncertainty</a:t>
            </a:r>
          </a:p>
        </p:txBody>
      </p:sp>
    </p:spTree>
    <p:extLst>
      <p:ext uri="{BB962C8B-B14F-4D97-AF65-F5344CB8AC3E}">
        <p14:creationId xmlns:p14="http://schemas.microsoft.com/office/powerpoint/2010/main" val="147296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7FAF78-C513-8509-2C4D-A0EF947B6BE6}"/>
              </a:ext>
            </a:extLst>
          </p:cNvPr>
          <p:cNvSpPr txBox="1"/>
          <p:nvPr/>
        </p:nvSpPr>
        <p:spPr>
          <a:xfrm>
            <a:off x="0" y="6532440"/>
            <a:ext cx="8389561" cy="230832"/>
          </a:xfrm>
          <a:prstGeom prst="rect">
            <a:avLst/>
          </a:prstGeom>
          <a:noFill/>
        </p:spPr>
        <p:txBody>
          <a:bodyPr wrap="square">
            <a:spAutoFit/>
          </a:bodyPr>
          <a:lstStyle/>
          <a:p>
            <a:r>
              <a:rPr lang="en-GB" sz="900" b="1">
                <a:solidFill>
                  <a:schemeClr val="tx1">
                    <a:lumMod val="65000"/>
                    <a:lumOff val="35000"/>
                  </a:schemeClr>
                </a:solidFill>
                <a:latin typeface="Poppins" panose="00000500000000000000" pitchFamily="2" charset="0"/>
                <a:cs typeface="Poppins" panose="00000500000000000000" pitchFamily="2" charset="0"/>
              </a:rPr>
              <a:t>Source: WTO and IRENA (2023) </a:t>
            </a:r>
            <a:r>
              <a:rPr lang="en-US" sz="900" b="1">
                <a:solidFill>
                  <a:schemeClr val="tx1">
                    <a:lumMod val="65000"/>
                    <a:lumOff val="35000"/>
                  </a:schemeClr>
                </a:solidFill>
                <a:latin typeface="Poppins" panose="00000500000000000000" pitchFamily="2" charset="0"/>
                <a:cs typeface="Poppins" panose="00000500000000000000" pitchFamily="2" charset="0"/>
              </a:rPr>
              <a:t>International trade and green hydrogen: Supporting the global transition to a low-carbon economy</a:t>
            </a:r>
            <a:endParaRPr lang="en-GB" sz="900" b="1">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2" name="Diagram 1">
            <a:extLst>
              <a:ext uri="{FF2B5EF4-FFF2-40B4-BE49-F238E27FC236}">
                <a16:creationId xmlns:a16="http://schemas.microsoft.com/office/drawing/2014/main" id="{43AC17B5-4040-AD43-7603-AE6723091486}"/>
              </a:ext>
            </a:extLst>
          </p:cNvPr>
          <p:cNvGraphicFramePr/>
          <p:nvPr>
            <p:extLst>
              <p:ext uri="{D42A27DB-BD31-4B8C-83A1-F6EECF244321}">
                <p14:modId xmlns:p14="http://schemas.microsoft.com/office/powerpoint/2010/main" val="2303913587"/>
              </p:ext>
            </p:extLst>
          </p:nvPr>
        </p:nvGraphicFramePr>
        <p:xfrm>
          <a:off x="351355" y="1190846"/>
          <a:ext cx="11489290" cy="509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CE13972-6C44-9524-E3C4-D25184287973}"/>
              </a:ext>
            </a:extLst>
          </p:cNvPr>
          <p:cNvSpPr txBox="1"/>
          <p:nvPr/>
        </p:nvSpPr>
        <p:spPr>
          <a:xfrm>
            <a:off x="351355" y="210144"/>
            <a:ext cx="8214751" cy="707886"/>
          </a:xfrm>
          <a:prstGeom prst="rect">
            <a:avLst/>
          </a:prstGeom>
          <a:noFill/>
        </p:spPr>
        <p:txBody>
          <a:bodyPr wrap="square">
            <a:spAutoFit/>
          </a:bodyPr>
          <a:lstStyle>
            <a:defPPr>
              <a:defRPr lang="de-DE"/>
            </a:defPPr>
            <a:lvl1pPr>
              <a:defRPr sz="2400" b="1">
                <a:solidFill>
                  <a:srgbClr val="0070C0"/>
                </a:solidFill>
                <a:latin typeface="Poppins" panose="00000500000000000000" pitchFamily="2" charset="0"/>
                <a:cs typeface="Poppins" panose="00000500000000000000" pitchFamily="2" charset="0"/>
              </a:defRPr>
            </a:lvl1pPr>
          </a:lstStyle>
          <a:p>
            <a:r>
              <a:rPr lang="en-US" sz="2000"/>
              <a:t>Cross-border coordination and collaboration can help to address trade tensions and avoid rising costs and red tape</a:t>
            </a:r>
          </a:p>
        </p:txBody>
      </p:sp>
    </p:spTree>
    <p:extLst>
      <p:ext uri="{BB962C8B-B14F-4D97-AF65-F5344CB8AC3E}">
        <p14:creationId xmlns:p14="http://schemas.microsoft.com/office/powerpoint/2010/main" val="224302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06B96-C038-634E-AF97-91E5EBD85278}"/>
              </a:ext>
            </a:extLst>
          </p:cNvPr>
          <p:cNvPicPr>
            <a:picLocks noChangeAspect="1"/>
          </p:cNvPicPr>
          <p:nvPr/>
        </p:nvPicPr>
        <p:blipFill>
          <a:blip r:embed="rId2"/>
          <a:stretch>
            <a:fillRect/>
          </a:stretch>
        </p:blipFill>
        <p:spPr>
          <a:xfrm>
            <a:off x="5154175" y="1636265"/>
            <a:ext cx="1883649" cy="1472671"/>
          </a:xfrm>
          <a:prstGeom prst="rect">
            <a:avLst/>
          </a:prstGeom>
        </p:spPr>
      </p:pic>
      <p:sp>
        <p:nvSpPr>
          <p:cNvPr id="6" name="TextBox 5">
            <a:extLst>
              <a:ext uri="{FF2B5EF4-FFF2-40B4-BE49-F238E27FC236}">
                <a16:creationId xmlns:a16="http://schemas.microsoft.com/office/drawing/2014/main" id="{A6743591-9422-F641-9984-85EA6B522CED}"/>
              </a:ext>
            </a:extLst>
          </p:cNvPr>
          <p:cNvSpPr txBox="1"/>
          <p:nvPr/>
        </p:nvSpPr>
        <p:spPr>
          <a:xfrm>
            <a:off x="0" y="3268212"/>
            <a:ext cx="1219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panose="020F0502020204030204"/>
                <a:ea typeface="+mn-ea"/>
                <a:cs typeface="+mn-cs"/>
              </a:rPr>
              <a:t>Q &amp;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rPr>
              <a:t>5 min</a:t>
            </a: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96661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743591-9422-F641-9984-85EA6B522CED}"/>
              </a:ext>
            </a:extLst>
          </p:cNvPr>
          <p:cNvSpPr txBox="1"/>
          <p:nvPr/>
        </p:nvSpPr>
        <p:spPr>
          <a:xfrm>
            <a:off x="0" y="2074261"/>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alibri" panose="020F0502020204030204"/>
                <a:ea typeface="+mn-ea"/>
                <a:cs typeface="+mn-cs"/>
              </a:rPr>
              <a:t>THANK YOU FOR JOINING US!</a:t>
            </a: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A02B8D-88A3-0341-9B16-791FD9EB58B3}"/>
              </a:ext>
            </a:extLst>
          </p:cNvPr>
          <p:cNvSpPr txBox="1"/>
          <p:nvPr/>
        </p:nvSpPr>
        <p:spPr>
          <a:xfrm>
            <a:off x="0" y="3298399"/>
            <a:ext cx="12192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SEE YOU IN OUR NEXT WEBINARS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rPr>
              <a:t>www.irena.org/events/2020/Jun/IRENA-Insights</a:t>
            </a:r>
            <a:endParaRPr kumimoji="0" lang="en-US" sz="2800" b="1"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33123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642178E-93A5-E442-82E5-DCDA27F03C0E}"/>
              </a:ext>
            </a:extLst>
          </p:cNvPr>
          <p:cNvSpPr txBox="1"/>
          <p:nvPr/>
        </p:nvSpPr>
        <p:spPr>
          <a:xfrm>
            <a:off x="947738" y="3501494"/>
            <a:ext cx="2827189" cy="1323439"/>
          </a:xfrm>
          <a:prstGeom prst="rect">
            <a:avLst/>
          </a:prstGeom>
          <a:noFill/>
        </p:spPr>
        <p:txBody>
          <a:bodyPr wrap="square" rtlCol="0">
            <a:spAutoFit/>
          </a:bodyPr>
          <a:lstStyle/>
          <a:p>
            <a:pPr algn="ctr"/>
            <a:r>
              <a:rPr lang="en-US" sz="2000">
                <a:solidFill>
                  <a:schemeClr val="bg1"/>
                </a:solidFill>
              </a:rPr>
              <a:t>Please make sure to </a:t>
            </a:r>
            <a:r>
              <a:rPr lang="en-US" sz="2000" b="1">
                <a:solidFill>
                  <a:schemeClr val="bg1"/>
                </a:solidFill>
              </a:rPr>
              <a:t>mute</a:t>
            </a:r>
            <a:r>
              <a:rPr lang="en-US" sz="2000">
                <a:solidFill>
                  <a:schemeClr val="bg1"/>
                </a:solidFill>
              </a:rPr>
              <a:t> yourself during the session to avoid background noise</a:t>
            </a:r>
            <a:endParaRPr lang="en-GB" sz="2000">
              <a:solidFill>
                <a:schemeClr val="bg1"/>
              </a:solidFill>
            </a:endParaRPr>
          </a:p>
        </p:txBody>
      </p:sp>
      <p:pic>
        <p:nvPicPr>
          <p:cNvPr id="13" name="Picture 12">
            <a:extLst>
              <a:ext uri="{FF2B5EF4-FFF2-40B4-BE49-F238E27FC236}">
                <a16:creationId xmlns:a16="http://schemas.microsoft.com/office/drawing/2014/main" id="{73325012-7CB2-0946-8AB2-45097234E157}"/>
              </a:ext>
            </a:extLst>
          </p:cNvPr>
          <p:cNvPicPr>
            <a:picLocks noChangeAspect="1"/>
          </p:cNvPicPr>
          <p:nvPr/>
        </p:nvPicPr>
        <p:blipFill>
          <a:blip r:embed="rId3"/>
          <a:stretch>
            <a:fillRect/>
          </a:stretch>
        </p:blipFill>
        <p:spPr>
          <a:xfrm>
            <a:off x="1923817" y="2107838"/>
            <a:ext cx="875031" cy="1065632"/>
          </a:xfrm>
          <a:prstGeom prst="rect">
            <a:avLst/>
          </a:prstGeom>
        </p:spPr>
      </p:pic>
      <p:pic>
        <p:nvPicPr>
          <p:cNvPr id="15" name="Picture 14">
            <a:extLst>
              <a:ext uri="{FF2B5EF4-FFF2-40B4-BE49-F238E27FC236}">
                <a16:creationId xmlns:a16="http://schemas.microsoft.com/office/drawing/2014/main" id="{42458B9F-35A1-4846-94C0-B3A76484704E}"/>
              </a:ext>
            </a:extLst>
          </p:cNvPr>
          <p:cNvPicPr>
            <a:picLocks noChangeAspect="1"/>
          </p:cNvPicPr>
          <p:nvPr/>
        </p:nvPicPr>
        <p:blipFill>
          <a:blip r:embed="rId4"/>
          <a:stretch>
            <a:fillRect/>
          </a:stretch>
        </p:blipFill>
        <p:spPr>
          <a:xfrm>
            <a:off x="4998596" y="2099963"/>
            <a:ext cx="1770866" cy="1382400"/>
          </a:xfrm>
          <a:prstGeom prst="rect">
            <a:avLst/>
          </a:prstGeom>
        </p:spPr>
      </p:pic>
      <p:sp>
        <p:nvSpPr>
          <p:cNvPr id="17" name="TextBox 16">
            <a:extLst>
              <a:ext uri="{FF2B5EF4-FFF2-40B4-BE49-F238E27FC236}">
                <a16:creationId xmlns:a16="http://schemas.microsoft.com/office/drawing/2014/main" id="{AEEAFAD9-AC95-4477-A694-D12221928C53}"/>
              </a:ext>
            </a:extLst>
          </p:cNvPr>
          <p:cNvSpPr txBox="1"/>
          <p:nvPr/>
        </p:nvSpPr>
        <p:spPr>
          <a:xfrm>
            <a:off x="4600368" y="3567642"/>
            <a:ext cx="2827189" cy="1015663"/>
          </a:xfrm>
          <a:prstGeom prst="rect">
            <a:avLst/>
          </a:prstGeom>
          <a:noFill/>
        </p:spPr>
        <p:txBody>
          <a:bodyPr wrap="square" rtlCol="0">
            <a:spAutoFit/>
          </a:bodyPr>
          <a:lstStyle/>
          <a:p>
            <a:pPr algn="ctr"/>
            <a:r>
              <a:rPr lang="en-US" sz="2000">
                <a:solidFill>
                  <a:schemeClr val="bg1"/>
                </a:solidFill>
              </a:rPr>
              <a:t>If you have </a:t>
            </a:r>
            <a:r>
              <a:rPr lang="en-US" sz="2000" b="1">
                <a:solidFill>
                  <a:schemeClr val="bg1"/>
                </a:solidFill>
              </a:rPr>
              <a:t>Questions</a:t>
            </a:r>
            <a:r>
              <a:rPr lang="en-US" sz="2000">
                <a:solidFill>
                  <a:schemeClr val="bg1"/>
                </a:solidFill>
              </a:rPr>
              <a:t> to the speaker, please use the </a:t>
            </a:r>
            <a:r>
              <a:rPr lang="en-US" sz="2000" b="1">
                <a:solidFill>
                  <a:schemeClr val="bg1"/>
                </a:solidFill>
              </a:rPr>
              <a:t>Q&amp;A/chat feature</a:t>
            </a:r>
            <a:endParaRPr lang="en-GB" sz="2000" b="1">
              <a:solidFill>
                <a:schemeClr val="bg1"/>
              </a:solidFill>
            </a:endParaRPr>
          </a:p>
        </p:txBody>
      </p:sp>
      <p:sp>
        <p:nvSpPr>
          <p:cNvPr id="2" name="TextBox 1">
            <a:extLst>
              <a:ext uri="{FF2B5EF4-FFF2-40B4-BE49-F238E27FC236}">
                <a16:creationId xmlns:a16="http://schemas.microsoft.com/office/drawing/2014/main" id="{4F7B9772-85EA-0053-5485-2170B7A0C17E}"/>
              </a:ext>
            </a:extLst>
          </p:cNvPr>
          <p:cNvSpPr txBox="1"/>
          <p:nvPr/>
        </p:nvSpPr>
        <p:spPr>
          <a:xfrm>
            <a:off x="8252999" y="3470395"/>
            <a:ext cx="2827189" cy="1323439"/>
          </a:xfrm>
          <a:prstGeom prst="rect">
            <a:avLst/>
          </a:prstGeom>
          <a:noFill/>
        </p:spPr>
        <p:txBody>
          <a:bodyPr wrap="square" rtlCol="0">
            <a:spAutoFit/>
          </a:bodyPr>
          <a:lstStyle/>
          <a:p>
            <a:pPr algn="ctr"/>
            <a:r>
              <a:rPr lang="en-US" sz="2000">
                <a:solidFill>
                  <a:schemeClr val="bg1"/>
                </a:solidFill>
              </a:rPr>
              <a:t>The </a:t>
            </a:r>
            <a:r>
              <a:rPr lang="en-US" sz="2000" b="1">
                <a:solidFill>
                  <a:schemeClr val="bg1"/>
                </a:solidFill>
              </a:rPr>
              <a:t>slides</a:t>
            </a:r>
            <a:r>
              <a:rPr lang="en-US" sz="2000">
                <a:solidFill>
                  <a:schemeClr val="bg1"/>
                </a:solidFill>
              </a:rPr>
              <a:t> and a </a:t>
            </a:r>
            <a:r>
              <a:rPr lang="en-US" sz="2000" b="1">
                <a:solidFill>
                  <a:schemeClr val="bg1"/>
                </a:solidFill>
              </a:rPr>
              <a:t>recording</a:t>
            </a:r>
            <a:r>
              <a:rPr lang="en-US" sz="2000">
                <a:solidFill>
                  <a:schemeClr val="bg1"/>
                </a:solidFill>
              </a:rPr>
              <a:t> at https://irena.org/events/2020/Jun/IRENA-Insights</a:t>
            </a:r>
            <a:endParaRPr lang="en-GB" sz="2000">
              <a:solidFill>
                <a:schemeClr val="bg1"/>
              </a:solidFill>
            </a:endParaRPr>
          </a:p>
        </p:txBody>
      </p:sp>
      <p:pic>
        <p:nvPicPr>
          <p:cNvPr id="3" name="Picture 2">
            <a:extLst>
              <a:ext uri="{FF2B5EF4-FFF2-40B4-BE49-F238E27FC236}">
                <a16:creationId xmlns:a16="http://schemas.microsoft.com/office/drawing/2014/main" id="{F65DD9C2-9314-CF29-522E-61A31573DCDC}"/>
              </a:ext>
            </a:extLst>
          </p:cNvPr>
          <p:cNvPicPr>
            <a:picLocks noChangeAspect="1"/>
          </p:cNvPicPr>
          <p:nvPr/>
        </p:nvPicPr>
        <p:blipFill>
          <a:blip r:embed="rId5"/>
          <a:stretch>
            <a:fillRect/>
          </a:stretch>
        </p:blipFill>
        <p:spPr>
          <a:xfrm>
            <a:off x="8140472" y="2046600"/>
            <a:ext cx="1204294" cy="1197412"/>
          </a:xfrm>
          <a:prstGeom prst="rect">
            <a:avLst/>
          </a:prstGeom>
        </p:spPr>
      </p:pic>
      <p:pic>
        <p:nvPicPr>
          <p:cNvPr id="4" name="Picture 3">
            <a:extLst>
              <a:ext uri="{FF2B5EF4-FFF2-40B4-BE49-F238E27FC236}">
                <a16:creationId xmlns:a16="http://schemas.microsoft.com/office/drawing/2014/main" id="{C291DE97-32FF-261A-9635-8B31BDEC0567}"/>
              </a:ext>
            </a:extLst>
          </p:cNvPr>
          <p:cNvPicPr>
            <a:picLocks noChangeAspect="1"/>
          </p:cNvPicPr>
          <p:nvPr/>
        </p:nvPicPr>
        <p:blipFill>
          <a:blip r:embed="rId6"/>
          <a:stretch>
            <a:fillRect/>
          </a:stretch>
        </p:blipFill>
        <p:spPr>
          <a:xfrm>
            <a:off x="9752891" y="2099963"/>
            <a:ext cx="1030583" cy="836958"/>
          </a:xfrm>
          <a:prstGeom prst="rect">
            <a:avLst/>
          </a:prstGeom>
        </p:spPr>
      </p:pic>
    </p:spTree>
    <p:extLst>
      <p:ext uri="{BB962C8B-B14F-4D97-AF65-F5344CB8AC3E}">
        <p14:creationId xmlns:p14="http://schemas.microsoft.com/office/powerpoint/2010/main" val="199525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134040-747A-843D-8BAC-667F0B8467F4}"/>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834B9863-A747-F093-E564-D057A21EF6DC}"/>
              </a:ext>
            </a:extLst>
          </p:cNvPr>
          <p:cNvSpPr txBox="1"/>
          <p:nvPr/>
        </p:nvSpPr>
        <p:spPr>
          <a:xfrm>
            <a:off x="983751" y="1621078"/>
            <a:ext cx="69949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International trade and green hydrogen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Supporting the global transition to a low-carbon economy</a:t>
            </a:r>
            <a:r>
              <a:rPr kumimoji="0" lang="en-GB" sz="3200" b="1"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2" name="Picture 1" descr="A screen shot of a device&#10;&#10;Description automatically generated">
            <a:extLst>
              <a:ext uri="{FF2B5EF4-FFF2-40B4-BE49-F238E27FC236}">
                <a16:creationId xmlns:a16="http://schemas.microsoft.com/office/drawing/2014/main" id="{766D7D46-8946-0C7F-E9F6-DE32A21D620C}"/>
              </a:ext>
            </a:extLst>
          </p:cNvPr>
          <p:cNvPicPr>
            <a:picLocks noChangeAspect="1"/>
          </p:cNvPicPr>
          <p:nvPr/>
        </p:nvPicPr>
        <p:blipFill>
          <a:blip r:embed="rId2"/>
          <a:stretch>
            <a:fillRect/>
          </a:stretch>
        </p:blipFill>
        <p:spPr>
          <a:xfrm>
            <a:off x="8494686" y="1509760"/>
            <a:ext cx="2905844" cy="3618063"/>
          </a:xfrm>
          <a:prstGeom prst="rect">
            <a:avLst/>
          </a:prstGeom>
        </p:spPr>
      </p:pic>
      <p:pic>
        <p:nvPicPr>
          <p:cNvPr id="3" name="Picture 2">
            <a:extLst>
              <a:ext uri="{FF2B5EF4-FFF2-40B4-BE49-F238E27FC236}">
                <a16:creationId xmlns:a16="http://schemas.microsoft.com/office/drawing/2014/main" id="{B5D4EDDA-4B18-C2D3-3043-98467A8341B1}"/>
              </a:ext>
            </a:extLst>
          </p:cNvPr>
          <p:cNvPicPr>
            <a:picLocks noChangeAspect="1"/>
          </p:cNvPicPr>
          <p:nvPr/>
        </p:nvPicPr>
        <p:blipFill>
          <a:blip r:embed="rId3"/>
          <a:stretch>
            <a:fillRect/>
          </a:stretch>
        </p:blipFill>
        <p:spPr>
          <a:xfrm>
            <a:off x="1652714" y="3572123"/>
            <a:ext cx="1188249" cy="1304624"/>
          </a:xfrm>
          <a:prstGeom prst="rect">
            <a:avLst/>
          </a:prstGeom>
        </p:spPr>
      </p:pic>
      <p:pic>
        <p:nvPicPr>
          <p:cNvPr id="6" name="Picture 5">
            <a:extLst>
              <a:ext uri="{FF2B5EF4-FFF2-40B4-BE49-F238E27FC236}">
                <a16:creationId xmlns:a16="http://schemas.microsoft.com/office/drawing/2014/main" id="{C986BAE1-0DDF-38D0-F8B9-CEF61CF1970C}"/>
              </a:ext>
            </a:extLst>
          </p:cNvPr>
          <p:cNvPicPr>
            <a:picLocks noChangeAspect="1"/>
          </p:cNvPicPr>
          <p:nvPr/>
        </p:nvPicPr>
        <p:blipFill>
          <a:blip r:embed="rId4"/>
          <a:stretch>
            <a:fillRect/>
          </a:stretch>
        </p:blipFill>
        <p:spPr>
          <a:xfrm>
            <a:off x="3113994" y="3667263"/>
            <a:ext cx="3482784" cy="1028648"/>
          </a:xfrm>
          <a:prstGeom prst="rect">
            <a:avLst/>
          </a:prstGeom>
        </p:spPr>
      </p:pic>
    </p:spTree>
    <p:extLst>
      <p:ext uri="{BB962C8B-B14F-4D97-AF65-F5344CB8AC3E}">
        <p14:creationId xmlns:p14="http://schemas.microsoft.com/office/powerpoint/2010/main" val="13515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8A2787-35B8-2286-BCBC-3B9A8A47CCFB}"/>
              </a:ext>
            </a:extLst>
          </p:cNvPr>
          <p:cNvSpPr txBox="1">
            <a:spLocks/>
          </p:cNvSpPr>
          <p:nvPr/>
        </p:nvSpPr>
        <p:spPr>
          <a:xfrm>
            <a:off x="432045" y="171474"/>
            <a:ext cx="9073008" cy="778098"/>
          </a:xfrm>
          <a:prstGeom prst="rect">
            <a:avLst/>
          </a:prstGeom>
        </p:spPr>
        <p:txBody>
          <a:bodyPr/>
          <a:lstStyle>
            <a:defPPr marR="0" lvl="0" algn="l" rtl="0">
              <a:lnSpc>
                <a:spcPct val="100000"/>
              </a:lnSpc>
              <a:spcBef>
                <a:spcPts val="0"/>
              </a:spcBef>
              <a:spcAft>
                <a:spcPts val="0"/>
              </a:spcAft>
            </a:defPPr>
            <a:lvl1pPr>
              <a:defRPr sz="2400" b="1">
                <a:solidFill>
                  <a:srgbClr val="0872A6"/>
                </a:solidFill>
                <a:latin typeface="Poppins" panose="00000500000000000000" pitchFamily="2" charset="0"/>
                <a:cs typeface="Poppins" panose="00000500000000000000" pitchFamily="2"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Role of hydrogen in IRENA’s 1.5°C Scenario</a:t>
            </a:r>
            <a:endParaRPr lang="en-GB"/>
          </a:p>
        </p:txBody>
      </p:sp>
      <p:pic>
        <p:nvPicPr>
          <p:cNvPr id="6" name="Picture 5">
            <a:extLst>
              <a:ext uri="{FF2B5EF4-FFF2-40B4-BE49-F238E27FC236}">
                <a16:creationId xmlns:a16="http://schemas.microsoft.com/office/drawing/2014/main" id="{D88527F2-738D-6BCE-02B5-D31F1C7B245C}"/>
              </a:ext>
            </a:extLst>
          </p:cNvPr>
          <p:cNvPicPr>
            <a:picLocks noChangeAspect="1"/>
          </p:cNvPicPr>
          <p:nvPr/>
        </p:nvPicPr>
        <p:blipFill>
          <a:blip r:embed="rId3"/>
          <a:stretch>
            <a:fillRect/>
          </a:stretch>
        </p:blipFill>
        <p:spPr>
          <a:xfrm>
            <a:off x="383059" y="1430089"/>
            <a:ext cx="6714427" cy="5256437"/>
          </a:xfrm>
          <a:prstGeom prst="rect">
            <a:avLst/>
          </a:prstGeom>
        </p:spPr>
      </p:pic>
      <p:sp>
        <p:nvSpPr>
          <p:cNvPr id="7" name="TextBox 6">
            <a:extLst>
              <a:ext uri="{FF2B5EF4-FFF2-40B4-BE49-F238E27FC236}">
                <a16:creationId xmlns:a16="http://schemas.microsoft.com/office/drawing/2014/main" id="{D578D727-FA54-6008-FDBE-853A2CB8299C}"/>
              </a:ext>
            </a:extLst>
          </p:cNvPr>
          <p:cNvSpPr txBox="1"/>
          <p:nvPr/>
        </p:nvSpPr>
        <p:spPr>
          <a:xfrm>
            <a:off x="7529590" y="2239485"/>
            <a:ext cx="4403962" cy="3693319"/>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Poppins" panose="00000500000000000000" pitchFamily="2" charset="0"/>
                <a:cs typeface="Poppins" panose="00000500000000000000" pitchFamily="2" charset="0"/>
              </a:rPr>
              <a:t>By 2050, </a:t>
            </a:r>
            <a:r>
              <a:rPr lang="en-US" sz="1800" b="1">
                <a:latin typeface="Poppins" panose="00000500000000000000" pitchFamily="2" charset="0"/>
                <a:cs typeface="Poppins" panose="00000500000000000000" pitchFamily="2" charset="0"/>
              </a:rPr>
              <a:t>electricity becomes the main energy carrier</a:t>
            </a:r>
            <a:r>
              <a:rPr lang="en-US" sz="1800">
                <a:latin typeface="Poppins" panose="00000500000000000000" pitchFamily="2" charset="0"/>
                <a:cs typeface="Poppins" panose="00000500000000000000" pitchFamily="2" charset="0"/>
              </a:rPr>
              <a:t>, accounting for more than half of the global final energy consumption.</a:t>
            </a:r>
          </a:p>
          <a:p>
            <a:endParaRPr lang="en-US" sz="180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800">
                <a:latin typeface="Poppins" panose="00000500000000000000" pitchFamily="2" charset="0"/>
                <a:cs typeface="Poppins" panose="00000500000000000000" pitchFamily="2" charset="0"/>
              </a:rPr>
              <a:t>Hydrogen</a:t>
            </a:r>
            <a:r>
              <a:rPr lang="en-US" sz="1800" baseline="0">
                <a:latin typeface="Poppins" panose="00000500000000000000" pitchFamily="2" charset="0"/>
                <a:cs typeface="Poppins" panose="00000500000000000000" pitchFamily="2" charset="0"/>
              </a:rPr>
              <a:t> </a:t>
            </a:r>
            <a:r>
              <a:rPr lang="en-US" sz="1800">
                <a:latin typeface="Poppins" panose="00000500000000000000" pitchFamily="2" charset="0"/>
                <a:cs typeface="Poppins" panose="00000500000000000000" pitchFamily="2" charset="0"/>
              </a:rPr>
              <a:t>and hydrogen derivatives represent </a:t>
            </a:r>
            <a:r>
              <a:rPr lang="en-US" sz="1800" baseline="0">
                <a:latin typeface="Poppins" panose="00000500000000000000" pitchFamily="2" charset="0"/>
                <a:cs typeface="Poppins" panose="00000500000000000000" pitchFamily="2" charset="0"/>
              </a:rPr>
              <a:t>up </a:t>
            </a:r>
            <a:r>
              <a:rPr lang="en-US" sz="1800" b="1">
                <a:latin typeface="Poppins" panose="00000500000000000000" pitchFamily="2" charset="0"/>
                <a:cs typeface="Poppins" panose="00000500000000000000" pitchFamily="2" charset="0"/>
              </a:rPr>
              <a:t>14% of total final energy consumption</a:t>
            </a:r>
            <a:r>
              <a:rPr lang="en-US" sz="1800" b="1" baseline="0">
                <a:latin typeface="Poppins" panose="00000500000000000000" pitchFamily="2" charset="0"/>
                <a:cs typeface="Poppins" panose="00000500000000000000" pitchFamily="2" charset="0"/>
              </a:rPr>
              <a:t> by 2050</a:t>
            </a:r>
            <a:r>
              <a:rPr lang="en-US" sz="1800" baseline="0">
                <a:latin typeface="Poppins" panose="00000500000000000000" pitchFamily="2" charset="0"/>
                <a:cs typeface="Poppins" panose="00000500000000000000" pitchFamily="2" charset="0"/>
              </a:rPr>
              <a:t>.</a:t>
            </a:r>
          </a:p>
          <a:p>
            <a:endParaRPr lang="en-US" sz="1800" baseline="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1800" b="1">
                <a:latin typeface="Poppins" panose="00000500000000000000" pitchFamily="2" charset="0"/>
                <a:cs typeface="Poppins" panose="00000500000000000000" pitchFamily="2" charset="0"/>
              </a:rPr>
              <a:t>94% of hydrogen production </a:t>
            </a:r>
            <a:r>
              <a:rPr lang="en-US" sz="1800">
                <a:latin typeface="Poppins" panose="00000500000000000000" pitchFamily="2" charset="0"/>
                <a:cs typeface="Poppins" panose="00000500000000000000" pitchFamily="2" charset="0"/>
              </a:rPr>
              <a:t> should </a:t>
            </a:r>
            <a:r>
              <a:rPr lang="en-US" sz="1800" b="1">
                <a:latin typeface="Poppins" panose="00000500000000000000" pitchFamily="2" charset="0"/>
                <a:cs typeface="Poppins" panose="00000500000000000000" pitchFamily="2" charset="0"/>
              </a:rPr>
              <a:t>come from renewables.</a:t>
            </a:r>
            <a:r>
              <a:rPr lang="en-US" sz="1800">
                <a:latin typeface="Poppins" panose="00000500000000000000" pitchFamily="2" charset="0"/>
                <a:cs typeface="Poppins" panose="00000500000000000000" pitchFamily="2" charset="0"/>
              </a:rPr>
              <a:t> </a:t>
            </a:r>
          </a:p>
          <a:p>
            <a:endParaRPr lang="en-US" sz="1800">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02BBFA0F-453B-EB04-42A9-457627E2C7D0}"/>
              </a:ext>
            </a:extLst>
          </p:cNvPr>
          <p:cNvSpPr txBox="1"/>
          <p:nvPr/>
        </p:nvSpPr>
        <p:spPr>
          <a:xfrm>
            <a:off x="432045" y="1199256"/>
            <a:ext cx="5070684" cy="461665"/>
          </a:xfrm>
          <a:prstGeom prst="rect">
            <a:avLst/>
          </a:prstGeom>
          <a:noFill/>
        </p:spPr>
        <p:txBody>
          <a:bodyPr wrap="square" rtlCol="0">
            <a:spAutoFit/>
          </a:bodyPr>
          <a:lstStyle/>
          <a:p>
            <a:r>
              <a:rPr lang="en-US" sz="1200" b="1">
                <a:solidFill>
                  <a:schemeClr val="tx1">
                    <a:lumMod val="50000"/>
                    <a:lumOff val="50000"/>
                  </a:schemeClr>
                </a:solidFill>
                <a:latin typeface="Poppins" panose="00000500000000000000" pitchFamily="2" charset="0"/>
                <a:cs typeface="Poppins" panose="00000500000000000000" pitchFamily="2" charset="0"/>
              </a:rPr>
              <a:t>Breakdown of total final energy consumption by energy carrier in 2020 and 2050 under IRENA’s 1.5°C Scenario:</a:t>
            </a:r>
            <a:endParaRPr lang="en-GB" sz="1200" b="1">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6300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B78B-B264-4C20-BB46-FE6A023F7A46}"/>
              </a:ext>
            </a:extLst>
          </p:cNvPr>
          <p:cNvSpPr txBox="1">
            <a:spLocks/>
          </p:cNvSpPr>
          <p:nvPr/>
        </p:nvSpPr>
        <p:spPr>
          <a:xfrm>
            <a:off x="434834" y="42278"/>
            <a:ext cx="7849946" cy="847880"/>
          </a:xfrm>
          <a:prstGeom prst="rect">
            <a:avLst/>
          </a:prstGeom>
          <a:solidFill>
            <a:schemeClr val="bg1"/>
          </a:solidFill>
        </p:spPr>
        <p:txBody>
          <a:bodyPr lIns="91440" tIns="45720" rIns="91440" bIns="45720" anchor="ctr">
            <a:normAutofit lnSpcReduction="10000"/>
          </a:bodyP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1" i="0" u="none" strike="noStrike" kern="0" cap="none" spc="0" normalizeH="0" baseline="0" noProof="0">
                <a:ln>
                  <a:noFill/>
                </a:ln>
                <a:solidFill>
                  <a:srgbClr val="0872A6"/>
                </a:solidFill>
                <a:effectLst/>
                <a:uLnTx/>
                <a:uFillTx/>
                <a:latin typeface="Gotham Narrow Medium"/>
                <a:ea typeface="MS PGothic"/>
                <a:cs typeface="Arial"/>
              </a:rPr>
              <a:t>Scaling hydrogen production will be a major challenge</a:t>
            </a:r>
            <a:endParaRPr kumimoji="0" lang="en-US" sz="2500" b="1" i="0" u="none" strike="noStrike" kern="1200" cap="none" spc="0" normalizeH="0" baseline="0" noProof="0">
              <a:ln>
                <a:noFill/>
              </a:ln>
              <a:solidFill>
                <a:srgbClr val="0872A6"/>
              </a:solidFill>
              <a:effectLst/>
              <a:uLnTx/>
              <a:uFillTx/>
              <a:latin typeface="Gotham Narrow Medium"/>
              <a:ea typeface="MS PGothic" panose="020B0600070205080204" pitchFamily="34" charset="-128"/>
              <a:cs typeface="Arial"/>
            </a:endParaRPr>
          </a:p>
        </p:txBody>
      </p:sp>
      <p:sp>
        <p:nvSpPr>
          <p:cNvPr id="4" name="TextBox 3">
            <a:extLst>
              <a:ext uri="{FF2B5EF4-FFF2-40B4-BE49-F238E27FC236}">
                <a16:creationId xmlns:a16="http://schemas.microsoft.com/office/drawing/2014/main" id="{1CB377A4-21F0-40C0-B3AB-84678891A9BB}"/>
              </a:ext>
            </a:extLst>
          </p:cNvPr>
          <p:cNvSpPr txBox="1"/>
          <p:nvPr/>
        </p:nvSpPr>
        <p:spPr>
          <a:xfrm>
            <a:off x="6935578" y="1921329"/>
            <a:ext cx="4995165" cy="3970318"/>
          </a:xfrm>
          <a:prstGeom prst="rect">
            <a:avLst/>
          </a:prstGeom>
          <a:noFill/>
        </p:spPr>
        <p:txBody>
          <a:bodyPr wrap="square" rtlCol="0">
            <a:spAutoFit/>
          </a:bodyPr>
          <a:lstStyle>
            <a:defPPr>
              <a:defRPr lang="de-DE"/>
            </a:defPPr>
            <a:lvl1pPr>
              <a:defRPr sz="1200" b="1"/>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Gotham Narrow Medium"/>
                <a:ea typeface="+mn-ea"/>
                <a:cs typeface="Arial"/>
              </a:rPr>
              <a:t>Bulk of </a:t>
            </a:r>
            <a:r>
              <a:rPr kumimoji="0" lang="en-US" sz="1800" b="1" i="0" u="none" strike="noStrike" kern="1200" cap="none" spc="0" normalizeH="0" baseline="0" noProof="0">
                <a:ln>
                  <a:noFill/>
                </a:ln>
                <a:solidFill>
                  <a:srgbClr val="000000"/>
                </a:solidFill>
                <a:effectLst/>
                <a:uLnTx/>
                <a:uFillTx/>
                <a:latin typeface="Gotham Narrow Medium"/>
                <a:ea typeface="+mn-ea"/>
                <a:cs typeface="Arial"/>
              </a:rPr>
              <a:t>today’s hydrogen production is fossil-based</a:t>
            </a:r>
            <a:r>
              <a:rPr kumimoji="0" lang="en-US" sz="1800" b="0" i="0" u="none" strike="noStrike" kern="1200" cap="none" spc="0" normalizeH="0" baseline="0" noProof="0">
                <a:ln>
                  <a:noFill/>
                </a:ln>
                <a:solidFill>
                  <a:srgbClr val="000000"/>
                </a:solidFill>
                <a:effectLst/>
                <a:uLnTx/>
                <a:uFillTx/>
                <a:latin typeface="Gotham Narrow Medium"/>
                <a:ea typeface="+mn-ea"/>
                <a:cs typeface="Arial"/>
              </a:rPr>
              <a:t> (mostly natural gas, but also coal)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Gotham Narrow Medium"/>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Gotham Narrow Medium"/>
                <a:ea typeface="+mn-ea"/>
                <a:cs typeface="Arial"/>
              </a:rPr>
              <a:t>Most of global hydrogen </a:t>
            </a:r>
            <a:r>
              <a:rPr kumimoji="0" lang="en-US" sz="1800" b="1" i="0" u="none" strike="noStrike" kern="1200" cap="none" spc="0" normalizeH="0" baseline="0" noProof="0">
                <a:ln>
                  <a:noFill/>
                </a:ln>
                <a:solidFill>
                  <a:srgbClr val="000000"/>
                </a:solidFill>
                <a:effectLst/>
                <a:uLnTx/>
                <a:uFillTx/>
                <a:latin typeface="Gotham Narrow Medium"/>
                <a:ea typeface="+mn-ea"/>
                <a:cs typeface="Arial"/>
              </a:rPr>
              <a:t>production in 2050 should come from renewables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srgbClr val="000000"/>
              </a:solidFill>
              <a:effectLst/>
              <a:uLnTx/>
              <a:uFillTx/>
              <a:latin typeface="Gotham Narrow Medium"/>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Gotham Narrow Medium"/>
                <a:ea typeface="+mn-ea"/>
                <a:cs typeface="Arial"/>
              </a:rPr>
              <a:t>The electricity requirement for </a:t>
            </a:r>
            <a:r>
              <a:rPr kumimoji="0" lang="en-US" sz="1800" b="1" i="0" u="none" strike="noStrike" kern="1200" cap="none" spc="0" normalizeH="0" baseline="0" noProof="0">
                <a:ln>
                  <a:noFill/>
                </a:ln>
                <a:solidFill>
                  <a:srgbClr val="000000"/>
                </a:solidFill>
                <a:effectLst/>
                <a:uLnTx/>
                <a:uFillTx/>
                <a:latin typeface="Gotham Narrow Medium"/>
                <a:ea typeface="+mn-ea"/>
                <a:cs typeface="Arial"/>
              </a:rPr>
              <a:t>green hydrogen in 2050 </a:t>
            </a:r>
            <a:r>
              <a:rPr kumimoji="0" lang="en-US" sz="1800" i="0" u="none" strike="noStrike" kern="1200" cap="none" spc="0" normalizeH="0" baseline="0" noProof="0">
                <a:ln>
                  <a:noFill/>
                </a:ln>
                <a:solidFill>
                  <a:srgbClr val="000000"/>
                </a:solidFill>
                <a:effectLst/>
                <a:uLnTx/>
                <a:uFillTx/>
                <a:latin typeface="Gotham Narrow Medium"/>
                <a:ea typeface="+mn-ea"/>
                <a:cs typeface="Arial"/>
              </a:rPr>
              <a:t>is comparable to today’s global electricity consumption.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Gotham Narrow Medium"/>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Gotham Narrow Medium"/>
                <a:ea typeface="+mn-ea"/>
                <a:cs typeface="Arial"/>
              </a:rPr>
              <a:t>From </a:t>
            </a:r>
            <a:r>
              <a:rPr lang="en-US" sz="1800">
                <a:solidFill>
                  <a:srgbClr val="000000"/>
                </a:solidFill>
                <a:latin typeface="Gotham Narrow Medium"/>
                <a:cs typeface="Arial"/>
              </a:rPr>
              <a:t>~</a:t>
            </a:r>
            <a:r>
              <a:rPr kumimoji="0" lang="en-US" sz="1800" b="1" i="0" u="none" strike="noStrike" kern="1200" cap="none" spc="0" normalizeH="0" baseline="0" noProof="0">
                <a:ln>
                  <a:noFill/>
                </a:ln>
                <a:solidFill>
                  <a:srgbClr val="000000"/>
                </a:solidFill>
                <a:effectLst/>
                <a:uLnTx/>
                <a:uFillTx/>
                <a:latin typeface="Gotham Narrow Medium"/>
                <a:ea typeface="+mn-ea"/>
                <a:cs typeface="Arial"/>
              </a:rPr>
              <a:t> 1 GW to </a:t>
            </a:r>
            <a:r>
              <a:rPr lang="en-US" sz="1800" kern="1200">
                <a:latin typeface="Gotham Narrow Medium"/>
                <a:ea typeface="+mn-ea"/>
              </a:rPr>
              <a:t>&gt;5700</a:t>
            </a:r>
            <a:r>
              <a:rPr kumimoji="0" lang="en-US" sz="1800" b="1" i="0" u="none" strike="noStrike" kern="1200" cap="none" spc="0" normalizeH="0" baseline="0" noProof="0">
                <a:ln>
                  <a:noFill/>
                </a:ln>
                <a:solidFill>
                  <a:srgbClr val="000000"/>
                </a:solidFill>
                <a:effectLst/>
                <a:uLnTx/>
                <a:uFillTx/>
                <a:latin typeface="Gotham Narrow Medium"/>
                <a:ea typeface="+mn-ea"/>
                <a:cs typeface="Arial"/>
              </a:rPr>
              <a:t> GW </a:t>
            </a:r>
            <a:r>
              <a:rPr kumimoji="0" lang="en-US" sz="1800" b="0" i="0" u="none" strike="noStrike" kern="1200" cap="none" spc="0" normalizeH="0" baseline="0" noProof="0" err="1">
                <a:ln>
                  <a:noFill/>
                </a:ln>
                <a:solidFill>
                  <a:srgbClr val="000000"/>
                </a:solidFill>
                <a:effectLst/>
                <a:uLnTx/>
                <a:uFillTx/>
                <a:latin typeface="Gotham Narrow Medium"/>
                <a:ea typeface="+mn-ea"/>
                <a:cs typeface="Arial"/>
              </a:rPr>
              <a:t>electrolyser</a:t>
            </a:r>
            <a:r>
              <a:rPr kumimoji="0" lang="en-US" sz="1800" b="0" i="0" u="none" strike="noStrike" kern="1200" cap="none" spc="0" normalizeH="0" baseline="0" noProof="0">
                <a:ln>
                  <a:noFill/>
                </a:ln>
                <a:solidFill>
                  <a:srgbClr val="000000"/>
                </a:solidFill>
                <a:effectLst/>
                <a:uLnTx/>
                <a:uFillTx/>
                <a:latin typeface="Gotham Narrow Medium"/>
                <a:ea typeface="+mn-ea"/>
                <a:cs typeface="Arial"/>
              </a:rPr>
              <a:t> capacity by 2050.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srgbClr val="000000"/>
              </a:solidFill>
              <a:effectLst/>
              <a:uLnTx/>
              <a:uFillTx/>
              <a:latin typeface="Gotham Narrow Medium"/>
              <a:ea typeface="+mn-ea"/>
              <a:cs typeface="Arial"/>
            </a:endParaRPr>
          </a:p>
        </p:txBody>
      </p:sp>
      <p:sp>
        <p:nvSpPr>
          <p:cNvPr id="7" name="TextBox 6">
            <a:extLst>
              <a:ext uri="{FF2B5EF4-FFF2-40B4-BE49-F238E27FC236}">
                <a16:creationId xmlns:a16="http://schemas.microsoft.com/office/drawing/2014/main" id="{F16E9B0A-2E87-4A19-AD3D-832E6813B522}"/>
              </a:ext>
            </a:extLst>
          </p:cNvPr>
          <p:cNvSpPr txBox="1"/>
          <p:nvPr/>
        </p:nvSpPr>
        <p:spPr>
          <a:xfrm rot="10800000" flipV="1">
            <a:off x="595562" y="6493070"/>
            <a:ext cx="688206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prstClr val="white">
                    <a:lumMod val="50000"/>
                  </a:prstClr>
                </a:solidFill>
                <a:effectLst/>
                <a:uLnTx/>
                <a:uFillTx/>
                <a:latin typeface="Arial"/>
                <a:ea typeface="+mn-ea"/>
                <a:cs typeface="Arial"/>
                <a:sym typeface="Arial"/>
              </a:rPr>
              <a:t>Source: IRENA, 2023. World Energy Transitions Outlook 2023: 1.5°C Pathway, Volume 1</a:t>
            </a:r>
          </a:p>
        </p:txBody>
      </p:sp>
      <p:pic>
        <p:nvPicPr>
          <p:cNvPr id="9" name="Picture 8">
            <a:extLst>
              <a:ext uri="{FF2B5EF4-FFF2-40B4-BE49-F238E27FC236}">
                <a16:creationId xmlns:a16="http://schemas.microsoft.com/office/drawing/2014/main" id="{F1612924-EC91-DE56-7F9A-AB1647BB8FC9}"/>
              </a:ext>
            </a:extLst>
          </p:cNvPr>
          <p:cNvPicPr>
            <a:picLocks noChangeAspect="1"/>
          </p:cNvPicPr>
          <p:nvPr/>
        </p:nvPicPr>
        <p:blipFill>
          <a:blip r:embed="rId3"/>
          <a:stretch>
            <a:fillRect/>
          </a:stretch>
        </p:blipFill>
        <p:spPr>
          <a:xfrm>
            <a:off x="663147" y="2040226"/>
            <a:ext cx="5918127" cy="4282573"/>
          </a:xfrm>
          <a:prstGeom prst="rect">
            <a:avLst/>
          </a:prstGeom>
        </p:spPr>
      </p:pic>
      <p:sp>
        <p:nvSpPr>
          <p:cNvPr id="10" name="TextBox 9">
            <a:extLst>
              <a:ext uri="{FF2B5EF4-FFF2-40B4-BE49-F238E27FC236}">
                <a16:creationId xmlns:a16="http://schemas.microsoft.com/office/drawing/2014/main" id="{36495EE2-E4B5-45F5-A1AA-27A7EF7FA991}"/>
              </a:ext>
            </a:extLst>
          </p:cNvPr>
          <p:cNvSpPr txBox="1"/>
          <p:nvPr/>
        </p:nvSpPr>
        <p:spPr>
          <a:xfrm rot="10800000" flipV="1">
            <a:off x="663147" y="1574217"/>
            <a:ext cx="5508767" cy="253916"/>
          </a:xfrm>
          <a:prstGeom prst="rect">
            <a:avLst/>
          </a:prstGeom>
          <a:noFill/>
        </p:spPr>
        <p:txBody>
          <a:bodyPr wrap="square" rtlCol="0">
            <a:spAutoFit/>
          </a:bodyPr>
          <a:lstStyle>
            <a:defPPr>
              <a:defRPr lang="de-DE"/>
            </a:defPPr>
            <a:lvl1pPr>
              <a:defRPr sz="1200" b="1">
                <a:solidFill>
                  <a:schemeClr val="tx1">
                    <a:lumMod val="50000"/>
                    <a:lumOff val="50000"/>
                  </a:schemeClr>
                </a:solidFill>
                <a:latin typeface="Poppins" panose="00000500000000000000" pitchFamily="2" charset="0"/>
                <a:cs typeface="Poppins" panose="00000500000000000000" pitchFamily="2" charset="0"/>
              </a:defRPr>
            </a:lvl1pPr>
          </a:lstStyle>
          <a:p>
            <a:r>
              <a:rPr lang="en-US">
                <a:sym typeface="Arial"/>
              </a:rPr>
              <a:t>Global clean hydrogen supply in 2020, 2030 and 2050 in IRENA’s 1.5°C Scenario. </a:t>
            </a:r>
          </a:p>
        </p:txBody>
      </p:sp>
    </p:spTree>
    <p:extLst>
      <p:ext uri="{BB962C8B-B14F-4D97-AF65-F5344CB8AC3E}">
        <p14:creationId xmlns:p14="http://schemas.microsoft.com/office/powerpoint/2010/main" val="89604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26FABA-BFFD-4807-ADEA-54688E07DE95}"/>
              </a:ext>
            </a:extLst>
          </p:cNvPr>
          <p:cNvPicPr>
            <a:picLocks noChangeAspect="1"/>
          </p:cNvPicPr>
          <p:nvPr/>
        </p:nvPicPr>
        <p:blipFill>
          <a:blip r:embed="rId3"/>
          <a:stretch>
            <a:fillRect/>
          </a:stretch>
        </p:blipFill>
        <p:spPr>
          <a:xfrm>
            <a:off x="1776334" y="1160356"/>
            <a:ext cx="8137962" cy="5507605"/>
          </a:xfrm>
          <a:prstGeom prst="rect">
            <a:avLst/>
          </a:prstGeom>
        </p:spPr>
      </p:pic>
      <p:sp>
        <p:nvSpPr>
          <p:cNvPr id="3" name="Title 1">
            <a:extLst>
              <a:ext uri="{FF2B5EF4-FFF2-40B4-BE49-F238E27FC236}">
                <a16:creationId xmlns:a16="http://schemas.microsoft.com/office/drawing/2014/main" id="{DA0223CD-072C-83E9-FAA7-AF1916C12792}"/>
              </a:ext>
            </a:extLst>
          </p:cNvPr>
          <p:cNvSpPr txBox="1">
            <a:spLocks/>
          </p:cNvSpPr>
          <p:nvPr/>
        </p:nvSpPr>
        <p:spPr>
          <a:xfrm>
            <a:off x="462048" y="72424"/>
            <a:ext cx="7972504" cy="847880"/>
          </a:xfrm>
          <a:prstGeom prst="rect">
            <a:avLst/>
          </a:prstGeom>
          <a:solidFill>
            <a:schemeClr val="bg1"/>
          </a:solidFill>
        </p:spPr>
        <p:txBody>
          <a:bodyPr lIns="91440" tIns="45720" rIns="91440" bIns="45720" anchor="ctr">
            <a:normAutofit fontScale="92500" lnSpcReduction="10000"/>
          </a:bodyPr>
          <a:lst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a:lstStyle>
          <a:p>
            <a:r>
              <a:rPr lang="en-US" sz="2800" kern="0">
                <a:latin typeface="Gotham Narrow Medium"/>
                <a:ea typeface="MS PGothic"/>
              </a:rPr>
              <a:t>Priority uses for hydrogen across the energy system</a:t>
            </a:r>
            <a:endParaRPr lang="en-US">
              <a:latin typeface="Gotham Narrow Medium"/>
            </a:endParaRPr>
          </a:p>
        </p:txBody>
      </p:sp>
    </p:spTree>
    <p:extLst>
      <p:ext uri="{BB962C8B-B14F-4D97-AF65-F5344CB8AC3E}">
        <p14:creationId xmlns:p14="http://schemas.microsoft.com/office/powerpoint/2010/main" val="13382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9228EF-3E53-410E-A9EB-91CC2F284BC1}"/>
              </a:ext>
            </a:extLst>
          </p:cNvPr>
          <p:cNvSpPr txBox="1"/>
          <p:nvPr/>
        </p:nvSpPr>
        <p:spPr>
          <a:xfrm>
            <a:off x="431774" y="80375"/>
            <a:ext cx="7774684" cy="8395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b="1" kern="0">
                <a:solidFill>
                  <a:srgbClr val="0872A6"/>
                </a:solidFill>
                <a:latin typeface="Gotham Narrow Medium"/>
                <a:ea typeface="MS PGothic"/>
                <a:cs typeface="+mj-cs"/>
                <a:sym typeface="Arial"/>
              </a:rPr>
              <a:t>We are transitioning to a world of abundant, cheap renewables</a:t>
            </a:r>
          </a:p>
        </p:txBody>
      </p:sp>
      <p:sp>
        <p:nvSpPr>
          <p:cNvPr id="11" name="TextBox 10">
            <a:extLst>
              <a:ext uri="{FF2B5EF4-FFF2-40B4-BE49-F238E27FC236}">
                <a16:creationId xmlns:a16="http://schemas.microsoft.com/office/drawing/2014/main" id="{CCA44602-26CE-490B-A569-1F861168DF08}"/>
              </a:ext>
            </a:extLst>
          </p:cNvPr>
          <p:cNvSpPr txBox="1"/>
          <p:nvPr/>
        </p:nvSpPr>
        <p:spPr>
          <a:xfrm rot="10800000" flipV="1">
            <a:off x="74798" y="6621393"/>
            <a:ext cx="1038701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prstClr val="white">
                    <a:lumMod val="50000"/>
                  </a:prstClr>
                </a:solidFill>
                <a:effectLst/>
                <a:uLnTx/>
                <a:uFillTx/>
                <a:latin typeface="Gotham Narrow Medium"/>
                <a:cs typeface="Arial"/>
                <a:sym typeface="Arial"/>
              </a:rPr>
              <a:t>Source: IRENA, 2023. Renewable Power Generation Costs in 2022. Available from: https://www.irena.org/Publications/2023/Aug/Renewable-power-generation-costs-in-2022</a:t>
            </a:r>
          </a:p>
        </p:txBody>
      </p:sp>
      <p:pic>
        <p:nvPicPr>
          <p:cNvPr id="3" name="Picture 2">
            <a:extLst>
              <a:ext uri="{FF2B5EF4-FFF2-40B4-BE49-F238E27FC236}">
                <a16:creationId xmlns:a16="http://schemas.microsoft.com/office/drawing/2014/main" id="{B6D42DBE-1174-1AA9-24F3-E90B3AE386EF}"/>
              </a:ext>
            </a:extLst>
          </p:cNvPr>
          <p:cNvPicPr>
            <a:picLocks noChangeAspect="1"/>
          </p:cNvPicPr>
          <p:nvPr/>
        </p:nvPicPr>
        <p:blipFill>
          <a:blip r:embed="rId3"/>
          <a:stretch>
            <a:fillRect/>
          </a:stretch>
        </p:blipFill>
        <p:spPr>
          <a:xfrm>
            <a:off x="832859" y="1093589"/>
            <a:ext cx="9827120" cy="5457296"/>
          </a:xfrm>
          <a:prstGeom prst="rect">
            <a:avLst/>
          </a:prstGeom>
        </p:spPr>
      </p:pic>
    </p:spTree>
    <p:extLst>
      <p:ext uri="{BB962C8B-B14F-4D97-AF65-F5344CB8AC3E}">
        <p14:creationId xmlns:p14="http://schemas.microsoft.com/office/powerpoint/2010/main" val="49566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3CAF0A-D845-414F-BB49-59D558006240}"/>
              </a:ext>
            </a:extLst>
          </p:cNvPr>
          <p:cNvSpPr txBox="1">
            <a:spLocks/>
          </p:cNvSpPr>
          <p:nvPr/>
        </p:nvSpPr>
        <p:spPr>
          <a:xfrm>
            <a:off x="391766" y="102627"/>
            <a:ext cx="7719593" cy="806094"/>
          </a:xfrm>
          <a:prstGeom prst="rect">
            <a:avLst/>
          </a:prstGeom>
          <a:solidFill>
            <a:schemeClr val="bg1"/>
          </a:solidFill>
        </p:spPr>
        <p:txBody>
          <a:bodyPr lIns="91440" tIns="45720" rIns="91440" bIns="45720" anchor="ctr">
            <a:normAutofit fontScale="92500" lnSpcReduction="10000"/>
          </a:bodyPr>
          <a:lstStyle>
            <a:defPPr>
              <a:defRPr lang="de-DE"/>
            </a:defPPr>
            <a:lvl1pPr eaLnBrk="0" fontAlgn="base" hangingPunct="0">
              <a:spcBef>
                <a:spcPct val="0"/>
              </a:spcBef>
              <a:spcAft>
                <a:spcPct val="0"/>
              </a:spcAft>
              <a:defRPr sz="2800" b="1" kern="0">
                <a:solidFill>
                  <a:srgbClr val="0872A6"/>
                </a:solidFill>
                <a:latin typeface="Gotham Narrow Medium"/>
                <a:ea typeface="MS PGothic"/>
                <a:cs typeface="+mj-cs"/>
              </a:defRPr>
            </a:lvl1pPr>
            <a:lvl2pPr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fontAlgn="base">
              <a:spcBef>
                <a:spcPct val="0"/>
              </a:spcBef>
              <a:spcAft>
                <a:spcPct val="0"/>
              </a:spcAft>
              <a:defRPr sz="2700" b="1">
                <a:solidFill>
                  <a:srgbClr val="E10019"/>
                </a:solidFill>
                <a:latin typeface="Arial" charset="0"/>
                <a:cs typeface="Arial" charset="0"/>
              </a:defRPr>
            </a:lvl6pPr>
            <a:lvl7pPr marL="1023523" fontAlgn="base">
              <a:spcBef>
                <a:spcPct val="0"/>
              </a:spcBef>
              <a:spcAft>
                <a:spcPct val="0"/>
              </a:spcAft>
              <a:defRPr sz="2700" b="1">
                <a:solidFill>
                  <a:srgbClr val="E10019"/>
                </a:solidFill>
                <a:latin typeface="Arial" charset="0"/>
                <a:cs typeface="Arial" charset="0"/>
              </a:defRPr>
            </a:lvl7pPr>
            <a:lvl8pPr marL="1535285" fontAlgn="base">
              <a:spcBef>
                <a:spcPct val="0"/>
              </a:spcBef>
              <a:spcAft>
                <a:spcPct val="0"/>
              </a:spcAft>
              <a:defRPr sz="2700" b="1">
                <a:solidFill>
                  <a:srgbClr val="E10019"/>
                </a:solidFill>
                <a:latin typeface="Arial" charset="0"/>
                <a:cs typeface="Arial" charset="0"/>
              </a:defRPr>
            </a:lvl8pPr>
            <a:lvl9pPr marL="2047046" fontAlgn="base">
              <a:spcBef>
                <a:spcPct val="0"/>
              </a:spcBef>
              <a:spcAft>
                <a:spcPct val="0"/>
              </a:spcAft>
              <a:defRPr sz="2700" b="1">
                <a:solidFill>
                  <a:srgbClr val="E10019"/>
                </a:solidFill>
                <a:latin typeface="Arial" charset="0"/>
                <a:cs typeface="Arial" charset="0"/>
              </a:defRPr>
            </a:lvl9pPr>
          </a:lstStyle>
          <a:p>
            <a:r>
              <a:rPr lang="en-US">
                <a:sym typeface="Arial"/>
              </a:rPr>
              <a:t>Green hydrogen costs depend on electrolyser cost electricity cost</a:t>
            </a:r>
          </a:p>
        </p:txBody>
      </p:sp>
      <p:pic>
        <p:nvPicPr>
          <p:cNvPr id="3" name="Picture 2">
            <a:extLst>
              <a:ext uri="{FF2B5EF4-FFF2-40B4-BE49-F238E27FC236}">
                <a16:creationId xmlns:a16="http://schemas.microsoft.com/office/drawing/2014/main" id="{1D549789-8CF9-4CB9-B152-C5EB7A62FBC0}"/>
              </a:ext>
            </a:extLst>
          </p:cNvPr>
          <p:cNvPicPr>
            <a:picLocks noChangeAspect="1"/>
          </p:cNvPicPr>
          <p:nvPr/>
        </p:nvPicPr>
        <p:blipFill rotWithShape="1">
          <a:blip r:embed="rId3"/>
          <a:srcRect t="3712" b="3690"/>
          <a:stretch/>
        </p:blipFill>
        <p:spPr>
          <a:xfrm>
            <a:off x="911424" y="1124743"/>
            <a:ext cx="10081120" cy="5376597"/>
          </a:xfrm>
          <a:prstGeom prst="rect">
            <a:avLst/>
          </a:prstGeom>
        </p:spPr>
      </p:pic>
      <p:sp>
        <p:nvSpPr>
          <p:cNvPr id="5" name="TextBox 4">
            <a:extLst>
              <a:ext uri="{FF2B5EF4-FFF2-40B4-BE49-F238E27FC236}">
                <a16:creationId xmlns:a16="http://schemas.microsoft.com/office/drawing/2014/main" id="{FFE1BC38-5D09-4D66-9DCE-707A057E5B2A}"/>
              </a:ext>
            </a:extLst>
          </p:cNvPr>
          <p:cNvSpPr txBox="1"/>
          <p:nvPr/>
        </p:nvSpPr>
        <p:spPr>
          <a:xfrm rot="10800000" flipV="1">
            <a:off x="95931" y="6609640"/>
            <a:ext cx="1039767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prstClr val="white">
                    <a:lumMod val="50000"/>
                  </a:prstClr>
                </a:solidFill>
                <a:effectLst/>
                <a:uLnTx/>
                <a:uFillTx/>
                <a:latin typeface="Gotham Narrow Medium"/>
                <a:cs typeface="Arial"/>
                <a:sym typeface="Arial"/>
              </a:rPr>
              <a:t>Source: IRENA, 2022. Global hydrogen trade to meet the 1.5C goal. Part I: Trade outlook for 2050 and way forward. </a:t>
            </a:r>
          </a:p>
        </p:txBody>
      </p:sp>
    </p:spTree>
    <p:extLst>
      <p:ext uri="{BB962C8B-B14F-4D97-AF65-F5344CB8AC3E}">
        <p14:creationId xmlns:p14="http://schemas.microsoft.com/office/powerpoint/2010/main" val="3380770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8CAD6E978D6E4193FDF65C893C87A5" ma:contentTypeVersion="14" ma:contentTypeDescription="Create a new document." ma:contentTypeScope="" ma:versionID="86e0001dee0c5bfb87755c0f41023e3b">
  <xsd:schema xmlns:xsd="http://www.w3.org/2001/XMLSchema" xmlns:xs="http://www.w3.org/2001/XMLSchema" xmlns:p="http://schemas.microsoft.com/office/2006/metadata/properties" xmlns:ns3="3ea201d1-28fa-4afb-ad73-31200cfb5114" xmlns:ns4="70bbeee0-8adc-4a25-80aa-31b27701552d" targetNamespace="http://schemas.microsoft.com/office/2006/metadata/properties" ma:root="true" ma:fieldsID="300b34a966ded06bd0a4bcc69eb3fc1b" ns3:_="" ns4:_="">
    <xsd:import namespace="3ea201d1-28fa-4afb-ad73-31200cfb5114"/>
    <xsd:import namespace="70bbeee0-8adc-4a25-80aa-31b2770155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ObjectDetectorVersions"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201d1-28fa-4afb-ad73-31200cfb51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beee0-8adc-4a25-80aa-31b2770155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bbeee0-8adc-4a25-80aa-31b27701552d" xsi:nil="true"/>
    <SharedWithUsers xmlns="3ea201d1-28fa-4afb-ad73-31200cfb5114">
      <UserInfo>
        <DisplayName/>
        <AccountId xsi:nil="true"/>
        <AccountType/>
      </UserInfo>
    </SharedWithUsers>
    <_activity xmlns="70bbeee0-8adc-4a25-80aa-31b27701552d" xsi:nil="true"/>
  </documentManagement>
</p:properties>
</file>

<file path=customXml/itemProps1.xml><?xml version="1.0" encoding="utf-8"?>
<ds:datastoreItem xmlns:ds="http://schemas.openxmlformats.org/officeDocument/2006/customXml" ds:itemID="{F438BB20-5627-4822-81BB-6C8D9000E27D}">
  <ds:schemaRefs>
    <ds:schemaRef ds:uri="http://schemas.microsoft.com/sharepoint/v3/contenttype/forms"/>
  </ds:schemaRefs>
</ds:datastoreItem>
</file>

<file path=customXml/itemProps2.xml><?xml version="1.0" encoding="utf-8"?>
<ds:datastoreItem xmlns:ds="http://schemas.openxmlformats.org/officeDocument/2006/customXml" ds:itemID="{D26E46DF-EFF4-4466-B653-12EFF3C24659}">
  <ds:schemaRefs>
    <ds:schemaRef ds:uri="3ea201d1-28fa-4afb-ad73-31200cfb5114"/>
    <ds:schemaRef ds:uri="70bbeee0-8adc-4a25-80aa-31b2770155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C4ED50-FF68-4E0D-A691-F152C502EF68}">
  <ds:schemaRefs>
    <ds:schemaRef ds:uri="http://purl.org/dc/terms/"/>
    <ds:schemaRef ds:uri="http://schemas.microsoft.com/office/2006/documentManagement/types"/>
    <ds:schemaRef ds:uri="3ea201d1-28fa-4afb-ad73-31200cfb5114"/>
    <ds:schemaRef ds:uri="http://www.w3.org/XML/1998/namespace"/>
    <ds:schemaRef ds:uri="http://schemas.microsoft.com/office/infopath/2007/PartnerControls"/>
    <ds:schemaRef ds:uri="http://purl.org/dc/dcmitype/"/>
    <ds:schemaRef ds:uri="http://purl.org/dc/elements/1.1/"/>
    <ds:schemaRef ds:uri="http://schemas.openxmlformats.org/package/2006/metadata/core-properties"/>
    <ds:schemaRef ds:uri="70bbeee0-8adc-4a25-80aa-31b27701552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147</TotalTime>
  <Words>1908</Words>
  <Application>Microsoft Office PowerPoint</Application>
  <PresentationFormat>Widescreen</PresentationFormat>
  <Paragraphs>176</Paragraphs>
  <Slides>23</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MS PGothic</vt:lpstr>
      <vt:lpstr>Arial</vt:lpstr>
      <vt:lpstr>Calibri</vt:lpstr>
      <vt:lpstr>Gotham Narrow Medium</vt:lpstr>
      <vt:lpstr>ITC Avant Garde Gothic</vt:lpstr>
      <vt:lpstr>Poppins</vt:lpstr>
      <vt:lpstr>Symbol</vt:lpstr>
      <vt:lpstr>Wingdings</vt:lpstr>
      <vt:lpstr>Slides</vt:lpstr>
      <vt:lpstr>Standarddesign</vt:lpstr>
      <vt:lpstr>Office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Basti Ross</dc:creator>
  <cp:lastModifiedBy>Karan Kochhar</cp:lastModifiedBy>
  <cp:revision>1</cp:revision>
  <cp:lastPrinted>2023-11-20T07:20:09Z</cp:lastPrinted>
  <dcterms:created xsi:type="dcterms:W3CDTF">2017-12-18T14:25:41Z</dcterms:created>
  <dcterms:modified xsi:type="dcterms:W3CDTF">2024-02-20T12:40:22Z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0x010100A28CAD6E978D6E4193FDF65C893C87A5</vt:lpwstr>
  </property>
</Properties>
</file>