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7" r:id="rId2"/>
    <p:sldId id="328" r:id="rId3"/>
    <p:sldId id="329" r:id="rId4"/>
    <p:sldId id="330" r:id="rId5"/>
    <p:sldId id="314" r:id="rId6"/>
    <p:sldId id="326" r:id="rId7"/>
    <p:sldId id="324" r:id="rId8"/>
    <p:sldId id="264" r:id="rId9"/>
    <p:sldId id="292" r:id="rId10"/>
    <p:sldId id="307" r:id="rId11"/>
    <p:sldId id="303" r:id="rId12"/>
    <p:sldId id="310" r:id="rId13"/>
    <p:sldId id="335" r:id="rId14"/>
    <p:sldId id="333" r:id="rId15"/>
    <p:sldId id="331" r:id="rId16"/>
    <p:sldId id="332" r:id="rId17"/>
    <p:sldId id="33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519" autoAdjust="0"/>
  </p:normalViewPr>
  <p:slideViewPr>
    <p:cSldViewPr snapToGrid="0">
      <p:cViewPr varScale="1">
        <p:scale>
          <a:sx n="53" d="100"/>
          <a:sy n="53" d="100"/>
        </p:scale>
        <p:origin x="16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33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6D88-BC94-4F92-975A-AA261574D0BD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466ED-590B-4D3B-871A-4325904D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39BF-1857-454F-929A-AD4F39B6747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0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Renewable energy has great potential to help meet in a cost-effective and sustainable way the growing electricity needs of different regions.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Increasing electrical interconnections between countries present great opportunities to harness the potential of renewable energy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IRENA is developing clean energy corridors in the four region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 shown on the map.</a:t>
            </a:r>
          </a:p>
          <a:p>
            <a:endParaRPr lang="en-US" sz="1200" b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By implementing these corridors IRENA will:</a:t>
            </a:r>
          </a:p>
          <a:p>
            <a:pPr marL="285750" indent="-285750">
              <a:buFontTx/>
              <a:buChar char="-"/>
            </a:pPr>
            <a:r>
              <a:rPr lang="en-US" sz="1200" b="1" dirty="0"/>
              <a:t>build upon </a:t>
            </a:r>
            <a:r>
              <a:rPr lang="en-US" sz="1200" dirty="0"/>
              <a:t>ongoing initiatives and political commitments increasing political support from energy and environment ministers and other stakeholders.</a:t>
            </a:r>
          </a:p>
          <a:p>
            <a:pPr marL="285750" indent="-285750">
              <a:buFontTx/>
              <a:buChar char="-"/>
            </a:pPr>
            <a:r>
              <a:rPr lang="en-US" sz="1200" b="1" dirty="0"/>
              <a:t>promote a regional approach</a:t>
            </a:r>
            <a:r>
              <a:rPr lang="en-US" sz="1200" dirty="0"/>
              <a:t> to developing renewables and thereby support economic development based on the immense potential of renewable energy resources.</a:t>
            </a:r>
          </a:p>
          <a:p>
            <a:pPr marL="285750" indent="-285750">
              <a:buFontTx/>
              <a:buChar char="-"/>
            </a:pPr>
            <a:r>
              <a:rPr lang="en-US" sz="1200" b="1" dirty="0"/>
              <a:t>facilitate the supply of growing electricity </a:t>
            </a:r>
            <a:r>
              <a:rPr lang="en-US" sz="1200" dirty="0"/>
              <a:t>demand in a cost-effective and environmentally friendly way – with maximum socio economic benefit.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158750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4B293AD-DD39-47F8-B0F7-2D35815E121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6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5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3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2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4"/>
            <a:ext cx="6478588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79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8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F6C0-A089-4EE5-8727-251F07F89007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4" y="2141621"/>
            <a:ext cx="8712968" cy="35098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Calibri" panose="020F0502020204030204" pitchFamily="34" charset="0"/>
              </a:rPr>
              <a:t>Clean Energy Corridors in </a:t>
            </a:r>
            <a:r>
              <a:rPr lang="en-US" sz="3600" b="1" dirty="0" smtClean="0">
                <a:latin typeface="Calibri" panose="020F0502020204030204" pitchFamily="34" charset="0"/>
              </a:rPr>
              <a:t>Africa</a:t>
            </a:r>
            <a:r>
              <a:rPr lang="en-US" sz="3200" i="1" dirty="0" smtClean="0">
                <a:latin typeface="Calibri" panose="020F0502020204030204" pitchFamily="34" charset="0"/>
              </a:rPr>
              <a:t/>
            </a:r>
            <a:br>
              <a:rPr lang="en-US" sz="3200" i="1" dirty="0" smtClean="0">
                <a:latin typeface="Calibri" panose="020F0502020204030204" pitchFamily="34" charset="0"/>
              </a:rPr>
            </a:br>
            <a:r>
              <a:rPr lang="en-US" sz="3200" i="1" dirty="0" smtClean="0">
                <a:latin typeface="Calibri" panose="020F0502020204030204" pitchFamily="34" charset="0"/>
              </a:rPr>
              <a:t/>
            </a:r>
            <a:br>
              <a:rPr lang="en-US" sz="3200" i="1" dirty="0" smtClean="0">
                <a:latin typeface="Calibri" panose="020F0502020204030204" pitchFamily="34" charset="0"/>
              </a:rPr>
            </a:br>
            <a:r>
              <a:rPr lang="en-US" sz="3000" dirty="0" smtClean="0">
                <a:latin typeface="Calibri" panose="020F0502020204030204" pitchFamily="34" charset="0"/>
              </a:rPr>
              <a:t>Safiatou Alzouma </a:t>
            </a:r>
            <a:r>
              <a:rPr lang="en-US" sz="3000" dirty="0" err="1" smtClean="0">
                <a:latin typeface="Calibri" panose="020F0502020204030204" pitchFamily="34" charset="0"/>
              </a:rPr>
              <a:t>Nouhou</a:t>
            </a:r>
            <a:r>
              <a:rPr lang="en-US" sz="3200" i="1" dirty="0" smtClean="0">
                <a:latin typeface="Calibri" panose="020F0502020204030204" pitchFamily="34" charset="0"/>
              </a:rPr>
              <a:t/>
            </a:r>
            <a:br>
              <a:rPr lang="en-US" sz="3200" i="1" dirty="0" smtClean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IRENA – Regional </a:t>
            </a:r>
            <a:r>
              <a:rPr lang="en-US" sz="2400" dirty="0" err="1">
                <a:latin typeface="Calibri" panose="020F0502020204030204" pitchFamily="34" charset="0"/>
              </a:rPr>
              <a:t>Programme</a:t>
            </a:r>
            <a:r>
              <a:rPr lang="en-US" sz="2400" dirty="0">
                <a:latin typeface="Calibri" panose="020F0502020204030204" pitchFamily="34" charset="0"/>
              </a:rPr>
              <a:t> Officer </a:t>
            </a:r>
            <a:r>
              <a:rPr lang="en-US" sz="2400" dirty="0" smtClean="0">
                <a:latin typeface="Calibri" panose="020F0502020204030204" pitchFamily="34" charset="0"/>
              </a:rPr>
              <a:t>Sub-Saharan </a:t>
            </a:r>
            <a:r>
              <a:rPr lang="en-US" sz="2400" dirty="0">
                <a:latin typeface="Calibri" panose="020F0502020204030204" pitchFamily="34" charset="0"/>
              </a:rPr>
              <a:t>Africa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24 April 2017 - Windhoek, Namibia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28600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34" y="312828"/>
            <a:ext cx="2442754" cy="6195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07041" y="132377"/>
            <a:ext cx="936732" cy="1118086"/>
            <a:chOff x="4384613" y="1480456"/>
            <a:chExt cx="4296424" cy="4804230"/>
          </a:xfrm>
        </p:grpSpPr>
        <p:sp>
          <p:nvSpPr>
            <p:cNvPr id="6" name="Freeform 2568"/>
            <p:cNvSpPr>
              <a:spLocks noChangeAspect="1"/>
            </p:cNvSpPr>
            <p:nvPr/>
          </p:nvSpPr>
          <p:spPr bwMode="auto">
            <a:xfrm>
              <a:off x="5932108" y="1480456"/>
              <a:ext cx="259257" cy="493407"/>
            </a:xfrm>
            <a:custGeom>
              <a:avLst/>
              <a:gdLst>
                <a:gd name="T0" fmla="*/ 31 w 53"/>
                <a:gd name="T1" fmla="*/ 133 h 111"/>
                <a:gd name="T2" fmla="*/ 39 w 53"/>
                <a:gd name="T3" fmla="*/ 128 h 111"/>
                <a:gd name="T4" fmla="*/ 42 w 53"/>
                <a:gd name="T5" fmla="*/ 121 h 111"/>
                <a:gd name="T6" fmla="*/ 39 w 53"/>
                <a:gd name="T7" fmla="*/ 108 h 111"/>
                <a:gd name="T8" fmla="*/ 45 w 53"/>
                <a:gd name="T9" fmla="*/ 104 h 111"/>
                <a:gd name="T10" fmla="*/ 52 w 53"/>
                <a:gd name="T11" fmla="*/ 97 h 111"/>
                <a:gd name="T12" fmla="*/ 62 w 53"/>
                <a:gd name="T13" fmla="*/ 91 h 111"/>
                <a:gd name="T14" fmla="*/ 59 w 53"/>
                <a:gd name="T15" fmla="*/ 87 h 111"/>
                <a:gd name="T16" fmla="*/ 61 w 53"/>
                <a:gd name="T17" fmla="*/ 78 h 111"/>
                <a:gd name="T18" fmla="*/ 45 w 53"/>
                <a:gd name="T19" fmla="*/ 69 h 111"/>
                <a:gd name="T20" fmla="*/ 40 w 53"/>
                <a:gd name="T21" fmla="*/ 66 h 111"/>
                <a:gd name="T22" fmla="*/ 38 w 53"/>
                <a:gd name="T23" fmla="*/ 58 h 111"/>
                <a:gd name="T24" fmla="*/ 46 w 53"/>
                <a:gd name="T25" fmla="*/ 54 h 111"/>
                <a:gd name="T26" fmla="*/ 52 w 53"/>
                <a:gd name="T27" fmla="*/ 42 h 111"/>
                <a:gd name="T28" fmla="*/ 52 w 53"/>
                <a:gd name="T29" fmla="*/ 30 h 111"/>
                <a:gd name="T30" fmla="*/ 45 w 53"/>
                <a:gd name="T31" fmla="*/ 25 h 111"/>
                <a:gd name="T32" fmla="*/ 44 w 53"/>
                <a:gd name="T33" fmla="*/ 20 h 111"/>
                <a:gd name="T34" fmla="*/ 50 w 53"/>
                <a:gd name="T35" fmla="*/ 17 h 111"/>
                <a:gd name="T36" fmla="*/ 53 w 53"/>
                <a:gd name="T37" fmla="*/ 10 h 111"/>
                <a:gd name="T38" fmla="*/ 52 w 53"/>
                <a:gd name="T39" fmla="*/ 5 h 111"/>
                <a:gd name="T40" fmla="*/ 46 w 53"/>
                <a:gd name="T41" fmla="*/ 11 h 111"/>
                <a:gd name="T42" fmla="*/ 40 w 53"/>
                <a:gd name="T43" fmla="*/ 10 h 111"/>
                <a:gd name="T44" fmla="*/ 43 w 53"/>
                <a:gd name="T45" fmla="*/ 4 h 111"/>
                <a:gd name="T46" fmla="*/ 36 w 53"/>
                <a:gd name="T47" fmla="*/ 1 h 111"/>
                <a:gd name="T48" fmla="*/ 26 w 53"/>
                <a:gd name="T49" fmla="*/ 1 h 111"/>
                <a:gd name="T50" fmla="*/ 17 w 53"/>
                <a:gd name="T51" fmla="*/ 7 h 111"/>
                <a:gd name="T52" fmla="*/ 17 w 53"/>
                <a:gd name="T53" fmla="*/ 11 h 111"/>
                <a:gd name="T54" fmla="*/ 13 w 53"/>
                <a:gd name="T55" fmla="*/ 14 h 111"/>
                <a:gd name="T56" fmla="*/ 11 w 53"/>
                <a:gd name="T57" fmla="*/ 17 h 111"/>
                <a:gd name="T58" fmla="*/ 14 w 53"/>
                <a:gd name="T59" fmla="*/ 22 h 111"/>
                <a:gd name="T60" fmla="*/ 13 w 53"/>
                <a:gd name="T61" fmla="*/ 26 h 111"/>
                <a:gd name="T62" fmla="*/ 14 w 53"/>
                <a:gd name="T63" fmla="*/ 40 h 111"/>
                <a:gd name="T64" fmla="*/ 12 w 53"/>
                <a:gd name="T65" fmla="*/ 50 h 111"/>
                <a:gd name="T66" fmla="*/ 7 w 53"/>
                <a:gd name="T67" fmla="*/ 55 h 111"/>
                <a:gd name="T68" fmla="*/ 1 w 53"/>
                <a:gd name="T69" fmla="*/ 62 h 111"/>
                <a:gd name="T70" fmla="*/ 1 w 53"/>
                <a:gd name="T71" fmla="*/ 68 h 111"/>
                <a:gd name="T72" fmla="*/ 5 w 53"/>
                <a:gd name="T73" fmla="*/ 78 h 111"/>
                <a:gd name="T74" fmla="*/ 13 w 53"/>
                <a:gd name="T75" fmla="*/ 84 h 111"/>
                <a:gd name="T76" fmla="*/ 13 w 53"/>
                <a:gd name="T77" fmla="*/ 91 h 111"/>
                <a:gd name="T78" fmla="*/ 19 w 53"/>
                <a:gd name="T79" fmla="*/ 96 h 111"/>
                <a:gd name="T80" fmla="*/ 25 w 53"/>
                <a:gd name="T81" fmla="*/ 98 h 111"/>
                <a:gd name="T82" fmla="*/ 31 w 53"/>
                <a:gd name="T83" fmla="*/ 133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"/>
                <a:gd name="T127" fmla="*/ 0 h 111"/>
                <a:gd name="T128" fmla="*/ 53 w 53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" h="111">
                  <a:moveTo>
                    <a:pt x="26" y="111"/>
                  </a:moveTo>
                  <a:cubicBezTo>
                    <a:pt x="28" y="110"/>
                    <a:pt x="31" y="109"/>
                    <a:pt x="33" y="107"/>
                  </a:cubicBezTo>
                  <a:cubicBezTo>
                    <a:pt x="34" y="105"/>
                    <a:pt x="35" y="103"/>
                    <a:pt x="35" y="101"/>
                  </a:cubicBezTo>
                  <a:cubicBezTo>
                    <a:pt x="35" y="97"/>
                    <a:pt x="33" y="94"/>
                    <a:pt x="33" y="90"/>
                  </a:cubicBezTo>
                  <a:cubicBezTo>
                    <a:pt x="34" y="88"/>
                    <a:pt x="37" y="89"/>
                    <a:pt x="38" y="87"/>
                  </a:cubicBezTo>
                  <a:cubicBezTo>
                    <a:pt x="40" y="86"/>
                    <a:pt x="42" y="83"/>
                    <a:pt x="44" y="81"/>
                  </a:cubicBezTo>
                  <a:cubicBezTo>
                    <a:pt x="46" y="79"/>
                    <a:pt x="50" y="78"/>
                    <a:pt x="52" y="76"/>
                  </a:cubicBezTo>
                  <a:cubicBezTo>
                    <a:pt x="53" y="75"/>
                    <a:pt x="50" y="74"/>
                    <a:pt x="50" y="73"/>
                  </a:cubicBezTo>
                  <a:cubicBezTo>
                    <a:pt x="49" y="70"/>
                    <a:pt x="50" y="67"/>
                    <a:pt x="51" y="65"/>
                  </a:cubicBezTo>
                  <a:cubicBezTo>
                    <a:pt x="47" y="63"/>
                    <a:pt x="42" y="61"/>
                    <a:pt x="38" y="58"/>
                  </a:cubicBezTo>
                  <a:cubicBezTo>
                    <a:pt x="37" y="58"/>
                    <a:pt x="35" y="57"/>
                    <a:pt x="34" y="55"/>
                  </a:cubicBezTo>
                  <a:cubicBezTo>
                    <a:pt x="33" y="53"/>
                    <a:pt x="31" y="51"/>
                    <a:pt x="32" y="48"/>
                  </a:cubicBezTo>
                  <a:cubicBezTo>
                    <a:pt x="33" y="46"/>
                    <a:pt x="37" y="47"/>
                    <a:pt x="39" y="45"/>
                  </a:cubicBezTo>
                  <a:cubicBezTo>
                    <a:pt x="41" y="42"/>
                    <a:pt x="43" y="39"/>
                    <a:pt x="44" y="35"/>
                  </a:cubicBezTo>
                  <a:cubicBezTo>
                    <a:pt x="45" y="32"/>
                    <a:pt x="46" y="28"/>
                    <a:pt x="44" y="25"/>
                  </a:cubicBezTo>
                  <a:cubicBezTo>
                    <a:pt x="43" y="22"/>
                    <a:pt x="39" y="23"/>
                    <a:pt x="38" y="21"/>
                  </a:cubicBezTo>
                  <a:cubicBezTo>
                    <a:pt x="36" y="20"/>
                    <a:pt x="36" y="18"/>
                    <a:pt x="37" y="17"/>
                  </a:cubicBezTo>
                  <a:cubicBezTo>
                    <a:pt x="38" y="15"/>
                    <a:pt x="41" y="15"/>
                    <a:pt x="42" y="14"/>
                  </a:cubicBezTo>
                  <a:cubicBezTo>
                    <a:pt x="43" y="12"/>
                    <a:pt x="45" y="10"/>
                    <a:pt x="45" y="8"/>
                  </a:cubicBezTo>
                  <a:cubicBezTo>
                    <a:pt x="45" y="7"/>
                    <a:pt x="46" y="3"/>
                    <a:pt x="44" y="4"/>
                  </a:cubicBezTo>
                  <a:cubicBezTo>
                    <a:pt x="42" y="4"/>
                    <a:pt x="41" y="8"/>
                    <a:pt x="39" y="9"/>
                  </a:cubicBezTo>
                  <a:cubicBezTo>
                    <a:pt x="38" y="10"/>
                    <a:pt x="35" y="10"/>
                    <a:pt x="34" y="8"/>
                  </a:cubicBezTo>
                  <a:cubicBezTo>
                    <a:pt x="33" y="7"/>
                    <a:pt x="37" y="5"/>
                    <a:pt x="36" y="3"/>
                  </a:cubicBezTo>
                  <a:cubicBezTo>
                    <a:pt x="35" y="1"/>
                    <a:pt x="32" y="2"/>
                    <a:pt x="30" y="1"/>
                  </a:cubicBezTo>
                  <a:cubicBezTo>
                    <a:pt x="27" y="1"/>
                    <a:pt x="25" y="0"/>
                    <a:pt x="22" y="1"/>
                  </a:cubicBezTo>
                  <a:cubicBezTo>
                    <a:pt x="19" y="2"/>
                    <a:pt x="17" y="4"/>
                    <a:pt x="14" y="6"/>
                  </a:cubicBezTo>
                  <a:cubicBezTo>
                    <a:pt x="14" y="6"/>
                    <a:pt x="14" y="8"/>
                    <a:pt x="14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9" y="13"/>
                    <a:pt x="9" y="14"/>
                  </a:cubicBezTo>
                  <a:cubicBezTo>
                    <a:pt x="9" y="15"/>
                    <a:pt x="11" y="16"/>
                    <a:pt x="12" y="18"/>
                  </a:cubicBezTo>
                  <a:cubicBezTo>
                    <a:pt x="12" y="20"/>
                    <a:pt x="11" y="21"/>
                    <a:pt x="11" y="22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36"/>
                    <a:pt x="12" y="40"/>
                    <a:pt x="10" y="42"/>
                  </a:cubicBezTo>
                  <a:cubicBezTo>
                    <a:pt x="10" y="44"/>
                    <a:pt x="7" y="45"/>
                    <a:pt x="6" y="46"/>
                  </a:cubicBezTo>
                  <a:cubicBezTo>
                    <a:pt x="4" y="48"/>
                    <a:pt x="2" y="50"/>
                    <a:pt x="1" y="52"/>
                  </a:cubicBezTo>
                  <a:cubicBezTo>
                    <a:pt x="0" y="54"/>
                    <a:pt x="0" y="56"/>
                    <a:pt x="1" y="57"/>
                  </a:cubicBezTo>
                  <a:cubicBezTo>
                    <a:pt x="1" y="60"/>
                    <a:pt x="2" y="63"/>
                    <a:pt x="4" y="65"/>
                  </a:cubicBezTo>
                  <a:cubicBezTo>
                    <a:pt x="6" y="67"/>
                    <a:pt x="9" y="68"/>
                    <a:pt x="11" y="70"/>
                  </a:cubicBezTo>
                  <a:cubicBezTo>
                    <a:pt x="12" y="72"/>
                    <a:pt x="10" y="74"/>
                    <a:pt x="11" y="76"/>
                  </a:cubicBezTo>
                  <a:cubicBezTo>
                    <a:pt x="12" y="78"/>
                    <a:pt x="14" y="79"/>
                    <a:pt x="16" y="80"/>
                  </a:cubicBezTo>
                  <a:cubicBezTo>
                    <a:pt x="17" y="81"/>
                    <a:pt x="20" y="81"/>
                    <a:pt x="21" y="82"/>
                  </a:cubicBezTo>
                  <a:lnTo>
                    <a:pt x="26" y="111"/>
                  </a:lnTo>
                  <a:close/>
                </a:path>
              </a:pathLst>
            </a:custGeom>
            <a:no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84613" y="1499005"/>
              <a:ext cx="4296424" cy="4785681"/>
              <a:chOff x="4384613" y="1499005"/>
              <a:chExt cx="4296424" cy="4785681"/>
            </a:xfrm>
          </p:grpSpPr>
          <p:sp>
            <p:nvSpPr>
              <p:cNvPr id="8" name="Freeform 2567"/>
              <p:cNvSpPr>
                <a:spLocks noChangeAspect="1"/>
              </p:cNvSpPr>
              <p:nvPr/>
            </p:nvSpPr>
            <p:spPr bwMode="auto">
              <a:xfrm>
                <a:off x="4940353" y="1499005"/>
                <a:ext cx="1275700" cy="1239084"/>
              </a:xfrm>
              <a:custGeom>
                <a:avLst/>
                <a:gdLst>
                  <a:gd name="T0" fmla="*/ 215 w 258"/>
                  <a:gd name="T1" fmla="*/ 323 h 278"/>
                  <a:gd name="T2" fmla="*/ 181 w 258"/>
                  <a:gd name="T3" fmla="*/ 334 h 278"/>
                  <a:gd name="T4" fmla="*/ 179 w 258"/>
                  <a:gd name="T5" fmla="*/ 320 h 278"/>
                  <a:gd name="T6" fmla="*/ 161 w 258"/>
                  <a:gd name="T7" fmla="*/ 312 h 278"/>
                  <a:gd name="T8" fmla="*/ 149 w 258"/>
                  <a:gd name="T9" fmla="*/ 304 h 278"/>
                  <a:gd name="T10" fmla="*/ 58 w 258"/>
                  <a:gd name="T11" fmla="*/ 225 h 278"/>
                  <a:gd name="T12" fmla="*/ 0 w 258"/>
                  <a:gd name="T13" fmla="*/ 177 h 278"/>
                  <a:gd name="T14" fmla="*/ 12 w 258"/>
                  <a:gd name="T15" fmla="*/ 149 h 278"/>
                  <a:gd name="T16" fmla="*/ 30 w 258"/>
                  <a:gd name="T17" fmla="*/ 141 h 278"/>
                  <a:gd name="T18" fmla="*/ 43 w 258"/>
                  <a:gd name="T19" fmla="*/ 137 h 278"/>
                  <a:gd name="T20" fmla="*/ 60 w 258"/>
                  <a:gd name="T21" fmla="*/ 124 h 278"/>
                  <a:gd name="T22" fmla="*/ 78 w 258"/>
                  <a:gd name="T23" fmla="*/ 115 h 278"/>
                  <a:gd name="T24" fmla="*/ 77 w 258"/>
                  <a:gd name="T25" fmla="*/ 103 h 278"/>
                  <a:gd name="T26" fmla="*/ 102 w 258"/>
                  <a:gd name="T27" fmla="*/ 97 h 278"/>
                  <a:gd name="T28" fmla="*/ 113 w 258"/>
                  <a:gd name="T29" fmla="*/ 88 h 278"/>
                  <a:gd name="T30" fmla="*/ 108 w 258"/>
                  <a:gd name="T31" fmla="*/ 78 h 278"/>
                  <a:gd name="T32" fmla="*/ 106 w 258"/>
                  <a:gd name="T33" fmla="*/ 60 h 278"/>
                  <a:gd name="T34" fmla="*/ 99 w 258"/>
                  <a:gd name="T35" fmla="*/ 37 h 278"/>
                  <a:gd name="T36" fmla="*/ 112 w 258"/>
                  <a:gd name="T37" fmla="*/ 28 h 278"/>
                  <a:gd name="T38" fmla="*/ 129 w 258"/>
                  <a:gd name="T39" fmla="*/ 22 h 278"/>
                  <a:gd name="T40" fmla="*/ 150 w 258"/>
                  <a:gd name="T41" fmla="*/ 8 h 278"/>
                  <a:gd name="T42" fmla="*/ 181 w 258"/>
                  <a:gd name="T43" fmla="*/ 4 h 278"/>
                  <a:gd name="T44" fmla="*/ 205 w 258"/>
                  <a:gd name="T45" fmla="*/ 5 h 278"/>
                  <a:gd name="T46" fmla="*/ 216 w 258"/>
                  <a:gd name="T47" fmla="*/ 4 h 278"/>
                  <a:gd name="T48" fmla="*/ 231 w 258"/>
                  <a:gd name="T49" fmla="*/ 0 h 278"/>
                  <a:gd name="T50" fmla="*/ 240 w 258"/>
                  <a:gd name="T51" fmla="*/ 0 h 278"/>
                  <a:gd name="T52" fmla="*/ 257 w 258"/>
                  <a:gd name="T53" fmla="*/ 2 h 278"/>
                  <a:gd name="T54" fmla="*/ 254 w 258"/>
                  <a:gd name="T55" fmla="*/ 10 h 278"/>
                  <a:gd name="T56" fmla="*/ 255 w 258"/>
                  <a:gd name="T57" fmla="*/ 17 h 278"/>
                  <a:gd name="T58" fmla="*/ 255 w 258"/>
                  <a:gd name="T59" fmla="*/ 35 h 278"/>
                  <a:gd name="T60" fmla="*/ 248 w 258"/>
                  <a:gd name="T61" fmla="*/ 50 h 278"/>
                  <a:gd name="T62" fmla="*/ 242 w 258"/>
                  <a:gd name="T63" fmla="*/ 64 h 278"/>
                  <a:gd name="T64" fmla="*/ 254 w 258"/>
                  <a:gd name="T65" fmla="*/ 79 h 278"/>
                  <a:gd name="T66" fmla="*/ 260 w 258"/>
                  <a:gd name="T67" fmla="*/ 91 h 278"/>
                  <a:gd name="T68" fmla="*/ 272 w 258"/>
                  <a:gd name="T69" fmla="*/ 129 h 278"/>
                  <a:gd name="T70" fmla="*/ 278 w 258"/>
                  <a:gd name="T71" fmla="*/ 156 h 278"/>
                  <a:gd name="T72" fmla="*/ 280 w 258"/>
                  <a:gd name="T73" fmla="*/ 197 h 278"/>
                  <a:gd name="T74" fmla="*/ 282 w 258"/>
                  <a:gd name="T75" fmla="*/ 225 h 278"/>
                  <a:gd name="T76" fmla="*/ 293 w 258"/>
                  <a:gd name="T77" fmla="*/ 237 h 278"/>
                  <a:gd name="T78" fmla="*/ 302 w 258"/>
                  <a:gd name="T79" fmla="*/ 246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8"/>
                  <a:gd name="T121" fmla="*/ 0 h 278"/>
                  <a:gd name="T122" fmla="*/ 258 w 258"/>
                  <a:gd name="T123" fmla="*/ 278 h 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8" h="278">
                    <a:moveTo>
                      <a:pt x="258" y="210"/>
                    </a:moveTo>
                    <a:lnTo>
                      <a:pt x="179" y="269"/>
                    </a:lnTo>
                    <a:lnTo>
                      <a:pt x="163" y="275"/>
                    </a:lnTo>
                    <a:cubicBezTo>
                      <a:pt x="159" y="276"/>
                      <a:pt x="156" y="278"/>
                      <a:pt x="151" y="278"/>
                    </a:cubicBezTo>
                    <a:cubicBezTo>
                      <a:pt x="150" y="278"/>
                      <a:pt x="148" y="278"/>
                      <a:pt x="148" y="277"/>
                    </a:cubicBezTo>
                    <a:cubicBezTo>
                      <a:pt x="147" y="273"/>
                      <a:pt x="150" y="269"/>
                      <a:pt x="149" y="266"/>
                    </a:cubicBezTo>
                    <a:cubicBezTo>
                      <a:pt x="147" y="263"/>
                      <a:pt x="143" y="262"/>
                      <a:pt x="140" y="261"/>
                    </a:cubicBezTo>
                    <a:cubicBezTo>
                      <a:pt x="138" y="260"/>
                      <a:pt x="136" y="261"/>
                      <a:pt x="134" y="260"/>
                    </a:cubicBezTo>
                    <a:cubicBezTo>
                      <a:pt x="132" y="259"/>
                      <a:pt x="131" y="257"/>
                      <a:pt x="130" y="255"/>
                    </a:cubicBezTo>
                    <a:cubicBezTo>
                      <a:pt x="128" y="254"/>
                      <a:pt x="125" y="255"/>
                      <a:pt x="124" y="253"/>
                    </a:cubicBezTo>
                    <a:cubicBezTo>
                      <a:pt x="123" y="251"/>
                      <a:pt x="124" y="249"/>
                      <a:pt x="124" y="246"/>
                    </a:cubicBezTo>
                    <a:lnTo>
                      <a:pt x="48" y="187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2"/>
                    </a:lnTo>
                    <a:cubicBezTo>
                      <a:pt x="0" y="129"/>
                      <a:pt x="7" y="127"/>
                      <a:pt x="10" y="124"/>
                    </a:cubicBezTo>
                    <a:cubicBezTo>
                      <a:pt x="12" y="122"/>
                      <a:pt x="15" y="120"/>
                      <a:pt x="18" y="119"/>
                    </a:cubicBezTo>
                    <a:cubicBezTo>
                      <a:pt x="20" y="118"/>
                      <a:pt x="23" y="119"/>
                      <a:pt x="25" y="117"/>
                    </a:cubicBezTo>
                    <a:cubicBezTo>
                      <a:pt x="26" y="117"/>
                      <a:pt x="26" y="114"/>
                      <a:pt x="28" y="114"/>
                    </a:cubicBezTo>
                    <a:cubicBezTo>
                      <a:pt x="30" y="113"/>
                      <a:pt x="33" y="114"/>
                      <a:pt x="36" y="114"/>
                    </a:cubicBezTo>
                    <a:cubicBezTo>
                      <a:pt x="39" y="113"/>
                      <a:pt x="42" y="113"/>
                      <a:pt x="44" y="112"/>
                    </a:cubicBezTo>
                    <a:cubicBezTo>
                      <a:pt x="47" y="109"/>
                      <a:pt x="47" y="105"/>
                      <a:pt x="50" y="103"/>
                    </a:cubicBezTo>
                    <a:cubicBezTo>
                      <a:pt x="53" y="100"/>
                      <a:pt x="58" y="101"/>
                      <a:pt x="62" y="100"/>
                    </a:cubicBezTo>
                    <a:cubicBezTo>
                      <a:pt x="64" y="99"/>
                      <a:pt x="65" y="97"/>
                      <a:pt x="65" y="96"/>
                    </a:cubicBezTo>
                    <a:cubicBezTo>
                      <a:pt x="64" y="94"/>
                      <a:pt x="60" y="94"/>
                      <a:pt x="60" y="92"/>
                    </a:cubicBezTo>
                    <a:cubicBezTo>
                      <a:pt x="60" y="90"/>
                      <a:pt x="62" y="87"/>
                      <a:pt x="64" y="86"/>
                    </a:cubicBezTo>
                    <a:cubicBezTo>
                      <a:pt x="67" y="84"/>
                      <a:pt x="70" y="84"/>
                      <a:pt x="73" y="84"/>
                    </a:cubicBezTo>
                    <a:cubicBezTo>
                      <a:pt x="77" y="83"/>
                      <a:pt x="81" y="81"/>
                      <a:pt x="85" y="81"/>
                    </a:cubicBezTo>
                    <a:cubicBezTo>
                      <a:pt x="87" y="80"/>
                      <a:pt x="89" y="81"/>
                      <a:pt x="91" y="80"/>
                    </a:cubicBezTo>
                    <a:cubicBezTo>
                      <a:pt x="92" y="78"/>
                      <a:pt x="94" y="76"/>
                      <a:pt x="94" y="73"/>
                    </a:cubicBezTo>
                    <a:cubicBezTo>
                      <a:pt x="94" y="71"/>
                      <a:pt x="91" y="71"/>
                      <a:pt x="90" y="69"/>
                    </a:cubicBezTo>
                    <a:cubicBezTo>
                      <a:pt x="90" y="68"/>
                      <a:pt x="91" y="66"/>
                      <a:pt x="90" y="65"/>
                    </a:cubicBezTo>
                    <a:cubicBezTo>
                      <a:pt x="90" y="63"/>
                      <a:pt x="88" y="63"/>
                      <a:pt x="87" y="61"/>
                    </a:cubicBezTo>
                    <a:cubicBezTo>
                      <a:pt x="87" y="58"/>
                      <a:pt x="88" y="54"/>
                      <a:pt x="88" y="50"/>
                    </a:cubicBezTo>
                    <a:cubicBezTo>
                      <a:pt x="88" y="46"/>
                      <a:pt x="88" y="41"/>
                      <a:pt x="87" y="37"/>
                    </a:cubicBezTo>
                    <a:cubicBezTo>
                      <a:pt x="86" y="35"/>
                      <a:pt x="84" y="33"/>
                      <a:pt x="82" y="31"/>
                    </a:cubicBezTo>
                    <a:cubicBezTo>
                      <a:pt x="85" y="31"/>
                      <a:pt x="87" y="31"/>
                      <a:pt x="89" y="29"/>
                    </a:cubicBezTo>
                    <a:cubicBezTo>
                      <a:pt x="91" y="28"/>
                      <a:pt x="91" y="24"/>
                      <a:pt x="93" y="23"/>
                    </a:cubicBezTo>
                    <a:cubicBezTo>
                      <a:pt x="95" y="21"/>
                      <a:pt x="97" y="20"/>
                      <a:pt x="100" y="19"/>
                    </a:cubicBezTo>
                    <a:cubicBezTo>
                      <a:pt x="102" y="19"/>
                      <a:pt x="105" y="19"/>
                      <a:pt x="107" y="18"/>
                    </a:cubicBezTo>
                    <a:cubicBezTo>
                      <a:pt x="110" y="16"/>
                      <a:pt x="111" y="13"/>
                      <a:pt x="114" y="11"/>
                    </a:cubicBezTo>
                    <a:cubicBezTo>
                      <a:pt x="118" y="9"/>
                      <a:pt x="121" y="8"/>
                      <a:pt x="125" y="7"/>
                    </a:cubicBezTo>
                    <a:cubicBezTo>
                      <a:pt x="128" y="6"/>
                      <a:pt x="132" y="6"/>
                      <a:pt x="135" y="5"/>
                    </a:cubicBezTo>
                    <a:cubicBezTo>
                      <a:pt x="140" y="5"/>
                      <a:pt x="145" y="4"/>
                      <a:pt x="151" y="3"/>
                    </a:cubicBezTo>
                    <a:cubicBezTo>
                      <a:pt x="156" y="3"/>
                      <a:pt x="161" y="2"/>
                      <a:pt x="166" y="2"/>
                    </a:cubicBezTo>
                    <a:cubicBezTo>
                      <a:pt x="168" y="2"/>
                      <a:pt x="169" y="3"/>
                      <a:pt x="171" y="4"/>
                    </a:cubicBezTo>
                    <a:cubicBezTo>
                      <a:pt x="173" y="4"/>
                      <a:pt x="174" y="6"/>
                      <a:pt x="175" y="6"/>
                    </a:cubicBezTo>
                    <a:cubicBezTo>
                      <a:pt x="177" y="6"/>
                      <a:pt x="178" y="4"/>
                      <a:pt x="180" y="3"/>
                    </a:cubicBezTo>
                    <a:cubicBezTo>
                      <a:pt x="182" y="2"/>
                      <a:pt x="185" y="2"/>
                      <a:pt x="187" y="1"/>
                    </a:cubicBezTo>
                    <a:cubicBezTo>
                      <a:pt x="189" y="1"/>
                      <a:pt x="190" y="0"/>
                      <a:pt x="192" y="0"/>
                    </a:cubicBezTo>
                    <a:cubicBezTo>
                      <a:pt x="193" y="1"/>
                      <a:pt x="194" y="2"/>
                      <a:pt x="195" y="2"/>
                    </a:cubicBezTo>
                    <a:cubicBezTo>
                      <a:pt x="197" y="2"/>
                      <a:pt x="198" y="0"/>
                      <a:pt x="200" y="0"/>
                    </a:cubicBezTo>
                    <a:cubicBezTo>
                      <a:pt x="202" y="0"/>
                      <a:pt x="205" y="3"/>
                      <a:pt x="207" y="2"/>
                    </a:cubicBezTo>
                    <a:lnTo>
                      <a:pt x="214" y="2"/>
                    </a:lnTo>
                    <a:cubicBezTo>
                      <a:pt x="214" y="2"/>
                      <a:pt x="214" y="4"/>
                      <a:pt x="214" y="5"/>
                    </a:cubicBezTo>
                    <a:cubicBezTo>
                      <a:pt x="213" y="6"/>
                      <a:pt x="212" y="7"/>
                      <a:pt x="211" y="8"/>
                    </a:cubicBezTo>
                    <a:cubicBezTo>
                      <a:pt x="211" y="9"/>
                      <a:pt x="209" y="9"/>
                      <a:pt x="209" y="10"/>
                    </a:cubicBezTo>
                    <a:cubicBezTo>
                      <a:pt x="209" y="11"/>
                      <a:pt x="211" y="12"/>
                      <a:pt x="212" y="14"/>
                    </a:cubicBezTo>
                    <a:cubicBezTo>
                      <a:pt x="212" y="16"/>
                      <a:pt x="211" y="17"/>
                      <a:pt x="211" y="18"/>
                    </a:cubicBezTo>
                    <a:cubicBezTo>
                      <a:pt x="211" y="22"/>
                      <a:pt x="212" y="25"/>
                      <a:pt x="212" y="29"/>
                    </a:cubicBezTo>
                    <a:cubicBezTo>
                      <a:pt x="212" y="32"/>
                      <a:pt x="212" y="36"/>
                      <a:pt x="210" y="38"/>
                    </a:cubicBezTo>
                    <a:cubicBezTo>
                      <a:pt x="210" y="40"/>
                      <a:pt x="207" y="41"/>
                      <a:pt x="206" y="42"/>
                    </a:cubicBezTo>
                    <a:cubicBezTo>
                      <a:pt x="204" y="44"/>
                      <a:pt x="202" y="46"/>
                      <a:pt x="201" y="48"/>
                    </a:cubicBezTo>
                    <a:cubicBezTo>
                      <a:pt x="200" y="50"/>
                      <a:pt x="200" y="52"/>
                      <a:pt x="201" y="53"/>
                    </a:cubicBezTo>
                    <a:cubicBezTo>
                      <a:pt x="201" y="56"/>
                      <a:pt x="202" y="59"/>
                      <a:pt x="204" y="61"/>
                    </a:cubicBezTo>
                    <a:cubicBezTo>
                      <a:pt x="206" y="63"/>
                      <a:pt x="209" y="64"/>
                      <a:pt x="211" y="66"/>
                    </a:cubicBezTo>
                    <a:cubicBezTo>
                      <a:pt x="212" y="68"/>
                      <a:pt x="210" y="70"/>
                      <a:pt x="211" y="72"/>
                    </a:cubicBezTo>
                    <a:cubicBezTo>
                      <a:pt x="212" y="74"/>
                      <a:pt x="214" y="75"/>
                      <a:pt x="216" y="76"/>
                    </a:cubicBezTo>
                    <a:cubicBezTo>
                      <a:pt x="217" y="77"/>
                      <a:pt x="220" y="77"/>
                      <a:pt x="221" y="78"/>
                    </a:cubicBezTo>
                    <a:lnTo>
                      <a:pt x="226" y="107"/>
                    </a:lnTo>
                    <a:cubicBezTo>
                      <a:pt x="225" y="107"/>
                      <a:pt x="223" y="107"/>
                      <a:pt x="223" y="109"/>
                    </a:cubicBezTo>
                    <a:cubicBezTo>
                      <a:pt x="225" y="116"/>
                      <a:pt x="230" y="123"/>
                      <a:pt x="231" y="130"/>
                    </a:cubicBezTo>
                    <a:cubicBezTo>
                      <a:pt x="232" y="136"/>
                      <a:pt x="229" y="143"/>
                      <a:pt x="230" y="149"/>
                    </a:cubicBezTo>
                    <a:cubicBezTo>
                      <a:pt x="230" y="154"/>
                      <a:pt x="234" y="159"/>
                      <a:pt x="233" y="164"/>
                    </a:cubicBezTo>
                    <a:cubicBezTo>
                      <a:pt x="232" y="167"/>
                      <a:pt x="225" y="166"/>
                      <a:pt x="226" y="169"/>
                    </a:cubicBezTo>
                    <a:cubicBezTo>
                      <a:pt x="226" y="176"/>
                      <a:pt x="233" y="181"/>
                      <a:pt x="235" y="187"/>
                    </a:cubicBezTo>
                    <a:cubicBezTo>
                      <a:pt x="236" y="190"/>
                      <a:pt x="234" y="195"/>
                      <a:pt x="236" y="198"/>
                    </a:cubicBezTo>
                    <a:cubicBezTo>
                      <a:pt x="238" y="200"/>
                      <a:pt x="242" y="197"/>
                      <a:pt x="244" y="197"/>
                    </a:cubicBezTo>
                    <a:cubicBezTo>
                      <a:pt x="248" y="198"/>
                      <a:pt x="252" y="199"/>
                      <a:pt x="254" y="202"/>
                    </a:cubicBezTo>
                    <a:cubicBezTo>
                      <a:pt x="255" y="203"/>
                      <a:pt x="251" y="204"/>
                      <a:pt x="251" y="205"/>
                    </a:cubicBezTo>
                    <a:cubicBezTo>
                      <a:pt x="252" y="208"/>
                      <a:pt x="256" y="209"/>
                      <a:pt x="258" y="210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384613" y="1558362"/>
                <a:ext cx="4296424" cy="4726324"/>
                <a:chOff x="4384613" y="1558362"/>
                <a:chExt cx="4296424" cy="4726324"/>
              </a:xfrm>
            </p:grpSpPr>
            <p:sp>
              <p:nvSpPr>
                <p:cNvPr id="10" name="Freeform 2511"/>
                <p:cNvSpPr>
                  <a:spLocks noChangeAspect="1"/>
                </p:cNvSpPr>
                <p:nvPr/>
              </p:nvSpPr>
              <p:spPr bwMode="auto">
                <a:xfrm>
                  <a:off x="6504114" y="5409166"/>
                  <a:ext cx="1016448" cy="875520"/>
                </a:xfrm>
                <a:custGeom>
                  <a:avLst/>
                  <a:gdLst>
                    <a:gd name="T0" fmla="*/ 235 w 206"/>
                    <a:gd name="T1" fmla="*/ 85 h 197"/>
                    <a:gd name="T2" fmla="*/ 229 w 206"/>
                    <a:gd name="T3" fmla="*/ 95 h 197"/>
                    <a:gd name="T4" fmla="*/ 215 w 206"/>
                    <a:gd name="T5" fmla="*/ 86 h 197"/>
                    <a:gd name="T6" fmla="*/ 218 w 206"/>
                    <a:gd name="T7" fmla="*/ 71 h 197"/>
                    <a:gd name="T8" fmla="*/ 235 w 206"/>
                    <a:gd name="T9" fmla="*/ 72 h 197"/>
                    <a:gd name="T10" fmla="*/ 233 w 206"/>
                    <a:gd name="T11" fmla="*/ 62 h 197"/>
                    <a:gd name="T12" fmla="*/ 231 w 206"/>
                    <a:gd name="T13" fmla="*/ 36 h 197"/>
                    <a:gd name="T14" fmla="*/ 229 w 206"/>
                    <a:gd name="T15" fmla="*/ 19 h 197"/>
                    <a:gd name="T16" fmla="*/ 225 w 206"/>
                    <a:gd name="T17" fmla="*/ 5 h 197"/>
                    <a:gd name="T18" fmla="*/ 218 w 206"/>
                    <a:gd name="T19" fmla="*/ 2 h 197"/>
                    <a:gd name="T20" fmla="*/ 201 w 206"/>
                    <a:gd name="T21" fmla="*/ 1 h 197"/>
                    <a:gd name="T22" fmla="*/ 188 w 206"/>
                    <a:gd name="T23" fmla="*/ 4 h 197"/>
                    <a:gd name="T24" fmla="*/ 175 w 206"/>
                    <a:gd name="T25" fmla="*/ 12 h 197"/>
                    <a:gd name="T26" fmla="*/ 158 w 206"/>
                    <a:gd name="T27" fmla="*/ 36 h 197"/>
                    <a:gd name="T28" fmla="*/ 143 w 206"/>
                    <a:gd name="T29" fmla="*/ 46 h 197"/>
                    <a:gd name="T30" fmla="*/ 138 w 206"/>
                    <a:gd name="T31" fmla="*/ 63 h 197"/>
                    <a:gd name="T32" fmla="*/ 122 w 206"/>
                    <a:gd name="T33" fmla="*/ 66 h 197"/>
                    <a:gd name="T34" fmla="*/ 109 w 206"/>
                    <a:gd name="T35" fmla="*/ 56 h 197"/>
                    <a:gd name="T36" fmla="*/ 97 w 206"/>
                    <a:gd name="T37" fmla="*/ 59 h 197"/>
                    <a:gd name="T38" fmla="*/ 89 w 206"/>
                    <a:gd name="T39" fmla="*/ 74 h 197"/>
                    <a:gd name="T40" fmla="*/ 79 w 206"/>
                    <a:gd name="T41" fmla="*/ 84 h 197"/>
                    <a:gd name="T42" fmla="*/ 62 w 206"/>
                    <a:gd name="T43" fmla="*/ 85 h 197"/>
                    <a:gd name="T44" fmla="*/ 65 w 206"/>
                    <a:gd name="T45" fmla="*/ 69 h 197"/>
                    <a:gd name="T46" fmla="*/ 59 w 206"/>
                    <a:gd name="T47" fmla="*/ 53 h 197"/>
                    <a:gd name="T48" fmla="*/ 53 w 206"/>
                    <a:gd name="T49" fmla="*/ 115 h 197"/>
                    <a:gd name="T50" fmla="*/ 44 w 206"/>
                    <a:gd name="T51" fmla="*/ 121 h 197"/>
                    <a:gd name="T52" fmla="*/ 34 w 206"/>
                    <a:gd name="T53" fmla="*/ 122 h 197"/>
                    <a:gd name="T54" fmla="*/ 16 w 206"/>
                    <a:gd name="T55" fmla="*/ 121 h 197"/>
                    <a:gd name="T56" fmla="*/ 8 w 206"/>
                    <a:gd name="T57" fmla="*/ 108 h 197"/>
                    <a:gd name="T58" fmla="*/ 5 w 206"/>
                    <a:gd name="T59" fmla="*/ 117 h 197"/>
                    <a:gd name="T60" fmla="*/ 4 w 206"/>
                    <a:gd name="T61" fmla="*/ 129 h 197"/>
                    <a:gd name="T62" fmla="*/ 19 w 206"/>
                    <a:gd name="T63" fmla="*/ 168 h 197"/>
                    <a:gd name="T64" fmla="*/ 25 w 206"/>
                    <a:gd name="T65" fmla="*/ 195 h 197"/>
                    <a:gd name="T66" fmla="*/ 20 w 206"/>
                    <a:gd name="T67" fmla="*/ 199 h 197"/>
                    <a:gd name="T68" fmla="*/ 26 w 206"/>
                    <a:gd name="T69" fmla="*/ 217 h 197"/>
                    <a:gd name="T70" fmla="*/ 34 w 206"/>
                    <a:gd name="T71" fmla="*/ 224 h 197"/>
                    <a:gd name="T72" fmla="*/ 49 w 206"/>
                    <a:gd name="T73" fmla="*/ 235 h 197"/>
                    <a:gd name="T74" fmla="*/ 65 w 206"/>
                    <a:gd name="T75" fmla="*/ 225 h 197"/>
                    <a:gd name="T76" fmla="*/ 80 w 206"/>
                    <a:gd name="T77" fmla="*/ 222 h 197"/>
                    <a:gd name="T78" fmla="*/ 100 w 206"/>
                    <a:gd name="T79" fmla="*/ 222 h 197"/>
                    <a:gd name="T80" fmla="*/ 121 w 206"/>
                    <a:gd name="T81" fmla="*/ 222 h 197"/>
                    <a:gd name="T82" fmla="*/ 134 w 206"/>
                    <a:gd name="T83" fmla="*/ 218 h 197"/>
                    <a:gd name="T84" fmla="*/ 147 w 206"/>
                    <a:gd name="T85" fmla="*/ 213 h 197"/>
                    <a:gd name="T86" fmla="*/ 169 w 206"/>
                    <a:gd name="T87" fmla="*/ 200 h 197"/>
                    <a:gd name="T88" fmla="*/ 191 w 206"/>
                    <a:gd name="T89" fmla="*/ 177 h 197"/>
                    <a:gd name="T90" fmla="*/ 206 w 206"/>
                    <a:gd name="T91" fmla="*/ 161 h 197"/>
                    <a:gd name="T92" fmla="*/ 219 w 206"/>
                    <a:gd name="T93" fmla="*/ 133 h 197"/>
                    <a:gd name="T94" fmla="*/ 235 w 206"/>
                    <a:gd name="T95" fmla="*/ 121 h 197"/>
                    <a:gd name="T96" fmla="*/ 243 w 206"/>
                    <a:gd name="T97" fmla="*/ 97 h 1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6"/>
                    <a:gd name="T148" fmla="*/ 0 h 197"/>
                    <a:gd name="T149" fmla="*/ 206 w 206"/>
                    <a:gd name="T150" fmla="*/ 197 h 1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6" h="197">
                      <a:moveTo>
                        <a:pt x="206" y="72"/>
                      </a:moveTo>
                      <a:lnTo>
                        <a:pt x="196" y="71"/>
                      </a:lnTo>
                      <a:cubicBezTo>
                        <a:pt x="196" y="74"/>
                        <a:pt x="195" y="76"/>
                        <a:pt x="194" y="77"/>
                      </a:cubicBezTo>
                      <a:cubicBezTo>
                        <a:pt x="193" y="78"/>
                        <a:pt x="192" y="79"/>
                        <a:pt x="191" y="79"/>
                      </a:cubicBezTo>
                      <a:cubicBezTo>
                        <a:pt x="189" y="79"/>
                        <a:pt x="186" y="78"/>
                        <a:pt x="185" y="77"/>
                      </a:cubicBezTo>
                      <a:cubicBezTo>
                        <a:pt x="182" y="76"/>
                        <a:pt x="180" y="74"/>
                        <a:pt x="179" y="72"/>
                      </a:cubicBezTo>
                      <a:cubicBezTo>
                        <a:pt x="178" y="70"/>
                        <a:pt x="178" y="67"/>
                        <a:pt x="179" y="65"/>
                      </a:cubicBezTo>
                      <a:cubicBezTo>
                        <a:pt x="179" y="63"/>
                        <a:pt x="181" y="61"/>
                        <a:pt x="182" y="59"/>
                      </a:cubicBezTo>
                      <a:cubicBezTo>
                        <a:pt x="184" y="57"/>
                        <a:pt x="185" y="55"/>
                        <a:pt x="187" y="55"/>
                      </a:cubicBezTo>
                      <a:cubicBezTo>
                        <a:pt x="190" y="55"/>
                        <a:pt x="193" y="58"/>
                        <a:pt x="196" y="60"/>
                      </a:cubicBezTo>
                      <a:cubicBezTo>
                        <a:pt x="195" y="58"/>
                        <a:pt x="194" y="57"/>
                        <a:pt x="194" y="56"/>
                      </a:cubicBezTo>
                      <a:cubicBezTo>
                        <a:pt x="194" y="55"/>
                        <a:pt x="194" y="54"/>
                        <a:pt x="194" y="52"/>
                      </a:cubicBezTo>
                      <a:cubicBezTo>
                        <a:pt x="195" y="47"/>
                        <a:pt x="195" y="42"/>
                        <a:pt x="195" y="37"/>
                      </a:cubicBezTo>
                      <a:cubicBezTo>
                        <a:pt x="195" y="35"/>
                        <a:pt x="194" y="32"/>
                        <a:pt x="193" y="30"/>
                      </a:cubicBezTo>
                      <a:cubicBezTo>
                        <a:pt x="192" y="27"/>
                        <a:pt x="191" y="25"/>
                        <a:pt x="191" y="22"/>
                      </a:cubicBezTo>
                      <a:cubicBezTo>
                        <a:pt x="190" y="20"/>
                        <a:pt x="191" y="18"/>
                        <a:pt x="191" y="16"/>
                      </a:cubicBezTo>
                      <a:cubicBezTo>
                        <a:pt x="191" y="15"/>
                        <a:pt x="189" y="13"/>
                        <a:pt x="189" y="12"/>
                      </a:cubicBezTo>
                      <a:cubicBezTo>
                        <a:pt x="188" y="9"/>
                        <a:pt x="188" y="7"/>
                        <a:pt x="188" y="4"/>
                      </a:cubicBezTo>
                      <a:cubicBezTo>
                        <a:pt x="187" y="4"/>
                        <a:pt x="187" y="5"/>
                        <a:pt x="186" y="4"/>
                      </a:cubicBezTo>
                      <a:cubicBezTo>
                        <a:pt x="185" y="4"/>
                        <a:pt x="184" y="2"/>
                        <a:pt x="182" y="2"/>
                      </a:cubicBezTo>
                      <a:cubicBezTo>
                        <a:pt x="180" y="2"/>
                        <a:pt x="178" y="2"/>
                        <a:pt x="177" y="2"/>
                      </a:cubicBezTo>
                      <a:cubicBezTo>
                        <a:pt x="174" y="2"/>
                        <a:pt x="171" y="1"/>
                        <a:pt x="168" y="1"/>
                      </a:cubicBezTo>
                      <a:cubicBezTo>
                        <a:pt x="166" y="0"/>
                        <a:pt x="164" y="0"/>
                        <a:pt x="161" y="0"/>
                      </a:cubicBezTo>
                      <a:cubicBezTo>
                        <a:pt x="160" y="1"/>
                        <a:pt x="158" y="2"/>
                        <a:pt x="157" y="3"/>
                      </a:cubicBezTo>
                      <a:cubicBezTo>
                        <a:pt x="156" y="4"/>
                        <a:pt x="154" y="5"/>
                        <a:pt x="153" y="5"/>
                      </a:cubicBezTo>
                      <a:cubicBezTo>
                        <a:pt x="150" y="7"/>
                        <a:pt x="148" y="9"/>
                        <a:pt x="146" y="10"/>
                      </a:cubicBezTo>
                      <a:cubicBezTo>
                        <a:pt x="142" y="14"/>
                        <a:pt x="137" y="17"/>
                        <a:pt x="134" y="21"/>
                      </a:cubicBezTo>
                      <a:cubicBezTo>
                        <a:pt x="133" y="23"/>
                        <a:pt x="134" y="27"/>
                        <a:pt x="132" y="30"/>
                      </a:cubicBezTo>
                      <a:cubicBezTo>
                        <a:pt x="131" y="32"/>
                        <a:pt x="129" y="34"/>
                        <a:pt x="126" y="36"/>
                      </a:cubicBezTo>
                      <a:cubicBezTo>
                        <a:pt x="124" y="37"/>
                        <a:pt x="121" y="37"/>
                        <a:pt x="119" y="38"/>
                      </a:cubicBezTo>
                      <a:cubicBezTo>
                        <a:pt x="117" y="41"/>
                        <a:pt x="118" y="44"/>
                        <a:pt x="117" y="47"/>
                      </a:cubicBezTo>
                      <a:cubicBezTo>
                        <a:pt x="116" y="49"/>
                        <a:pt x="116" y="51"/>
                        <a:pt x="115" y="53"/>
                      </a:cubicBezTo>
                      <a:cubicBezTo>
                        <a:pt x="112" y="54"/>
                        <a:pt x="109" y="54"/>
                        <a:pt x="106" y="54"/>
                      </a:cubicBezTo>
                      <a:cubicBezTo>
                        <a:pt x="105" y="55"/>
                        <a:pt x="104" y="55"/>
                        <a:pt x="102" y="55"/>
                      </a:cubicBezTo>
                      <a:cubicBezTo>
                        <a:pt x="100" y="55"/>
                        <a:pt x="97" y="54"/>
                        <a:pt x="95" y="53"/>
                      </a:cubicBezTo>
                      <a:cubicBezTo>
                        <a:pt x="93" y="51"/>
                        <a:pt x="93" y="48"/>
                        <a:pt x="91" y="47"/>
                      </a:cubicBezTo>
                      <a:cubicBezTo>
                        <a:pt x="90" y="46"/>
                        <a:pt x="88" y="46"/>
                        <a:pt x="86" y="47"/>
                      </a:cubicBezTo>
                      <a:cubicBezTo>
                        <a:pt x="84" y="47"/>
                        <a:pt x="82" y="48"/>
                        <a:pt x="81" y="49"/>
                      </a:cubicBezTo>
                      <a:cubicBezTo>
                        <a:pt x="80" y="52"/>
                        <a:pt x="80" y="55"/>
                        <a:pt x="78" y="57"/>
                      </a:cubicBezTo>
                      <a:cubicBezTo>
                        <a:pt x="77" y="59"/>
                        <a:pt x="76" y="61"/>
                        <a:pt x="74" y="62"/>
                      </a:cubicBezTo>
                      <a:cubicBezTo>
                        <a:pt x="72" y="64"/>
                        <a:pt x="69" y="65"/>
                        <a:pt x="67" y="67"/>
                      </a:cubicBezTo>
                      <a:cubicBezTo>
                        <a:pt x="66" y="67"/>
                        <a:pt x="67" y="70"/>
                        <a:pt x="66" y="70"/>
                      </a:cubicBezTo>
                      <a:cubicBezTo>
                        <a:pt x="63" y="71"/>
                        <a:pt x="60" y="69"/>
                        <a:pt x="57" y="69"/>
                      </a:cubicBezTo>
                      <a:cubicBezTo>
                        <a:pt x="55" y="70"/>
                        <a:pt x="53" y="72"/>
                        <a:pt x="52" y="71"/>
                      </a:cubicBezTo>
                      <a:cubicBezTo>
                        <a:pt x="50" y="70"/>
                        <a:pt x="50" y="68"/>
                        <a:pt x="50" y="66"/>
                      </a:cubicBezTo>
                      <a:cubicBezTo>
                        <a:pt x="51" y="63"/>
                        <a:pt x="54" y="61"/>
                        <a:pt x="54" y="58"/>
                      </a:cubicBezTo>
                      <a:cubicBezTo>
                        <a:pt x="54" y="56"/>
                        <a:pt x="52" y="55"/>
                        <a:pt x="51" y="53"/>
                      </a:cubicBezTo>
                      <a:cubicBezTo>
                        <a:pt x="50" y="50"/>
                        <a:pt x="51" y="47"/>
                        <a:pt x="49" y="44"/>
                      </a:cubicBezTo>
                      <a:cubicBezTo>
                        <a:pt x="48" y="42"/>
                        <a:pt x="46" y="41"/>
                        <a:pt x="45" y="40"/>
                      </a:cubicBezTo>
                      <a:lnTo>
                        <a:pt x="44" y="96"/>
                      </a:lnTo>
                      <a:cubicBezTo>
                        <a:pt x="43" y="97"/>
                        <a:pt x="42" y="98"/>
                        <a:pt x="41" y="99"/>
                      </a:cubicBezTo>
                      <a:cubicBezTo>
                        <a:pt x="39" y="100"/>
                        <a:pt x="38" y="100"/>
                        <a:pt x="37" y="101"/>
                      </a:cubicBezTo>
                      <a:cubicBezTo>
                        <a:pt x="36" y="102"/>
                        <a:pt x="35" y="104"/>
                        <a:pt x="34" y="104"/>
                      </a:cubicBezTo>
                      <a:cubicBezTo>
                        <a:pt x="32" y="105"/>
                        <a:pt x="30" y="102"/>
                        <a:pt x="28" y="102"/>
                      </a:cubicBezTo>
                      <a:cubicBezTo>
                        <a:pt x="25" y="102"/>
                        <a:pt x="23" y="104"/>
                        <a:pt x="20" y="104"/>
                      </a:cubicBezTo>
                      <a:cubicBezTo>
                        <a:pt x="18" y="103"/>
                        <a:pt x="15" y="103"/>
                        <a:pt x="13" y="101"/>
                      </a:cubicBezTo>
                      <a:cubicBezTo>
                        <a:pt x="11" y="100"/>
                        <a:pt x="12" y="97"/>
                        <a:pt x="11" y="95"/>
                      </a:cubicBezTo>
                      <a:cubicBezTo>
                        <a:pt x="10" y="93"/>
                        <a:pt x="9" y="90"/>
                        <a:pt x="7" y="90"/>
                      </a:cubicBezTo>
                      <a:cubicBezTo>
                        <a:pt x="6" y="89"/>
                        <a:pt x="4" y="91"/>
                        <a:pt x="4" y="92"/>
                      </a:cubicBezTo>
                      <a:cubicBezTo>
                        <a:pt x="3" y="94"/>
                        <a:pt x="4" y="96"/>
                        <a:pt x="4" y="98"/>
                      </a:cubicBezTo>
                      <a:cubicBezTo>
                        <a:pt x="3" y="98"/>
                        <a:pt x="1" y="98"/>
                        <a:pt x="0" y="98"/>
                      </a:cubicBezTo>
                      <a:cubicBezTo>
                        <a:pt x="1" y="102"/>
                        <a:pt x="2" y="104"/>
                        <a:pt x="3" y="108"/>
                      </a:cubicBezTo>
                      <a:cubicBezTo>
                        <a:pt x="5" y="112"/>
                        <a:pt x="6" y="116"/>
                        <a:pt x="8" y="120"/>
                      </a:cubicBezTo>
                      <a:cubicBezTo>
                        <a:pt x="11" y="127"/>
                        <a:pt x="14" y="133"/>
                        <a:pt x="16" y="140"/>
                      </a:cubicBezTo>
                      <a:cubicBezTo>
                        <a:pt x="18" y="144"/>
                        <a:pt x="21" y="148"/>
                        <a:pt x="22" y="153"/>
                      </a:cubicBezTo>
                      <a:cubicBezTo>
                        <a:pt x="22" y="156"/>
                        <a:pt x="23" y="160"/>
                        <a:pt x="21" y="163"/>
                      </a:cubicBezTo>
                      <a:cubicBezTo>
                        <a:pt x="20" y="164"/>
                        <a:pt x="18" y="159"/>
                        <a:pt x="17" y="160"/>
                      </a:cubicBezTo>
                      <a:cubicBezTo>
                        <a:pt x="15" y="161"/>
                        <a:pt x="16" y="164"/>
                        <a:pt x="17" y="166"/>
                      </a:cubicBezTo>
                      <a:cubicBezTo>
                        <a:pt x="18" y="170"/>
                        <a:pt x="21" y="173"/>
                        <a:pt x="22" y="177"/>
                      </a:cubicBezTo>
                      <a:cubicBezTo>
                        <a:pt x="23" y="178"/>
                        <a:pt x="22" y="180"/>
                        <a:pt x="22" y="181"/>
                      </a:cubicBezTo>
                      <a:cubicBezTo>
                        <a:pt x="23" y="182"/>
                        <a:pt x="24" y="182"/>
                        <a:pt x="25" y="183"/>
                      </a:cubicBezTo>
                      <a:cubicBezTo>
                        <a:pt x="26" y="184"/>
                        <a:pt x="27" y="186"/>
                        <a:pt x="28" y="187"/>
                      </a:cubicBezTo>
                      <a:cubicBezTo>
                        <a:pt x="31" y="189"/>
                        <a:pt x="33" y="190"/>
                        <a:pt x="36" y="192"/>
                      </a:cubicBezTo>
                      <a:cubicBezTo>
                        <a:pt x="38" y="193"/>
                        <a:pt x="39" y="196"/>
                        <a:pt x="41" y="196"/>
                      </a:cubicBezTo>
                      <a:cubicBezTo>
                        <a:pt x="43" y="197"/>
                        <a:pt x="44" y="194"/>
                        <a:pt x="45" y="193"/>
                      </a:cubicBezTo>
                      <a:cubicBezTo>
                        <a:pt x="48" y="191"/>
                        <a:pt x="51" y="189"/>
                        <a:pt x="54" y="188"/>
                      </a:cubicBezTo>
                      <a:cubicBezTo>
                        <a:pt x="57" y="188"/>
                        <a:pt x="60" y="189"/>
                        <a:pt x="62" y="188"/>
                      </a:cubicBezTo>
                      <a:cubicBezTo>
                        <a:pt x="64" y="188"/>
                        <a:pt x="65" y="186"/>
                        <a:pt x="67" y="185"/>
                      </a:cubicBezTo>
                      <a:cubicBezTo>
                        <a:pt x="69" y="184"/>
                        <a:pt x="70" y="182"/>
                        <a:pt x="72" y="182"/>
                      </a:cubicBezTo>
                      <a:cubicBezTo>
                        <a:pt x="75" y="182"/>
                        <a:pt x="79" y="185"/>
                        <a:pt x="83" y="185"/>
                      </a:cubicBezTo>
                      <a:cubicBezTo>
                        <a:pt x="85" y="185"/>
                        <a:pt x="86" y="181"/>
                        <a:pt x="87" y="181"/>
                      </a:cubicBezTo>
                      <a:cubicBezTo>
                        <a:pt x="92" y="181"/>
                        <a:pt x="96" y="185"/>
                        <a:pt x="101" y="185"/>
                      </a:cubicBezTo>
                      <a:cubicBezTo>
                        <a:pt x="103" y="185"/>
                        <a:pt x="102" y="182"/>
                        <a:pt x="104" y="182"/>
                      </a:cubicBezTo>
                      <a:cubicBezTo>
                        <a:pt x="106" y="181"/>
                        <a:pt x="109" y="183"/>
                        <a:pt x="112" y="182"/>
                      </a:cubicBezTo>
                      <a:cubicBezTo>
                        <a:pt x="113" y="182"/>
                        <a:pt x="113" y="179"/>
                        <a:pt x="114" y="178"/>
                      </a:cubicBezTo>
                      <a:cubicBezTo>
                        <a:pt x="117" y="177"/>
                        <a:pt x="120" y="179"/>
                        <a:pt x="123" y="178"/>
                      </a:cubicBezTo>
                      <a:cubicBezTo>
                        <a:pt x="126" y="177"/>
                        <a:pt x="128" y="176"/>
                        <a:pt x="131" y="174"/>
                      </a:cubicBezTo>
                      <a:cubicBezTo>
                        <a:pt x="135" y="172"/>
                        <a:pt x="138" y="169"/>
                        <a:pt x="141" y="167"/>
                      </a:cubicBezTo>
                      <a:cubicBezTo>
                        <a:pt x="144" y="164"/>
                        <a:pt x="146" y="161"/>
                        <a:pt x="149" y="158"/>
                      </a:cubicBezTo>
                      <a:cubicBezTo>
                        <a:pt x="153" y="154"/>
                        <a:pt x="156" y="151"/>
                        <a:pt x="159" y="148"/>
                      </a:cubicBezTo>
                      <a:cubicBezTo>
                        <a:pt x="160" y="146"/>
                        <a:pt x="162" y="144"/>
                        <a:pt x="164" y="143"/>
                      </a:cubicBezTo>
                      <a:cubicBezTo>
                        <a:pt x="167" y="140"/>
                        <a:pt x="170" y="137"/>
                        <a:pt x="172" y="134"/>
                      </a:cubicBezTo>
                      <a:cubicBezTo>
                        <a:pt x="175" y="131"/>
                        <a:pt x="177" y="126"/>
                        <a:pt x="178" y="122"/>
                      </a:cubicBezTo>
                      <a:cubicBezTo>
                        <a:pt x="180" y="118"/>
                        <a:pt x="181" y="114"/>
                        <a:pt x="183" y="111"/>
                      </a:cubicBezTo>
                      <a:cubicBezTo>
                        <a:pt x="184" y="109"/>
                        <a:pt x="186" y="107"/>
                        <a:pt x="188" y="106"/>
                      </a:cubicBezTo>
                      <a:cubicBezTo>
                        <a:pt x="190" y="104"/>
                        <a:pt x="194" y="103"/>
                        <a:pt x="196" y="101"/>
                      </a:cubicBezTo>
                      <a:cubicBezTo>
                        <a:pt x="198" y="98"/>
                        <a:pt x="199" y="96"/>
                        <a:pt x="200" y="93"/>
                      </a:cubicBezTo>
                      <a:cubicBezTo>
                        <a:pt x="201" y="89"/>
                        <a:pt x="202" y="85"/>
                        <a:pt x="203" y="81"/>
                      </a:cubicBezTo>
                      <a:cubicBezTo>
                        <a:pt x="204" y="78"/>
                        <a:pt x="205" y="75"/>
                        <a:pt x="206" y="7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Freeform 2512"/>
                <p:cNvSpPr>
                  <a:spLocks noChangeAspect="1"/>
                </p:cNvSpPr>
                <p:nvPr/>
              </p:nvSpPr>
              <p:spPr bwMode="auto">
                <a:xfrm>
                  <a:off x="7380644" y="5654014"/>
                  <a:ext cx="90533" cy="107585"/>
                </a:xfrm>
                <a:custGeom>
                  <a:avLst/>
                  <a:gdLst>
                    <a:gd name="T0" fmla="*/ 22 w 18"/>
                    <a:gd name="T1" fmla="*/ 19 h 24"/>
                    <a:gd name="T2" fmla="*/ 22 w 18"/>
                    <a:gd name="T3" fmla="*/ 13 h 24"/>
                    <a:gd name="T4" fmla="*/ 22 w 18"/>
                    <a:gd name="T5" fmla="*/ 6 h 24"/>
                    <a:gd name="T6" fmla="*/ 11 w 18"/>
                    <a:gd name="T7" fmla="*/ 0 h 24"/>
                    <a:gd name="T8" fmla="*/ 5 w 18"/>
                    <a:gd name="T9" fmla="*/ 5 h 24"/>
                    <a:gd name="T10" fmla="*/ 1 w 18"/>
                    <a:gd name="T11" fmla="*/ 12 h 24"/>
                    <a:gd name="T12" fmla="*/ 1 w 18"/>
                    <a:gd name="T13" fmla="*/ 21 h 24"/>
                    <a:gd name="T14" fmla="*/ 9 w 18"/>
                    <a:gd name="T15" fmla="*/ 27 h 24"/>
                    <a:gd name="T16" fmla="*/ 16 w 18"/>
                    <a:gd name="T17" fmla="*/ 29 h 24"/>
                    <a:gd name="T18" fmla="*/ 20 w 18"/>
                    <a:gd name="T19" fmla="*/ 27 h 24"/>
                    <a:gd name="T20" fmla="*/ 22 w 18"/>
                    <a:gd name="T21" fmla="*/ 19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24"/>
                    <a:gd name="T35" fmla="*/ 18 w 18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24">
                      <a:moveTo>
                        <a:pt x="18" y="16"/>
                      </a:moveTo>
                      <a:cubicBezTo>
                        <a:pt x="18" y="14"/>
                        <a:pt x="18" y="13"/>
                        <a:pt x="18" y="11"/>
                      </a:cubicBezTo>
                      <a:cubicBezTo>
                        <a:pt x="18" y="9"/>
                        <a:pt x="17" y="7"/>
                        <a:pt x="18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7" y="0"/>
                        <a:pt x="6" y="2"/>
                        <a:pt x="4" y="4"/>
                      </a:cubicBezTo>
                      <a:cubicBezTo>
                        <a:pt x="3" y="6"/>
                        <a:pt x="1" y="8"/>
                        <a:pt x="1" y="10"/>
                      </a:cubicBezTo>
                      <a:cubicBezTo>
                        <a:pt x="0" y="12"/>
                        <a:pt x="0" y="15"/>
                        <a:pt x="1" y="17"/>
                      </a:cubicBezTo>
                      <a:cubicBezTo>
                        <a:pt x="2" y="19"/>
                        <a:pt x="4" y="21"/>
                        <a:pt x="7" y="22"/>
                      </a:cubicBezTo>
                      <a:cubicBezTo>
                        <a:pt x="8" y="23"/>
                        <a:pt x="11" y="24"/>
                        <a:pt x="13" y="24"/>
                      </a:cubicBezTo>
                      <a:cubicBezTo>
                        <a:pt x="14" y="24"/>
                        <a:pt x="15" y="23"/>
                        <a:pt x="16" y="22"/>
                      </a:cubicBezTo>
                      <a:cubicBezTo>
                        <a:pt x="17" y="21"/>
                        <a:pt x="18" y="19"/>
                        <a:pt x="18" y="1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Freeform 2513"/>
                <p:cNvSpPr>
                  <a:spLocks noChangeAspect="1"/>
                </p:cNvSpPr>
                <p:nvPr/>
              </p:nvSpPr>
              <p:spPr bwMode="auto">
                <a:xfrm>
                  <a:off x="6211938" y="5064151"/>
                  <a:ext cx="843609" cy="812454"/>
                </a:xfrm>
                <a:custGeom>
                  <a:avLst/>
                  <a:gdLst>
                    <a:gd name="T0" fmla="*/ 205 w 171"/>
                    <a:gd name="T1" fmla="*/ 18 h 182"/>
                    <a:gd name="T2" fmla="*/ 199 w 171"/>
                    <a:gd name="T3" fmla="*/ 17 h 182"/>
                    <a:gd name="T4" fmla="*/ 195 w 171"/>
                    <a:gd name="T5" fmla="*/ 20 h 182"/>
                    <a:gd name="T6" fmla="*/ 191 w 171"/>
                    <a:gd name="T7" fmla="*/ 18 h 182"/>
                    <a:gd name="T8" fmla="*/ 183 w 171"/>
                    <a:gd name="T9" fmla="*/ 28 h 182"/>
                    <a:gd name="T10" fmla="*/ 177 w 171"/>
                    <a:gd name="T11" fmla="*/ 28 h 182"/>
                    <a:gd name="T12" fmla="*/ 171 w 171"/>
                    <a:gd name="T13" fmla="*/ 20 h 182"/>
                    <a:gd name="T14" fmla="*/ 162 w 171"/>
                    <a:gd name="T15" fmla="*/ 22 h 182"/>
                    <a:gd name="T16" fmla="*/ 147 w 171"/>
                    <a:gd name="T17" fmla="*/ 25 h 182"/>
                    <a:gd name="T18" fmla="*/ 141 w 171"/>
                    <a:gd name="T19" fmla="*/ 25 h 182"/>
                    <a:gd name="T20" fmla="*/ 141 w 171"/>
                    <a:gd name="T21" fmla="*/ 90 h 182"/>
                    <a:gd name="T22" fmla="*/ 125 w 171"/>
                    <a:gd name="T23" fmla="*/ 90 h 182"/>
                    <a:gd name="T24" fmla="*/ 125 w 171"/>
                    <a:gd name="T25" fmla="*/ 141 h 182"/>
                    <a:gd name="T26" fmla="*/ 123 w 171"/>
                    <a:gd name="T27" fmla="*/ 208 h 182"/>
                    <a:gd name="T28" fmla="*/ 120 w 171"/>
                    <a:gd name="T29" fmla="*/ 212 h 182"/>
                    <a:gd name="T30" fmla="*/ 115 w 171"/>
                    <a:gd name="T31" fmla="*/ 214 h 182"/>
                    <a:gd name="T32" fmla="*/ 111 w 171"/>
                    <a:gd name="T33" fmla="*/ 218 h 182"/>
                    <a:gd name="T34" fmla="*/ 104 w 171"/>
                    <a:gd name="T35" fmla="*/ 215 h 182"/>
                    <a:gd name="T36" fmla="*/ 95 w 171"/>
                    <a:gd name="T37" fmla="*/ 218 h 182"/>
                    <a:gd name="T38" fmla="*/ 86 w 171"/>
                    <a:gd name="T39" fmla="*/ 214 h 182"/>
                    <a:gd name="T40" fmla="*/ 84 w 171"/>
                    <a:gd name="T41" fmla="*/ 207 h 182"/>
                    <a:gd name="T42" fmla="*/ 79 w 171"/>
                    <a:gd name="T43" fmla="*/ 201 h 182"/>
                    <a:gd name="T44" fmla="*/ 76 w 171"/>
                    <a:gd name="T45" fmla="*/ 203 h 182"/>
                    <a:gd name="T46" fmla="*/ 76 w 171"/>
                    <a:gd name="T47" fmla="*/ 211 h 182"/>
                    <a:gd name="T48" fmla="*/ 71 w 171"/>
                    <a:gd name="T49" fmla="*/ 211 h 182"/>
                    <a:gd name="T50" fmla="*/ 60 w 171"/>
                    <a:gd name="T51" fmla="*/ 202 h 182"/>
                    <a:gd name="T52" fmla="*/ 53 w 171"/>
                    <a:gd name="T53" fmla="*/ 185 h 182"/>
                    <a:gd name="T54" fmla="*/ 53 w 171"/>
                    <a:gd name="T55" fmla="*/ 176 h 182"/>
                    <a:gd name="T56" fmla="*/ 48 w 171"/>
                    <a:gd name="T57" fmla="*/ 168 h 182"/>
                    <a:gd name="T58" fmla="*/ 49 w 171"/>
                    <a:gd name="T59" fmla="*/ 162 h 182"/>
                    <a:gd name="T60" fmla="*/ 47 w 171"/>
                    <a:gd name="T61" fmla="*/ 156 h 182"/>
                    <a:gd name="T62" fmla="*/ 47 w 171"/>
                    <a:gd name="T63" fmla="*/ 148 h 182"/>
                    <a:gd name="T64" fmla="*/ 44 w 171"/>
                    <a:gd name="T65" fmla="*/ 137 h 182"/>
                    <a:gd name="T66" fmla="*/ 42 w 171"/>
                    <a:gd name="T67" fmla="*/ 124 h 182"/>
                    <a:gd name="T68" fmla="*/ 42 w 171"/>
                    <a:gd name="T69" fmla="*/ 111 h 182"/>
                    <a:gd name="T70" fmla="*/ 44 w 171"/>
                    <a:gd name="T71" fmla="*/ 102 h 182"/>
                    <a:gd name="T72" fmla="*/ 31 w 171"/>
                    <a:gd name="T73" fmla="*/ 85 h 182"/>
                    <a:gd name="T74" fmla="*/ 24 w 171"/>
                    <a:gd name="T75" fmla="*/ 71 h 182"/>
                    <a:gd name="T76" fmla="*/ 24 w 171"/>
                    <a:gd name="T77" fmla="*/ 59 h 182"/>
                    <a:gd name="T78" fmla="*/ 16 w 171"/>
                    <a:gd name="T79" fmla="*/ 49 h 182"/>
                    <a:gd name="T80" fmla="*/ 12 w 171"/>
                    <a:gd name="T81" fmla="*/ 37 h 182"/>
                    <a:gd name="T82" fmla="*/ 1 w 171"/>
                    <a:gd name="T83" fmla="*/ 23 h 182"/>
                    <a:gd name="T84" fmla="*/ 0 w 171"/>
                    <a:gd name="T85" fmla="*/ 12 h 182"/>
                    <a:gd name="T86" fmla="*/ 2 w 171"/>
                    <a:gd name="T87" fmla="*/ 5 h 182"/>
                    <a:gd name="T88" fmla="*/ 11 w 171"/>
                    <a:gd name="T89" fmla="*/ 5 h 182"/>
                    <a:gd name="T90" fmla="*/ 20 w 171"/>
                    <a:gd name="T91" fmla="*/ 0 h 182"/>
                    <a:gd name="T92" fmla="*/ 29 w 171"/>
                    <a:gd name="T93" fmla="*/ 2 h 182"/>
                    <a:gd name="T94" fmla="*/ 36 w 171"/>
                    <a:gd name="T95" fmla="*/ 7 h 182"/>
                    <a:gd name="T96" fmla="*/ 102 w 171"/>
                    <a:gd name="T97" fmla="*/ 7 h 182"/>
                    <a:gd name="T98" fmla="*/ 109 w 171"/>
                    <a:gd name="T99" fmla="*/ 14 h 182"/>
                    <a:gd name="T100" fmla="*/ 119 w 171"/>
                    <a:gd name="T101" fmla="*/ 17 h 182"/>
                    <a:gd name="T102" fmla="*/ 133 w 171"/>
                    <a:gd name="T103" fmla="*/ 19 h 182"/>
                    <a:gd name="T104" fmla="*/ 141 w 171"/>
                    <a:gd name="T105" fmla="*/ 17 h 182"/>
                    <a:gd name="T106" fmla="*/ 151 w 171"/>
                    <a:gd name="T107" fmla="*/ 19 h 182"/>
                    <a:gd name="T108" fmla="*/ 180 w 171"/>
                    <a:gd name="T109" fmla="*/ 13 h 182"/>
                    <a:gd name="T110" fmla="*/ 193 w 171"/>
                    <a:gd name="T111" fmla="*/ 10 h 182"/>
                    <a:gd name="T112" fmla="*/ 199 w 171"/>
                    <a:gd name="T113" fmla="*/ 11 h 182"/>
                    <a:gd name="T114" fmla="*/ 205 w 171"/>
                    <a:gd name="T115" fmla="*/ 18 h 1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1"/>
                    <a:gd name="T175" fmla="*/ 0 h 182"/>
                    <a:gd name="T176" fmla="*/ 171 w 171"/>
                    <a:gd name="T177" fmla="*/ 182 h 18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1" h="182">
                      <a:moveTo>
                        <a:pt x="171" y="15"/>
                      </a:moveTo>
                      <a:cubicBezTo>
                        <a:pt x="169" y="14"/>
                        <a:pt x="167" y="14"/>
                        <a:pt x="166" y="14"/>
                      </a:cubicBezTo>
                      <a:cubicBezTo>
                        <a:pt x="165" y="15"/>
                        <a:pt x="164" y="17"/>
                        <a:pt x="163" y="17"/>
                      </a:cubicBezTo>
                      <a:cubicBezTo>
                        <a:pt x="161" y="17"/>
                        <a:pt x="160" y="15"/>
                        <a:pt x="159" y="15"/>
                      </a:cubicBezTo>
                      <a:cubicBezTo>
                        <a:pt x="156" y="17"/>
                        <a:pt x="155" y="21"/>
                        <a:pt x="153" y="23"/>
                      </a:cubicBezTo>
                      <a:cubicBezTo>
                        <a:pt x="152" y="24"/>
                        <a:pt x="150" y="24"/>
                        <a:pt x="148" y="23"/>
                      </a:cubicBezTo>
                      <a:cubicBezTo>
                        <a:pt x="146" y="22"/>
                        <a:pt x="146" y="18"/>
                        <a:pt x="143" y="17"/>
                      </a:cubicBezTo>
                      <a:cubicBezTo>
                        <a:pt x="141" y="16"/>
                        <a:pt x="138" y="17"/>
                        <a:pt x="135" y="18"/>
                      </a:cubicBezTo>
                      <a:cubicBezTo>
                        <a:pt x="131" y="18"/>
                        <a:pt x="127" y="21"/>
                        <a:pt x="123" y="21"/>
                      </a:cubicBezTo>
                      <a:lnTo>
                        <a:pt x="118" y="21"/>
                      </a:lnTo>
                      <a:lnTo>
                        <a:pt x="118" y="75"/>
                      </a:lnTo>
                      <a:lnTo>
                        <a:pt x="104" y="75"/>
                      </a:lnTo>
                      <a:lnTo>
                        <a:pt x="104" y="117"/>
                      </a:lnTo>
                      <a:lnTo>
                        <a:pt x="103" y="173"/>
                      </a:lnTo>
                      <a:cubicBezTo>
                        <a:pt x="102" y="174"/>
                        <a:pt x="101" y="175"/>
                        <a:pt x="100" y="176"/>
                      </a:cubicBezTo>
                      <a:cubicBezTo>
                        <a:pt x="98" y="177"/>
                        <a:pt x="97" y="177"/>
                        <a:pt x="96" y="178"/>
                      </a:cubicBezTo>
                      <a:cubicBezTo>
                        <a:pt x="95" y="179"/>
                        <a:pt x="94" y="181"/>
                        <a:pt x="93" y="181"/>
                      </a:cubicBezTo>
                      <a:cubicBezTo>
                        <a:pt x="91" y="182"/>
                        <a:pt x="89" y="179"/>
                        <a:pt x="87" y="179"/>
                      </a:cubicBezTo>
                      <a:cubicBezTo>
                        <a:pt x="84" y="179"/>
                        <a:pt x="82" y="181"/>
                        <a:pt x="79" y="181"/>
                      </a:cubicBezTo>
                      <a:cubicBezTo>
                        <a:pt x="77" y="180"/>
                        <a:pt x="74" y="180"/>
                        <a:pt x="72" y="178"/>
                      </a:cubicBezTo>
                      <a:cubicBezTo>
                        <a:pt x="70" y="177"/>
                        <a:pt x="71" y="174"/>
                        <a:pt x="70" y="172"/>
                      </a:cubicBezTo>
                      <a:cubicBezTo>
                        <a:pt x="69" y="170"/>
                        <a:pt x="68" y="167"/>
                        <a:pt x="66" y="167"/>
                      </a:cubicBezTo>
                      <a:cubicBezTo>
                        <a:pt x="65" y="166"/>
                        <a:pt x="63" y="168"/>
                        <a:pt x="63" y="169"/>
                      </a:cubicBezTo>
                      <a:cubicBezTo>
                        <a:pt x="62" y="171"/>
                        <a:pt x="63" y="173"/>
                        <a:pt x="63" y="175"/>
                      </a:cubicBezTo>
                      <a:cubicBezTo>
                        <a:pt x="62" y="175"/>
                        <a:pt x="60" y="175"/>
                        <a:pt x="59" y="175"/>
                      </a:cubicBezTo>
                      <a:cubicBezTo>
                        <a:pt x="56" y="173"/>
                        <a:pt x="53" y="171"/>
                        <a:pt x="50" y="168"/>
                      </a:cubicBezTo>
                      <a:cubicBezTo>
                        <a:pt x="48" y="164"/>
                        <a:pt x="46" y="159"/>
                        <a:pt x="44" y="154"/>
                      </a:cubicBezTo>
                      <a:cubicBezTo>
                        <a:pt x="44" y="152"/>
                        <a:pt x="44" y="149"/>
                        <a:pt x="44" y="146"/>
                      </a:cubicBezTo>
                      <a:cubicBezTo>
                        <a:pt x="43" y="143"/>
                        <a:pt x="41" y="142"/>
                        <a:pt x="40" y="140"/>
                      </a:cubicBezTo>
                      <a:cubicBezTo>
                        <a:pt x="40" y="138"/>
                        <a:pt x="41" y="137"/>
                        <a:pt x="41" y="135"/>
                      </a:cubicBezTo>
                      <a:cubicBezTo>
                        <a:pt x="40" y="133"/>
                        <a:pt x="39" y="132"/>
                        <a:pt x="39" y="130"/>
                      </a:cubicBezTo>
                      <a:cubicBezTo>
                        <a:pt x="38" y="127"/>
                        <a:pt x="39" y="125"/>
                        <a:pt x="39" y="123"/>
                      </a:cubicBezTo>
                      <a:cubicBezTo>
                        <a:pt x="38" y="120"/>
                        <a:pt x="37" y="117"/>
                        <a:pt x="37" y="114"/>
                      </a:cubicBezTo>
                      <a:cubicBezTo>
                        <a:pt x="36" y="110"/>
                        <a:pt x="35" y="107"/>
                        <a:pt x="35" y="103"/>
                      </a:cubicBezTo>
                      <a:cubicBezTo>
                        <a:pt x="35" y="99"/>
                        <a:pt x="34" y="96"/>
                        <a:pt x="35" y="92"/>
                      </a:cubicBezTo>
                      <a:cubicBezTo>
                        <a:pt x="35" y="89"/>
                        <a:pt x="38" y="87"/>
                        <a:pt x="37" y="85"/>
                      </a:cubicBezTo>
                      <a:cubicBezTo>
                        <a:pt x="35" y="79"/>
                        <a:pt x="30" y="76"/>
                        <a:pt x="26" y="71"/>
                      </a:cubicBezTo>
                      <a:cubicBezTo>
                        <a:pt x="24" y="67"/>
                        <a:pt x="21" y="63"/>
                        <a:pt x="20" y="59"/>
                      </a:cubicBezTo>
                      <a:cubicBezTo>
                        <a:pt x="19" y="56"/>
                        <a:pt x="21" y="52"/>
                        <a:pt x="20" y="49"/>
                      </a:cubicBezTo>
                      <a:cubicBezTo>
                        <a:pt x="18" y="46"/>
                        <a:pt x="15" y="44"/>
                        <a:pt x="13" y="41"/>
                      </a:cubicBezTo>
                      <a:cubicBezTo>
                        <a:pt x="12" y="38"/>
                        <a:pt x="12" y="34"/>
                        <a:pt x="10" y="31"/>
                      </a:cubicBezTo>
                      <a:cubicBezTo>
                        <a:pt x="7" y="26"/>
                        <a:pt x="3" y="23"/>
                        <a:pt x="1" y="19"/>
                      </a:cubicBezTo>
                      <a:cubicBezTo>
                        <a:pt x="0" y="16"/>
                        <a:pt x="0" y="13"/>
                        <a:pt x="0" y="10"/>
                      </a:cubicBezTo>
                      <a:cubicBezTo>
                        <a:pt x="0" y="8"/>
                        <a:pt x="1" y="6"/>
                        <a:pt x="2" y="4"/>
                      </a:cubicBezTo>
                      <a:cubicBezTo>
                        <a:pt x="4" y="4"/>
                        <a:pt x="6" y="4"/>
                        <a:pt x="9" y="4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19" y="0"/>
                        <a:pt x="22" y="1"/>
                        <a:pt x="24" y="2"/>
                      </a:cubicBezTo>
                      <a:cubicBezTo>
                        <a:pt x="26" y="3"/>
                        <a:pt x="28" y="6"/>
                        <a:pt x="30" y="6"/>
                      </a:cubicBezTo>
                      <a:cubicBezTo>
                        <a:pt x="48" y="7"/>
                        <a:pt x="67" y="4"/>
                        <a:pt x="85" y="6"/>
                      </a:cubicBezTo>
                      <a:cubicBezTo>
                        <a:pt x="88" y="6"/>
                        <a:pt x="89" y="10"/>
                        <a:pt x="91" y="12"/>
                      </a:cubicBezTo>
                      <a:cubicBezTo>
                        <a:pt x="94" y="13"/>
                        <a:pt x="96" y="14"/>
                        <a:pt x="99" y="14"/>
                      </a:cubicBezTo>
                      <a:cubicBezTo>
                        <a:pt x="103" y="15"/>
                        <a:pt x="107" y="16"/>
                        <a:pt x="111" y="16"/>
                      </a:cubicBezTo>
                      <a:cubicBezTo>
                        <a:pt x="113" y="16"/>
                        <a:pt x="116" y="14"/>
                        <a:pt x="118" y="14"/>
                      </a:cubicBezTo>
                      <a:cubicBezTo>
                        <a:pt x="121" y="14"/>
                        <a:pt x="124" y="16"/>
                        <a:pt x="126" y="16"/>
                      </a:cubicBezTo>
                      <a:cubicBezTo>
                        <a:pt x="134" y="15"/>
                        <a:pt x="142" y="12"/>
                        <a:pt x="150" y="11"/>
                      </a:cubicBezTo>
                      <a:cubicBezTo>
                        <a:pt x="154" y="10"/>
                        <a:pt x="157" y="9"/>
                        <a:pt x="161" y="8"/>
                      </a:cubicBezTo>
                      <a:cubicBezTo>
                        <a:pt x="163" y="8"/>
                        <a:pt x="165" y="8"/>
                        <a:pt x="166" y="9"/>
                      </a:cubicBezTo>
                      <a:cubicBezTo>
                        <a:pt x="168" y="10"/>
                        <a:pt x="169" y="13"/>
                        <a:pt x="171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Freeform 2514"/>
                <p:cNvSpPr>
                  <a:spLocks noChangeAspect="1"/>
                </p:cNvSpPr>
                <p:nvPr/>
              </p:nvSpPr>
              <p:spPr bwMode="auto">
                <a:xfrm>
                  <a:off x="6726332" y="5127220"/>
                  <a:ext cx="572009" cy="600993"/>
                </a:xfrm>
                <a:custGeom>
                  <a:avLst/>
                  <a:gdLst>
                    <a:gd name="T0" fmla="*/ 139 w 116"/>
                    <a:gd name="T1" fmla="*/ 76 h 135"/>
                    <a:gd name="T2" fmla="*/ 137 w 116"/>
                    <a:gd name="T3" fmla="*/ 73 h 135"/>
                    <a:gd name="T4" fmla="*/ 137 w 116"/>
                    <a:gd name="T5" fmla="*/ 70 h 135"/>
                    <a:gd name="T6" fmla="*/ 128 w 116"/>
                    <a:gd name="T7" fmla="*/ 66 h 135"/>
                    <a:gd name="T8" fmla="*/ 121 w 116"/>
                    <a:gd name="T9" fmla="*/ 65 h 135"/>
                    <a:gd name="T10" fmla="*/ 116 w 116"/>
                    <a:gd name="T11" fmla="*/ 58 h 135"/>
                    <a:gd name="T12" fmla="*/ 116 w 116"/>
                    <a:gd name="T13" fmla="*/ 47 h 135"/>
                    <a:gd name="T14" fmla="*/ 111 w 116"/>
                    <a:gd name="T15" fmla="*/ 47 h 135"/>
                    <a:gd name="T16" fmla="*/ 111 w 116"/>
                    <a:gd name="T17" fmla="*/ 40 h 135"/>
                    <a:gd name="T18" fmla="*/ 99 w 116"/>
                    <a:gd name="T19" fmla="*/ 32 h 135"/>
                    <a:gd name="T20" fmla="*/ 93 w 116"/>
                    <a:gd name="T21" fmla="*/ 30 h 135"/>
                    <a:gd name="T22" fmla="*/ 90 w 116"/>
                    <a:gd name="T23" fmla="*/ 18 h 135"/>
                    <a:gd name="T24" fmla="*/ 85 w 116"/>
                    <a:gd name="T25" fmla="*/ 11 h 135"/>
                    <a:gd name="T26" fmla="*/ 80 w 116"/>
                    <a:gd name="T27" fmla="*/ 1 h 135"/>
                    <a:gd name="T28" fmla="*/ 74 w 116"/>
                    <a:gd name="T29" fmla="*/ 0 h 135"/>
                    <a:gd name="T30" fmla="*/ 71 w 116"/>
                    <a:gd name="T31" fmla="*/ 4 h 135"/>
                    <a:gd name="T32" fmla="*/ 66 w 116"/>
                    <a:gd name="T33" fmla="*/ 1 h 135"/>
                    <a:gd name="T34" fmla="*/ 59 w 116"/>
                    <a:gd name="T35" fmla="*/ 11 h 135"/>
                    <a:gd name="T36" fmla="*/ 53 w 116"/>
                    <a:gd name="T37" fmla="*/ 11 h 135"/>
                    <a:gd name="T38" fmla="*/ 47 w 116"/>
                    <a:gd name="T39" fmla="*/ 4 h 135"/>
                    <a:gd name="T40" fmla="*/ 37 w 116"/>
                    <a:gd name="T41" fmla="*/ 5 h 135"/>
                    <a:gd name="T42" fmla="*/ 23 w 116"/>
                    <a:gd name="T43" fmla="*/ 8 h 135"/>
                    <a:gd name="T44" fmla="*/ 17 w 116"/>
                    <a:gd name="T45" fmla="*/ 8 h 135"/>
                    <a:gd name="T46" fmla="*/ 17 w 116"/>
                    <a:gd name="T47" fmla="*/ 73 h 135"/>
                    <a:gd name="T48" fmla="*/ 0 w 116"/>
                    <a:gd name="T49" fmla="*/ 73 h 135"/>
                    <a:gd name="T50" fmla="*/ 0 w 116"/>
                    <a:gd name="T51" fmla="*/ 124 h 135"/>
                    <a:gd name="T52" fmla="*/ 5 w 116"/>
                    <a:gd name="T53" fmla="*/ 128 h 135"/>
                    <a:gd name="T54" fmla="*/ 7 w 116"/>
                    <a:gd name="T55" fmla="*/ 139 h 135"/>
                    <a:gd name="T56" fmla="*/ 11 w 116"/>
                    <a:gd name="T57" fmla="*/ 145 h 135"/>
                    <a:gd name="T58" fmla="*/ 6 w 116"/>
                    <a:gd name="T59" fmla="*/ 155 h 135"/>
                    <a:gd name="T60" fmla="*/ 8 w 116"/>
                    <a:gd name="T61" fmla="*/ 161 h 135"/>
                    <a:gd name="T62" fmla="*/ 14 w 116"/>
                    <a:gd name="T63" fmla="*/ 158 h 135"/>
                    <a:gd name="T64" fmla="*/ 25 w 116"/>
                    <a:gd name="T65" fmla="*/ 160 h 135"/>
                    <a:gd name="T66" fmla="*/ 26 w 116"/>
                    <a:gd name="T67" fmla="*/ 156 h 135"/>
                    <a:gd name="T68" fmla="*/ 35 w 116"/>
                    <a:gd name="T69" fmla="*/ 150 h 135"/>
                    <a:gd name="T70" fmla="*/ 40 w 116"/>
                    <a:gd name="T71" fmla="*/ 144 h 135"/>
                    <a:gd name="T72" fmla="*/ 43 w 116"/>
                    <a:gd name="T73" fmla="*/ 134 h 135"/>
                    <a:gd name="T74" fmla="*/ 49 w 116"/>
                    <a:gd name="T75" fmla="*/ 132 h 135"/>
                    <a:gd name="T76" fmla="*/ 55 w 116"/>
                    <a:gd name="T77" fmla="*/ 132 h 135"/>
                    <a:gd name="T78" fmla="*/ 60 w 116"/>
                    <a:gd name="T79" fmla="*/ 139 h 135"/>
                    <a:gd name="T80" fmla="*/ 68 w 116"/>
                    <a:gd name="T81" fmla="*/ 142 h 135"/>
                    <a:gd name="T82" fmla="*/ 73 w 116"/>
                    <a:gd name="T83" fmla="*/ 140 h 135"/>
                    <a:gd name="T84" fmla="*/ 84 w 116"/>
                    <a:gd name="T85" fmla="*/ 139 h 135"/>
                    <a:gd name="T86" fmla="*/ 86 w 116"/>
                    <a:gd name="T87" fmla="*/ 132 h 135"/>
                    <a:gd name="T88" fmla="*/ 89 w 116"/>
                    <a:gd name="T89" fmla="*/ 121 h 135"/>
                    <a:gd name="T90" fmla="*/ 97 w 116"/>
                    <a:gd name="T91" fmla="*/ 119 h 135"/>
                    <a:gd name="T92" fmla="*/ 104 w 116"/>
                    <a:gd name="T93" fmla="*/ 112 h 135"/>
                    <a:gd name="T94" fmla="*/ 107 w 116"/>
                    <a:gd name="T95" fmla="*/ 101 h 135"/>
                    <a:gd name="T96" fmla="*/ 121 w 116"/>
                    <a:gd name="T97" fmla="*/ 88 h 135"/>
                    <a:gd name="T98" fmla="*/ 129 w 116"/>
                    <a:gd name="T99" fmla="*/ 82 h 135"/>
                    <a:gd name="T100" fmla="*/ 134 w 116"/>
                    <a:gd name="T101" fmla="*/ 79 h 135"/>
                    <a:gd name="T102" fmla="*/ 139 w 116"/>
                    <a:gd name="T103" fmla="*/ 76 h 13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6"/>
                    <a:gd name="T157" fmla="*/ 0 h 135"/>
                    <a:gd name="T158" fmla="*/ 116 w 116"/>
                    <a:gd name="T159" fmla="*/ 135 h 13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6" h="135">
                      <a:moveTo>
                        <a:pt x="116" y="63"/>
                      </a:moveTo>
                      <a:cubicBezTo>
                        <a:pt x="115" y="63"/>
                        <a:pt x="115" y="62"/>
                        <a:pt x="114" y="61"/>
                      </a:cubicBezTo>
                      <a:cubicBezTo>
                        <a:pt x="114" y="60"/>
                        <a:pt x="115" y="58"/>
                        <a:pt x="114" y="58"/>
                      </a:cubicBezTo>
                      <a:cubicBezTo>
                        <a:pt x="112" y="56"/>
                        <a:pt x="110" y="56"/>
                        <a:pt x="107" y="55"/>
                      </a:cubicBezTo>
                      <a:cubicBezTo>
                        <a:pt x="105" y="54"/>
                        <a:pt x="103" y="56"/>
                        <a:pt x="101" y="54"/>
                      </a:cubicBezTo>
                      <a:cubicBezTo>
                        <a:pt x="99" y="53"/>
                        <a:pt x="98" y="51"/>
                        <a:pt x="97" y="48"/>
                      </a:cubicBezTo>
                      <a:cubicBezTo>
                        <a:pt x="97" y="45"/>
                        <a:pt x="99" y="41"/>
                        <a:pt x="97" y="39"/>
                      </a:cubicBezTo>
                      <a:cubicBezTo>
                        <a:pt x="97" y="37"/>
                        <a:pt x="94" y="40"/>
                        <a:pt x="93" y="39"/>
                      </a:cubicBezTo>
                      <a:cubicBezTo>
                        <a:pt x="92" y="37"/>
                        <a:pt x="94" y="35"/>
                        <a:pt x="93" y="33"/>
                      </a:cubicBezTo>
                      <a:cubicBezTo>
                        <a:pt x="90" y="31"/>
                        <a:pt x="86" y="29"/>
                        <a:pt x="83" y="27"/>
                      </a:cubicBezTo>
                      <a:cubicBezTo>
                        <a:pt x="81" y="26"/>
                        <a:pt x="79" y="27"/>
                        <a:pt x="78" y="25"/>
                      </a:cubicBezTo>
                      <a:cubicBezTo>
                        <a:pt x="76" y="22"/>
                        <a:pt x="76" y="18"/>
                        <a:pt x="75" y="15"/>
                      </a:cubicBezTo>
                      <a:cubicBezTo>
                        <a:pt x="74" y="13"/>
                        <a:pt x="73" y="11"/>
                        <a:pt x="71" y="9"/>
                      </a:cubicBezTo>
                      <a:cubicBezTo>
                        <a:pt x="70" y="6"/>
                        <a:pt x="68" y="3"/>
                        <a:pt x="67" y="1"/>
                      </a:cubicBezTo>
                      <a:cubicBezTo>
                        <a:pt x="65" y="0"/>
                        <a:pt x="63" y="0"/>
                        <a:pt x="62" y="0"/>
                      </a:cubicBezTo>
                      <a:cubicBezTo>
                        <a:pt x="61" y="1"/>
                        <a:pt x="60" y="3"/>
                        <a:pt x="59" y="3"/>
                      </a:cubicBezTo>
                      <a:cubicBezTo>
                        <a:pt x="57" y="3"/>
                        <a:pt x="56" y="1"/>
                        <a:pt x="55" y="1"/>
                      </a:cubicBezTo>
                      <a:cubicBezTo>
                        <a:pt x="52" y="3"/>
                        <a:pt x="51" y="7"/>
                        <a:pt x="49" y="9"/>
                      </a:cubicBezTo>
                      <a:cubicBezTo>
                        <a:pt x="48" y="10"/>
                        <a:pt x="46" y="10"/>
                        <a:pt x="44" y="9"/>
                      </a:cubicBezTo>
                      <a:cubicBezTo>
                        <a:pt x="42" y="8"/>
                        <a:pt x="42" y="4"/>
                        <a:pt x="39" y="3"/>
                      </a:cubicBezTo>
                      <a:cubicBezTo>
                        <a:pt x="37" y="2"/>
                        <a:pt x="34" y="3"/>
                        <a:pt x="31" y="4"/>
                      </a:cubicBezTo>
                      <a:cubicBezTo>
                        <a:pt x="27" y="4"/>
                        <a:pt x="23" y="7"/>
                        <a:pt x="19" y="7"/>
                      </a:cubicBez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61"/>
                      </a:lnTo>
                      <a:lnTo>
                        <a:pt x="0" y="103"/>
                      </a:lnTo>
                      <a:cubicBezTo>
                        <a:pt x="1" y="104"/>
                        <a:pt x="3" y="105"/>
                        <a:pt x="4" y="107"/>
                      </a:cubicBezTo>
                      <a:cubicBezTo>
                        <a:pt x="6" y="110"/>
                        <a:pt x="5" y="113"/>
                        <a:pt x="6" y="116"/>
                      </a:cubicBezTo>
                      <a:cubicBezTo>
                        <a:pt x="7" y="118"/>
                        <a:pt x="9" y="119"/>
                        <a:pt x="9" y="121"/>
                      </a:cubicBezTo>
                      <a:cubicBezTo>
                        <a:pt x="9" y="124"/>
                        <a:pt x="6" y="126"/>
                        <a:pt x="5" y="129"/>
                      </a:cubicBezTo>
                      <a:cubicBezTo>
                        <a:pt x="5" y="131"/>
                        <a:pt x="5" y="133"/>
                        <a:pt x="7" y="134"/>
                      </a:cubicBezTo>
                      <a:cubicBezTo>
                        <a:pt x="8" y="135"/>
                        <a:pt x="10" y="133"/>
                        <a:pt x="12" y="132"/>
                      </a:cubicBezTo>
                      <a:cubicBezTo>
                        <a:pt x="15" y="132"/>
                        <a:pt x="18" y="134"/>
                        <a:pt x="21" y="133"/>
                      </a:cubicBezTo>
                      <a:cubicBezTo>
                        <a:pt x="22" y="133"/>
                        <a:pt x="21" y="130"/>
                        <a:pt x="22" y="130"/>
                      </a:cubicBezTo>
                      <a:cubicBezTo>
                        <a:pt x="24" y="128"/>
                        <a:pt x="27" y="127"/>
                        <a:pt x="29" y="125"/>
                      </a:cubicBezTo>
                      <a:cubicBezTo>
                        <a:pt x="31" y="124"/>
                        <a:pt x="32" y="122"/>
                        <a:pt x="33" y="120"/>
                      </a:cubicBezTo>
                      <a:cubicBezTo>
                        <a:pt x="35" y="118"/>
                        <a:pt x="35" y="115"/>
                        <a:pt x="36" y="112"/>
                      </a:cubicBezTo>
                      <a:cubicBezTo>
                        <a:pt x="37" y="111"/>
                        <a:pt x="39" y="110"/>
                        <a:pt x="41" y="110"/>
                      </a:cubicBezTo>
                      <a:cubicBezTo>
                        <a:pt x="43" y="109"/>
                        <a:pt x="45" y="109"/>
                        <a:pt x="46" y="110"/>
                      </a:cubicBezTo>
                      <a:cubicBezTo>
                        <a:pt x="48" y="111"/>
                        <a:pt x="48" y="114"/>
                        <a:pt x="50" y="116"/>
                      </a:cubicBezTo>
                      <a:cubicBezTo>
                        <a:pt x="52" y="117"/>
                        <a:pt x="55" y="118"/>
                        <a:pt x="57" y="118"/>
                      </a:cubicBezTo>
                      <a:cubicBezTo>
                        <a:pt x="59" y="118"/>
                        <a:pt x="60" y="118"/>
                        <a:pt x="61" y="117"/>
                      </a:cubicBezTo>
                      <a:cubicBezTo>
                        <a:pt x="64" y="117"/>
                        <a:pt x="67" y="117"/>
                        <a:pt x="70" y="116"/>
                      </a:cubicBezTo>
                      <a:cubicBezTo>
                        <a:pt x="71" y="114"/>
                        <a:pt x="71" y="112"/>
                        <a:pt x="72" y="110"/>
                      </a:cubicBezTo>
                      <a:cubicBezTo>
                        <a:pt x="73" y="107"/>
                        <a:pt x="72" y="104"/>
                        <a:pt x="74" y="101"/>
                      </a:cubicBezTo>
                      <a:cubicBezTo>
                        <a:pt x="76" y="100"/>
                        <a:pt x="79" y="100"/>
                        <a:pt x="81" y="99"/>
                      </a:cubicBezTo>
                      <a:cubicBezTo>
                        <a:pt x="84" y="97"/>
                        <a:pt x="86" y="95"/>
                        <a:pt x="87" y="93"/>
                      </a:cubicBezTo>
                      <a:cubicBezTo>
                        <a:pt x="89" y="90"/>
                        <a:pt x="88" y="86"/>
                        <a:pt x="89" y="84"/>
                      </a:cubicBezTo>
                      <a:cubicBezTo>
                        <a:pt x="92" y="80"/>
                        <a:pt x="97" y="77"/>
                        <a:pt x="101" y="73"/>
                      </a:cubicBezTo>
                      <a:cubicBezTo>
                        <a:pt x="103" y="72"/>
                        <a:pt x="105" y="70"/>
                        <a:pt x="108" y="68"/>
                      </a:cubicBezTo>
                      <a:cubicBezTo>
                        <a:pt x="109" y="68"/>
                        <a:pt x="111" y="67"/>
                        <a:pt x="112" y="66"/>
                      </a:cubicBezTo>
                      <a:cubicBezTo>
                        <a:pt x="113" y="65"/>
                        <a:pt x="115" y="64"/>
                        <a:pt x="116" y="6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Freeform 2515"/>
                <p:cNvSpPr>
                  <a:spLocks noChangeAspect="1"/>
                </p:cNvSpPr>
                <p:nvPr/>
              </p:nvSpPr>
              <p:spPr bwMode="auto">
                <a:xfrm>
                  <a:off x="7055544" y="4975115"/>
                  <a:ext cx="485588" cy="456312"/>
                </a:xfrm>
                <a:custGeom>
                  <a:avLst/>
                  <a:gdLst>
                    <a:gd name="T0" fmla="*/ 92 w 98"/>
                    <a:gd name="T1" fmla="*/ 122 h 102"/>
                    <a:gd name="T2" fmla="*/ 108 w 98"/>
                    <a:gd name="T3" fmla="*/ 103 h 102"/>
                    <a:gd name="T4" fmla="*/ 108 w 98"/>
                    <a:gd name="T5" fmla="*/ 92 h 102"/>
                    <a:gd name="T6" fmla="*/ 111 w 98"/>
                    <a:gd name="T7" fmla="*/ 88 h 102"/>
                    <a:gd name="T8" fmla="*/ 113 w 98"/>
                    <a:gd name="T9" fmla="*/ 82 h 102"/>
                    <a:gd name="T10" fmla="*/ 117 w 98"/>
                    <a:gd name="T11" fmla="*/ 76 h 102"/>
                    <a:gd name="T12" fmla="*/ 112 w 98"/>
                    <a:gd name="T13" fmla="*/ 72 h 102"/>
                    <a:gd name="T14" fmla="*/ 113 w 98"/>
                    <a:gd name="T15" fmla="*/ 68 h 102"/>
                    <a:gd name="T16" fmla="*/ 110 w 98"/>
                    <a:gd name="T17" fmla="*/ 62 h 102"/>
                    <a:gd name="T18" fmla="*/ 112 w 98"/>
                    <a:gd name="T19" fmla="*/ 59 h 102"/>
                    <a:gd name="T20" fmla="*/ 118 w 98"/>
                    <a:gd name="T21" fmla="*/ 52 h 102"/>
                    <a:gd name="T22" fmla="*/ 116 w 98"/>
                    <a:gd name="T23" fmla="*/ 45 h 102"/>
                    <a:gd name="T24" fmla="*/ 116 w 98"/>
                    <a:gd name="T25" fmla="*/ 33 h 102"/>
                    <a:gd name="T26" fmla="*/ 111 w 98"/>
                    <a:gd name="T27" fmla="*/ 22 h 102"/>
                    <a:gd name="T28" fmla="*/ 101 w 98"/>
                    <a:gd name="T29" fmla="*/ 19 h 102"/>
                    <a:gd name="T30" fmla="*/ 98 w 98"/>
                    <a:gd name="T31" fmla="*/ 14 h 102"/>
                    <a:gd name="T32" fmla="*/ 94 w 98"/>
                    <a:gd name="T33" fmla="*/ 10 h 102"/>
                    <a:gd name="T34" fmla="*/ 87 w 98"/>
                    <a:gd name="T35" fmla="*/ 7 h 102"/>
                    <a:gd name="T36" fmla="*/ 78 w 98"/>
                    <a:gd name="T37" fmla="*/ 7 h 102"/>
                    <a:gd name="T38" fmla="*/ 76 w 98"/>
                    <a:gd name="T39" fmla="*/ 5 h 102"/>
                    <a:gd name="T40" fmla="*/ 78 w 98"/>
                    <a:gd name="T41" fmla="*/ 1 h 102"/>
                    <a:gd name="T42" fmla="*/ 70 w 98"/>
                    <a:gd name="T43" fmla="*/ 1 h 102"/>
                    <a:gd name="T44" fmla="*/ 57 w 98"/>
                    <a:gd name="T45" fmla="*/ 8 h 102"/>
                    <a:gd name="T46" fmla="*/ 55 w 98"/>
                    <a:gd name="T47" fmla="*/ 17 h 102"/>
                    <a:gd name="T48" fmla="*/ 43 w 98"/>
                    <a:gd name="T49" fmla="*/ 24 h 102"/>
                    <a:gd name="T50" fmla="*/ 36 w 98"/>
                    <a:gd name="T51" fmla="*/ 30 h 102"/>
                    <a:gd name="T52" fmla="*/ 33 w 98"/>
                    <a:gd name="T53" fmla="*/ 37 h 102"/>
                    <a:gd name="T54" fmla="*/ 26 w 98"/>
                    <a:gd name="T55" fmla="*/ 43 h 102"/>
                    <a:gd name="T56" fmla="*/ 18 w 98"/>
                    <a:gd name="T57" fmla="*/ 45 h 102"/>
                    <a:gd name="T58" fmla="*/ 13 w 98"/>
                    <a:gd name="T59" fmla="*/ 42 h 102"/>
                    <a:gd name="T60" fmla="*/ 5 w 98"/>
                    <a:gd name="T61" fmla="*/ 41 h 102"/>
                    <a:gd name="T62" fmla="*/ 0 w 98"/>
                    <a:gd name="T63" fmla="*/ 42 h 102"/>
                    <a:gd name="T64" fmla="*/ 5 w 98"/>
                    <a:gd name="T65" fmla="*/ 52 h 102"/>
                    <a:gd name="T66" fmla="*/ 10 w 98"/>
                    <a:gd name="T67" fmla="*/ 59 h 102"/>
                    <a:gd name="T68" fmla="*/ 13 w 98"/>
                    <a:gd name="T69" fmla="*/ 71 h 102"/>
                    <a:gd name="T70" fmla="*/ 19 w 98"/>
                    <a:gd name="T71" fmla="*/ 74 h 102"/>
                    <a:gd name="T72" fmla="*/ 31 w 98"/>
                    <a:gd name="T73" fmla="*/ 81 h 102"/>
                    <a:gd name="T74" fmla="*/ 31 w 98"/>
                    <a:gd name="T75" fmla="*/ 88 h 102"/>
                    <a:gd name="T76" fmla="*/ 36 w 98"/>
                    <a:gd name="T77" fmla="*/ 88 h 102"/>
                    <a:gd name="T78" fmla="*/ 36 w 98"/>
                    <a:gd name="T79" fmla="*/ 99 h 102"/>
                    <a:gd name="T80" fmla="*/ 41 w 98"/>
                    <a:gd name="T81" fmla="*/ 106 h 102"/>
                    <a:gd name="T82" fmla="*/ 48 w 98"/>
                    <a:gd name="T83" fmla="*/ 107 h 102"/>
                    <a:gd name="T84" fmla="*/ 57 w 98"/>
                    <a:gd name="T85" fmla="*/ 111 h 102"/>
                    <a:gd name="T86" fmla="*/ 57 w 98"/>
                    <a:gd name="T87" fmla="*/ 115 h 102"/>
                    <a:gd name="T88" fmla="*/ 59 w 98"/>
                    <a:gd name="T89" fmla="*/ 117 h 102"/>
                    <a:gd name="T90" fmla="*/ 67 w 98"/>
                    <a:gd name="T91" fmla="*/ 118 h 102"/>
                    <a:gd name="T92" fmla="*/ 78 w 98"/>
                    <a:gd name="T93" fmla="*/ 119 h 102"/>
                    <a:gd name="T94" fmla="*/ 84 w 98"/>
                    <a:gd name="T95" fmla="*/ 119 h 102"/>
                    <a:gd name="T96" fmla="*/ 89 w 98"/>
                    <a:gd name="T97" fmla="*/ 122 h 102"/>
                    <a:gd name="T98" fmla="*/ 92 w 98"/>
                    <a:gd name="T99" fmla="*/ 122 h 1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8"/>
                    <a:gd name="T151" fmla="*/ 0 h 102"/>
                    <a:gd name="T152" fmla="*/ 98 w 98"/>
                    <a:gd name="T153" fmla="*/ 102 h 1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8" h="102">
                      <a:moveTo>
                        <a:pt x="76" y="101"/>
                      </a:moveTo>
                      <a:cubicBezTo>
                        <a:pt x="80" y="96"/>
                        <a:pt x="86" y="91"/>
                        <a:pt x="90" y="85"/>
                      </a:cubicBezTo>
                      <a:cubicBezTo>
                        <a:pt x="91" y="83"/>
                        <a:pt x="89" y="79"/>
                        <a:pt x="90" y="76"/>
                      </a:cubicBezTo>
                      <a:cubicBezTo>
                        <a:pt x="90" y="75"/>
                        <a:pt x="91" y="74"/>
                        <a:pt x="92" y="73"/>
                      </a:cubicBezTo>
                      <a:cubicBezTo>
                        <a:pt x="93" y="72"/>
                        <a:pt x="93" y="70"/>
                        <a:pt x="94" y="68"/>
                      </a:cubicBezTo>
                      <a:cubicBezTo>
                        <a:pt x="95" y="67"/>
                        <a:pt x="97" y="65"/>
                        <a:pt x="97" y="63"/>
                      </a:cubicBezTo>
                      <a:cubicBezTo>
                        <a:pt x="97" y="62"/>
                        <a:pt x="94" y="61"/>
                        <a:pt x="93" y="60"/>
                      </a:cubicBezTo>
                      <a:cubicBezTo>
                        <a:pt x="93" y="59"/>
                        <a:pt x="94" y="57"/>
                        <a:pt x="94" y="56"/>
                      </a:cubicBezTo>
                      <a:cubicBezTo>
                        <a:pt x="93" y="54"/>
                        <a:pt x="91" y="53"/>
                        <a:pt x="91" y="51"/>
                      </a:cubicBezTo>
                      <a:cubicBezTo>
                        <a:pt x="90" y="50"/>
                        <a:pt x="92" y="50"/>
                        <a:pt x="93" y="49"/>
                      </a:cubicBezTo>
                      <a:cubicBezTo>
                        <a:pt x="94" y="47"/>
                        <a:pt x="97" y="45"/>
                        <a:pt x="98" y="43"/>
                      </a:cubicBezTo>
                      <a:cubicBezTo>
                        <a:pt x="98" y="41"/>
                        <a:pt x="96" y="39"/>
                        <a:pt x="96" y="37"/>
                      </a:cubicBezTo>
                      <a:cubicBezTo>
                        <a:pt x="96" y="33"/>
                        <a:pt x="97" y="30"/>
                        <a:pt x="96" y="27"/>
                      </a:cubicBezTo>
                      <a:cubicBezTo>
                        <a:pt x="96" y="24"/>
                        <a:pt x="95" y="20"/>
                        <a:pt x="92" y="18"/>
                      </a:cubicBezTo>
                      <a:cubicBezTo>
                        <a:pt x="90" y="16"/>
                        <a:pt x="86" y="17"/>
                        <a:pt x="84" y="16"/>
                      </a:cubicBezTo>
                      <a:cubicBezTo>
                        <a:pt x="82" y="15"/>
                        <a:pt x="82" y="13"/>
                        <a:pt x="81" y="12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6" y="7"/>
                        <a:pt x="74" y="7"/>
                        <a:pt x="72" y="6"/>
                      </a:cubicBezTo>
                      <a:cubicBezTo>
                        <a:pt x="70" y="6"/>
                        <a:pt x="67" y="7"/>
                        <a:pt x="65" y="6"/>
                      </a:cubicBezTo>
                      <a:cubicBezTo>
                        <a:pt x="64" y="6"/>
                        <a:pt x="63" y="5"/>
                        <a:pt x="63" y="4"/>
                      </a:cubicBezTo>
                      <a:cubicBezTo>
                        <a:pt x="64" y="3"/>
                        <a:pt x="65" y="2"/>
                        <a:pt x="65" y="1"/>
                      </a:cubicBezTo>
                      <a:cubicBezTo>
                        <a:pt x="62" y="1"/>
                        <a:pt x="60" y="0"/>
                        <a:pt x="58" y="1"/>
                      </a:cubicBezTo>
                      <a:cubicBezTo>
                        <a:pt x="54" y="2"/>
                        <a:pt x="49" y="4"/>
                        <a:pt x="47" y="7"/>
                      </a:cubicBezTo>
                      <a:cubicBezTo>
                        <a:pt x="45" y="8"/>
                        <a:pt x="48" y="12"/>
                        <a:pt x="46" y="14"/>
                      </a:cubicBezTo>
                      <a:cubicBezTo>
                        <a:pt x="43" y="17"/>
                        <a:pt x="39" y="17"/>
                        <a:pt x="36" y="20"/>
                      </a:cubicBezTo>
                      <a:cubicBezTo>
                        <a:pt x="34" y="21"/>
                        <a:pt x="32" y="23"/>
                        <a:pt x="30" y="25"/>
                      </a:cubicBezTo>
                      <a:cubicBezTo>
                        <a:pt x="29" y="27"/>
                        <a:pt x="28" y="29"/>
                        <a:pt x="27" y="31"/>
                      </a:cubicBezTo>
                      <a:cubicBezTo>
                        <a:pt x="25" y="33"/>
                        <a:pt x="24" y="35"/>
                        <a:pt x="22" y="36"/>
                      </a:cubicBezTo>
                      <a:cubicBezTo>
                        <a:pt x="20" y="37"/>
                        <a:pt x="18" y="38"/>
                        <a:pt x="15" y="37"/>
                      </a:cubicBezTo>
                      <a:cubicBezTo>
                        <a:pt x="14" y="37"/>
                        <a:pt x="13" y="36"/>
                        <a:pt x="11" y="35"/>
                      </a:cubicBezTo>
                      <a:cubicBezTo>
                        <a:pt x="9" y="35"/>
                        <a:pt x="7" y="34"/>
                        <a:pt x="4" y="34"/>
                      </a:cubicBezTo>
                      <a:cubicBezTo>
                        <a:pt x="2" y="34"/>
                        <a:pt x="1" y="34"/>
                        <a:pt x="0" y="35"/>
                      </a:cubicBezTo>
                      <a:cubicBezTo>
                        <a:pt x="1" y="37"/>
                        <a:pt x="3" y="40"/>
                        <a:pt x="4" y="43"/>
                      </a:cubicBezTo>
                      <a:cubicBezTo>
                        <a:pt x="6" y="45"/>
                        <a:pt x="7" y="47"/>
                        <a:pt x="8" y="49"/>
                      </a:cubicBezTo>
                      <a:cubicBezTo>
                        <a:pt x="9" y="52"/>
                        <a:pt x="9" y="56"/>
                        <a:pt x="11" y="59"/>
                      </a:cubicBezTo>
                      <a:cubicBezTo>
                        <a:pt x="12" y="61"/>
                        <a:pt x="14" y="60"/>
                        <a:pt x="16" y="61"/>
                      </a:cubicBezTo>
                      <a:cubicBezTo>
                        <a:pt x="19" y="63"/>
                        <a:pt x="23" y="65"/>
                        <a:pt x="26" y="67"/>
                      </a:cubicBezTo>
                      <a:cubicBezTo>
                        <a:pt x="27" y="69"/>
                        <a:pt x="25" y="71"/>
                        <a:pt x="26" y="73"/>
                      </a:cubicBezTo>
                      <a:cubicBezTo>
                        <a:pt x="27" y="74"/>
                        <a:pt x="30" y="71"/>
                        <a:pt x="30" y="73"/>
                      </a:cubicBezTo>
                      <a:cubicBezTo>
                        <a:pt x="32" y="75"/>
                        <a:pt x="30" y="79"/>
                        <a:pt x="30" y="82"/>
                      </a:cubicBezTo>
                      <a:cubicBezTo>
                        <a:pt x="31" y="85"/>
                        <a:pt x="32" y="87"/>
                        <a:pt x="34" y="88"/>
                      </a:cubicBezTo>
                      <a:cubicBezTo>
                        <a:pt x="36" y="90"/>
                        <a:pt x="38" y="88"/>
                        <a:pt x="40" y="89"/>
                      </a:cubicBezTo>
                      <a:cubicBezTo>
                        <a:pt x="43" y="90"/>
                        <a:pt x="45" y="90"/>
                        <a:pt x="47" y="92"/>
                      </a:cubicBezTo>
                      <a:cubicBezTo>
                        <a:pt x="48" y="92"/>
                        <a:pt x="47" y="94"/>
                        <a:pt x="47" y="95"/>
                      </a:cubicBezTo>
                      <a:cubicBezTo>
                        <a:pt x="48" y="96"/>
                        <a:pt x="48" y="97"/>
                        <a:pt x="49" y="97"/>
                      </a:cubicBezTo>
                      <a:cubicBezTo>
                        <a:pt x="52" y="97"/>
                        <a:pt x="54" y="97"/>
                        <a:pt x="56" y="98"/>
                      </a:cubicBezTo>
                      <a:cubicBezTo>
                        <a:pt x="59" y="98"/>
                        <a:pt x="62" y="99"/>
                        <a:pt x="65" y="99"/>
                      </a:cubicBezTo>
                      <a:cubicBezTo>
                        <a:pt x="66" y="99"/>
                        <a:pt x="68" y="99"/>
                        <a:pt x="70" y="99"/>
                      </a:cubicBezTo>
                      <a:cubicBezTo>
                        <a:pt x="72" y="99"/>
                        <a:pt x="73" y="101"/>
                        <a:pt x="74" y="101"/>
                      </a:cubicBezTo>
                      <a:cubicBezTo>
                        <a:pt x="75" y="102"/>
                        <a:pt x="75" y="101"/>
                        <a:pt x="76" y="10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Freeform 2516"/>
                <p:cNvSpPr>
                  <a:spLocks noChangeAspect="1"/>
                </p:cNvSpPr>
                <p:nvPr/>
              </p:nvSpPr>
              <p:spPr bwMode="auto">
                <a:xfrm>
                  <a:off x="7368298" y="4630101"/>
                  <a:ext cx="662542" cy="1098109"/>
                </a:xfrm>
                <a:custGeom>
                  <a:avLst/>
                  <a:gdLst>
                    <a:gd name="T0" fmla="*/ 37 w 134"/>
                    <a:gd name="T1" fmla="*/ 290 h 247"/>
                    <a:gd name="T2" fmla="*/ 35 w 134"/>
                    <a:gd name="T3" fmla="*/ 276 h 247"/>
                    <a:gd name="T4" fmla="*/ 40 w 134"/>
                    <a:gd name="T5" fmla="*/ 270 h 247"/>
                    <a:gd name="T6" fmla="*/ 58 w 134"/>
                    <a:gd name="T7" fmla="*/ 260 h 247"/>
                    <a:gd name="T8" fmla="*/ 76 w 134"/>
                    <a:gd name="T9" fmla="*/ 248 h 247"/>
                    <a:gd name="T10" fmla="*/ 77 w 134"/>
                    <a:gd name="T11" fmla="*/ 231 h 247"/>
                    <a:gd name="T12" fmla="*/ 74 w 134"/>
                    <a:gd name="T13" fmla="*/ 207 h 247"/>
                    <a:gd name="T14" fmla="*/ 67 w 134"/>
                    <a:gd name="T15" fmla="*/ 191 h 247"/>
                    <a:gd name="T16" fmla="*/ 66 w 134"/>
                    <a:gd name="T17" fmla="*/ 173 h 247"/>
                    <a:gd name="T18" fmla="*/ 85 w 134"/>
                    <a:gd name="T19" fmla="*/ 153 h 247"/>
                    <a:gd name="T20" fmla="*/ 102 w 134"/>
                    <a:gd name="T21" fmla="*/ 134 h 247"/>
                    <a:gd name="T22" fmla="*/ 137 w 134"/>
                    <a:gd name="T23" fmla="*/ 114 h 247"/>
                    <a:gd name="T24" fmla="*/ 161 w 134"/>
                    <a:gd name="T25" fmla="*/ 80 h 247"/>
                    <a:gd name="T26" fmla="*/ 160 w 134"/>
                    <a:gd name="T27" fmla="*/ 73 h 247"/>
                    <a:gd name="T28" fmla="*/ 157 w 134"/>
                    <a:gd name="T29" fmla="*/ 53 h 247"/>
                    <a:gd name="T30" fmla="*/ 154 w 134"/>
                    <a:gd name="T31" fmla="*/ 22 h 247"/>
                    <a:gd name="T32" fmla="*/ 159 w 134"/>
                    <a:gd name="T33" fmla="*/ 6 h 247"/>
                    <a:gd name="T34" fmla="*/ 153 w 134"/>
                    <a:gd name="T35" fmla="*/ 2 h 247"/>
                    <a:gd name="T36" fmla="*/ 133 w 134"/>
                    <a:gd name="T37" fmla="*/ 16 h 247"/>
                    <a:gd name="T38" fmla="*/ 124 w 134"/>
                    <a:gd name="T39" fmla="*/ 17 h 247"/>
                    <a:gd name="T40" fmla="*/ 113 w 134"/>
                    <a:gd name="T41" fmla="*/ 23 h 247"/>
                    <a:gd name="T42" fmla="*/ 96 w 134"/>
                    <a:gd name="T43" fmla="*/ 24 h 247"/>
                    <a:gd name="T44" fmla="*/ 83 w 134"/>
                    <a:gd name="T45" fmla="*/ 22 h 247"/>
                    <a:gd name="T46" fmla="*/ 70 w 134"/>
                    <a:gd name="T47" fmla="*/ 19 h 247"/>
                    <a:gd name="T48" fmla="*/ 66 w 134"/>
                    <a:gd name="T49" fmla="*/ 35 h 247"/>
                    <a:gd name="T50" fmla="*/ 68 w 134"/>
                    <a:gd name="T51" fmla="*/ 53 h 247"/>
                    <a:gd name="T52" fmla="*/ 77 w 134"/>
                    <a:gd name="T53" fmla="*/ 66 h 247"/>
                    <a:gd name="T54" fmla="*/ 85 w 134"/>
                    <a:gd name="T55" fmla="*/ 81 h 247"/>
                    <a:gd name="T56" fmla="*/ 85 w 134"/>
                    <a:gd name="T57" fmla="*/ 102 h 247"/>
                    <a:gd name="T58" fmla="*/ 77 w 134"/>
                    <a:gd name="T59" fmla="*/ 109 h 247"/>
                    <a:gd name="T60" fmla="*/ 65 w 134"/>
                    <a:gd name="T61" fmla="*/ 107 h 247"/>
                    <a:gd name="T62" fmla="*/ 61 w 134"/>
                    <a:gd name="T63" fmla="*/ 97 h 247"/>
                    <a:gd name="T64" fmla="*/ 66 w 134"/>
                    <a:gd name="T65" fmla="*/ 79 h 247"/>
                    <a:gd name="T66" fmla="*/ 52 w 134"/>
                    <a:gd name="T67" fmla="*/ 75 h 247"/>
                    <a:gd name="T68" fmla="*/ 43 w 134"/>
                    <a:gd name="T69" fmla="*/ 67 h 247"/>
                    <a:gd name="T70" fmla="*/ 4 w 134"/>
                    <a:gd name="T71" fmla="*/ 91 h 247"/>
                    <a:gd name="T72" fmla="*/ 0 w 134"/>
                    <a:gd name="T73" fmla="*/ 98 h 247"/>
                    <a:gd name="T74" fmla="*/ 11 w 134"/>
                    <a:gd name="T75" fmla="*/ 101 h 247"/>
                    <a:gd name="T76" fmla="*/ 22 w 134"/>
                    <a:gd name="T77" fmla="*/ 108 h 247"/>
                    <a:gd name="T78" fmla="*/ 35 w 134"/>
                    <a:gd name="T79" fmla="*/ 115 h 247"/>
                    <a:gd name="T80" fmla="*/ 40 w 134"/>
                    <a:gd name="T81" fmla="*/ 138 h 247"/>
                    <a:gd name="T82" fmla="*/ 36 w 134"/>
                    <a:gd name="T83" fmla="*/ 152 h 247"/>
                    <a:gd name="T84" fmla="*/ 37 w 134"/>
                    <a:gd name="T85" fmla="*/ 161 h 247"/>
                    <a:gd name="T86" fmla="*/ 41 w 134"/>
                    <a:gd name="T87" fmla="*/ 169 h 247"/>
                    <a:gd name="T88" fmla="*/ 35 w 134"/>
                    <a:gd name="T89" fmla="*/ 181 h 247"/>
                    <a:gd name="T90" fmla="*/ 32 w 134"/>
                    <a:gd name="T91" fmla="*/ 195 h 247"/>
                    <a:gd name="T92" fmla="*/ 17 w 134"/>
                    <a:gd name="T93" fmla="*/ 224 h 247"/>
                    <a:gd name="T94" fmla="*/ 19 w 134"/>
                    <a:gd name="T95" fmla="*/ 236 h 247"/>
                    <a:gd name="T96" fmla="*/ 24 w 134"/>
                    <a:gd name="T97" fmla="*/ 254 h 247"/>
                    <a:gd name="T98" fmla="*/ 23 w 134"/>
                    <a:gd name="T99" fmla="*/ 277 h 247"/>
                    <a:gd name="T100" fmla="*/ 25 w 134"/>
                    <a:gd name="T101" fmla="*/ 289 h 247"/>
                    <a:gd name="T102" fmla="*/ 37 w 134"/>
                    <a:gd name="T103" fmla="*/ 296 h 2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4"/>
                    <a:gd name="T157" fmla="*/ 0 h 247"/>
                    <a:gd name="T158" fmla="*/ 134 w 134"/>
                    <a:gd name="T159" fmla="*/ 247 h 2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4" h="247">
                      <a:moveTo>
                        <a:pt x="31" y="247"/>
                      </a:moveTo>
                      <a:cubicBezTo>
                        <a:pt x="31" y="246"/>
                        <a:pt x="31" y="243"/>
                        <a:pt x="31" y="242"/>
                      </a:cubicBezTo>
                      <a:cubicBezTo>
                        <a:pt x="31" y="239"/>
                        <a:pt x="29" y="237"/>
                        <a:pt x="28" y="235"/>
                      </a:cubicBezTo>
                      <a:cubicBezTo>
                        <a:pt x="28" y="234"/>
                        <a:pt x="28" y="232"/>
                        <a:pt x="29" y="230"/>
                      </a:cubicBezTo>
                      <a:cubicBezTo>
                        <a:pt x="29" y="228"/>
                        <a:pt x="30" y="226"/>
                        <a:pt x="31" y="225"/>
                      </a:cubicBezTo>
                      <a:cubicBezTo>
                        <a:pt x="31" y="224"/>
                        <a:pt x="32" y="225"/>
                        <a:pt x="33" y="225"/>
                      </a:cubicBezTo>
                      <a:cubicBezTo>
                        <a:pt x="35" y="223"/>
                        <a:pt x="37" y="222"/>
                        <a:pt x="39" y="220"/>
                      </a:cubicBezTo>
                      <a:cubicBezTo>
                        <a:pt x="42" y="219"/>
                        <a:pt x="45" y="218"/>
                        <a:pt x="48" y="217"/>
                      </a:cubicBezTo>
                      <a:cubicBezTo>
                        <a:pt x="51" y="215"/>
                        <a:pt x="55" y="214"/>
                        <a:pt x="59" y="212"/>
                      </a:cubicBezTo>
                      <a:cubicBezTo>
                        <a:pt x="60" y="210"/>
                        <a:pt x="62" y="209"/>
                        <a:pt x="63" y="207"/>
                      </a:cubicBezTo>
                      <a:cubicBezTo>
                        <a:pt x="63" y="206"/>
                        <a:pt x="63" y="204"/>
                        <a:pt x="63" y="203"/>
                      </a:cubicBezTo>
                      <a:cubicBezTo>
                        <a:pt x="64" y="199"/>
                        <a:pt x="64" y="196"/>
                        <a:pt x="64" y="193"/>
                      </a:cubicBezTo>
                      <a:cubicBezTo>
                        <a:pt x="64" y="189"/>
                        <a:pt x="64" y="185"/>
                        <a:pt x="64" y="181"/>
                      </a:cubicBezTo>
                      <a:cubicBezTo>
                        <a:pt x="63" y="178"/>
                        <a:pt x="63" y="176"/>
                        <a:pt x="62" y="173"/>
                      </a:cubicBezTo>
                      <a:cubicBezTo>
                        <a:pt x="62" y="169"/>
                        <a:pt x="61" y="165"/>
                        <a:pt x="60" y="161"/>
                      </a:cubicBezTo>
                      <a:cubicBezTo>
                        <a:pt x="59" y="160"/>
                        <a:pt x="57" y="160"/>
                        <a:pt x="56" y="159"/>
                      </a:cubicBezTo>
                      <a:cubicBezTo>
                        <a:pt x="56" y="158"/>
                        <a:pt x="58" y="157"/>
                        <a:pt x="58" y="155"/>
                      </a:cubicBezTo>
                      <a:cubicBezTo>
                        <a:pt x="58" y="151"/>
                        <a:pt x="54" y="148"/>
                        <a:pt x="55" y="144"/>
                      </a:cubicBezTo>
                      <a:cubicBezTo>
                        <a:pt x="55" y="143"/>
                        <a:pt x="58" y="142"/>
                        <a:pt x="59" y="141"/>
                      </a:cubicBezTo>
                      <a:cubicBezTo>
                        <a:pt x="63" y="137"/>
                        <a:pt x="67" y="133"/>
                        <a:pt x="71" y="128"/>
                      </a:cubicBezTo>
                      <a:cubicBezTo>
                        <a:pt x="75" y="124"/>
                        <a:pt x="78" y="120"/>
                        <a:pt x="82" y="116"/>
                      </a:cubicBezTo>
                      <a:cubicBezTo>
                        <a:pt x="83" y="115"/>
                        <a:pt x="84" y="113"/>
                        <a:pt x="85" y="112"/>
                      </a:cubicBezTo>
                      <a:cubicBezTo>
                        <a:pt x="91" y="108"/>
                        <a:pt x="96" y="105"/>
                        <a:pt x="102" y="102"/>
                      </a:cubicBezTo>
                      <a:cubicBezTo>
                        <a:pt x="106" y="99"/>
                        <a:pt x="111" y="98"/>
                        <a:pt x="114" y="95"/>
                      </a:cubicBezTo>
                      <a:cubicBezTo>
                        <a:pt x="120" y="90"/>
                        <a:pt x="124" y="84"/>
                        <a:pt x="128" y="78"/>
                      </a:cubicBezTo>
                      <a:cubicBezTo>
                        <a:pt x="130" y="74"/>
                        <a:pt x="133" y="71"/>
                        <a:pt x="134" y="67"/>
                      </a:cubicBezTo>
                      <a:cubicBezTo>
                        <a:pt x="134" y="66"/>
                        <a:pt x="131" y="66"/>
                        <a:pt x="131" y="65"/>
                      </a:cubicBezTo>
                      <a:cubicBezTo>
                        <a:pt x="131" y="64"/>
                        <a:pt x="133" y="63"/>
                        <a:pt x="133" y="61"/>
                      </a:cubicBezTo>
                      <a:cubicBezTo>
                        <a:pt x="133" y="60"/>
                        <a:pt x="130" y="59"/>
                        <a:pt x="130" y="57"/>
                      </a:cubicBezTo>
                      <a:cubicBezTo>
                        <a:pt x="129" y="53"/>
                        <a:pt x="131" y="49"/>
                        <a:pt x="131" y="44"/>
                      </a:cubicBezTo>
                      <a:cubicBezTo>
                        <a:pt x="131" y="41"/>
                        <a:pt x="130" y="37"/>
                        <a:pt x="130" y="33"/>
                      </a:cubicBezTo>
                      <a:cubicBezTo>
                        <a:pt x="129" y="28"/>
                        <a:pt x="128" y="23"/>
                        <a:pt x="128" y="18"/>
                      </a:cubicBezTo>
                      <a:cubicBezTo>
                        <a:pt x="128" y="15"/>
                        <a:pt x="128" y="12"/>
                        <a:pt x="129" y="9"/>
                      </a:cubicBezTo>
                      <a:cubicBezTo>
                        <a:pt x="129" y="8"/>
                        <a:pt x="132" y="7"/>
                        <a:pt x="132" y="5"/>
                      </a:cubicBezTo>
                      <a:cubicBezTo>
                        <a:pt x="132" y="4"/>
                        <a:pt x="132" y="2"/>
                        <a:pt x="131" y="1"/>
                      </a:cubicBezTo>
                      <a:cubicBezTo>
                        <a:pt x="130" y="0"/>
                        <a:pt x="128" y="2"/>
                        <a:pt x="127" y="2"/>
                      </a:cubicBezTo>
                      <a:cubicBezTo>
                        <a:pt x="124" y="5"/>
                        <a:pt x="121" y="9"/>
                        <a:pt x="117" y="11"/>
                      </a:cubicBezTo>
                      <a:cubicBezTo>
                        <a:pt x="116" y="12"/>
                        <a:pt x="113" y="12"/>
                        <a:pt x="111" y="13"/>
                      </a:cubicBezTo>
                      <a:cubicBezTo>
                        <a:pt x="110" y="14"/>
                        <a:pt x="108" y="15"/>
                        <a:pt x="106" y="16"/>
                      </a:cubicBezTo>
                      <a:cubicBezTo>
                        <a:pt x="105" y="16"/>
                        <a:pt x="105" y="14"/>
                        <a:pt x="103" y="14"/>
                      </a:cubicBezTo>
                      <a:cubicBezTo>
                        <a:pt x="102" y="13"/>
                        <a:pt x="100" y="13"/>
                        <a:pt x="99" y="14"/>
                      </a:cubicBezTo>
                      <a:cubicBezTo>
                        <a:pt x="96" y="15"/>
                        <a:pt x="96" y="18"/>
                        <a:pt x="94" y="19"/>
                      </a:cubicBezTo>
                      <a:cubicBezTo>
                        <a:pt x="91" y="20"/>
                        <a:pt x="90" y="17"/>
                        <a:pt x="87" y="17"/>
                      </a:cubicBezTo>
                      <a:cubicBezTo>
                        <a:pt x="85" y="17"/>
                        <a:pt x="83" y="20"/>
                        <a:pt x="80" y="20"/>
                      </a:cubicBezTo>
                      <a:cubicBezTo>
                        <a:pt x="77" y="19"/>
                        <a:pt x="77" y="14"/>
                        <a:pt x="74" y="13"/>
                      </a:cubicBezTo>
                      <a:cubicBezTo>
                        <a:pt x="72" y="13"/>
                        <a:pt x="71" y="17"/>
                        <a:pt x="69" y="18"/>
                      </a:cubicBezTo>
                      <a:cubicBezTo>
                        <a:pt x="67" y="18"/>
                        <a:pt x="64" y="18"/>
                        <a:pt x="62" y="18"/>
                      </a:cubicBezTo>
                      <a:cubicBezTo>
                        <a:pt x="61" y="17"/>
                        <a:pt x="60" y="17"/>
                        <a:pt x="58" y="16"/>
                      </a:cubicBezTo>
                      <a:cubicBezTo>
                        <a:pt x="58" y="19"/>
                        <a:pt x="57" y="21"/>
                        <a:pt x="56" y="23"/>
                      </a:cubicBezTo>
                      <a:cubicBezTo>
                        <a:pt x="56" y="25"/>
                        <a:pt x="55" y="27"/>
                        <a:pt x="55" y="29"/>
                      </a:cubicBezTo>
                      <a:cubicBezTo>
                        <a:pt x="55" y="31"/>
                        <a:pt x="55" y="34"/>
                        <a:pt x="55" y="36"/>
                      </a:cubicBezTo>
                      <a:cubicBezTo>
                        <a:pt x="56" y="38"/>
                        <a:pt x="56" y="41"/>
                        <a:pt x="57" y="44"/>
                      </a:cubicBezTo>
                      <a:cubicBezTo>
                        <a:pt x="57" y="46"/>
                        <a:pt x="57" y="48"/>
                        <a:pt x="58" y="50"/>
                      </a:cubicBezTo>
                      <a:cubicBezTo>
                        <a:pt x="59" y="52"/>
                        <a:pt x="62" y="53"/>
                        <a:pt x="64" y="55"/>
                      </a:cubicBezTo>
                      <a:cubicBezTo>
                        <a:pt x="66" y="57"/>
                        <a:pt x="66" y="59"/>
                        <a:pt x="67" y="61"/>
                      </a:cubicBezTo>
                      <a:cubicBezTo>
                        <a:pt x="69" y="64"/>
                        <a:pt x="70" y="66"/>
                        <a:pt x="71" y="68"/>
                      </a:cubicBezTo>
                      <a:cubicBezTo>
                        <a:pt x="72" y="71"/>
                        <a:pt x="71" y="75"/>
                        <a:pt x="71" y="79"/>
                      </a:cubicBezTo>
                      <a:cubicBezTo>
                        <a:pt x="71" y="81"/>
                        <a:pt x="72" y="83"/>
                        <a:pt x="71" y="85"/>
                      </a:cubicBezTo>
                      <a:cubicBezTo>
                        <a:pt x="70" y="87"/>
                        <a:pt x="67" y="85"/>
                        <a:pt x="65" y="86"/>
                      </a:cubicBezTo>
                      <a:cubicBezTo>
                        <a:pt x="64" y="87"/>
                        <a:pt x="64" y="89"/>
                        <a:pt x="64" y="91"/>
                      </a:cubicBezTo>
                      <a:cubicBezTo>
                        <a:pt x="63" y="93"/>
                        <a:pt x="64" y="98"/>
                        <a:pt x="62" y="97"/>
                      </a:cubicBezTo>
                      <a:cubicBezTo>
                        <a:pt x="58" y="96"/>
                        <a:pt x="56" y="92"/>
                        <a:pt x="54" y="89"/>
                      </a:cubicBezTo>
                      <a:cubicBezTo>
                        <a:pt x="53" y="87"/>
                        <a:pt x="52" y="86"/>
                        <a:pt x="52" y="84"/>
                      </a:cubicBezTo>
                      <a:cubicBezTo>
                        <a:pt x="51" y="83"/>
                        <a:pt x="50" y="82"/>
                        <a:pt x="51" y="81"/>
                      </a:cubicBezTo>
                      <a:cubicBezTo>
                        <a:pt x="52" y="78"/>
                        <a:pt x="54" y="77"/>
                        <a:pt x="55" y="75"/>
                      </a:cubicBezTo>
                      <a:cubicBezTo>
                        <a:pt x="56" y="72"/>
                        <a:pt x="56" y="69"/>
                        <a:pt x="55" y="66"/>
                      </a:cubicBezTo>
                      <a:cubicBezTo>
                        <a:pt x="54" y="64"/>
                        <a:pt x="54" y="61"/>
                        <a:pt x="52" y="61"/>
                      </a:cubicBezTo>
                      <a:cubicBezTo>
                        <a:pt x="49" y="60"/>
                        <a:pt x="46" y="65"/>
                        <a:pt x="43" y="63"/>
                      </a:cubicBezTo>
                      <a:cubicBezTo>
                        <a:pt x="40" y="62"/>
                        <a:pt x="41" y="57"/>
                        <a:pt x="39" y="55"/>
                      </a:cubicBezTo>
                      <a:cubicBezTo>
                        <a:pt x="39" y="54"/>
                        <a:pt x="37" y="56"/>
                        <a:pt x="36" y="56"/>
                      </a:cubicBezTo>
                      <a:lnTo>
                        <a:pt x="1" y="70"/>
                      </a:lnTo>
                      <a:lnTo>
                        <a:pt x="3" y="76"/>
                      </a:lnTo>
                      <a:lnTo>
                        <a:pt x="2" y="79"/>
                      </a:lnTo>
                      <a:cubicBezTo>
                        <a:pt x="2" y="80"/>
                        <a:pt x="1" y="81"/>
                        <a:pt x="0" y="82"/>
                      </a:cubicBezTo>
                      <a:cubicBezTo>
                        <a:pt x="0" y="83"/>
                        <a:pt x="1" y="84"/>
                        <a:pt x="2" y="84"/>
                      </a:cubicBezTo>
                      <a:cubicBezTo>
                        <a:pt x="4" y="85"/>
                        <a:pt x="7" y="84"/>
                        <a:pt x="9" y="84"/>
                      </a:cubicBezTo>
                      <a:cubicBezTo>
                        <a:pt x="11" y="85"/>
                        <a:pt x="13" y="85"/>
                        <a:pt x="15" y="86"/>
                      </a:cubicBezTo>
                      <a:cubicBezTo>
                        <a:pt x="16" y="87"/>
                        <a:pt x="17" y="88"/>
                        <a:pt x="18" y="90"/>
                      </a:cubicBezTo>
                      <a:cubicBezTo>
                        <a:pt x="19" y="91"/>
                        <a:pt x="19" y="93"/>
                        <a:pt x="21" y="94"/>
                      </a:cubicBezTo>
                      <a:cubicBezTo>
                        <a:pt x="23" y="95"/>
                        <a:pt x="27" y="94"/>
                        <a:pt x="29" y="96"/>
                      </a:cubicBezTo>
                      <a:cubicBezTo>
                        <a:pt x="32" y="98"/>
                        <a:pt x="33" y="102"/>
                        <a:pt x="33" y="105"/>
                      </a:cubicBezTo>
                      <a:cubicBezTo>
                        <a:pt x="34" y="108"/>
                        <a:pt x="33" y="111"/>
                        <a:pt x="33" y="115"/>
                      </a:cubicBezTo>
                      <a:cubicBezTo>
                        <a:pt x="33" y="117"/>
                        <a:pt x="35" y="119"/>
                        <a:pt x="35" y="121"/>
                      </a:cubicBezTo>
                      <a:cubicBezTo>
                        <a:pt x="34" y="123"/>
                        <a:pt x="31" y="125"/>
                        <a:pt x="30" y="127"/>
                      </a:cubicBezTo>
                      <a:cubicBezTo>
                        <a:pt x="29" y="128"/>
                        <a:pt x="27" y="128"/>
                        <a:pt x="28" y="129"/>
                      </a:cubicBezTo>
                      <a:cubicBezTo>
                        <a:pt x="28" y="131"/>
                        <a:pt x="30" y="132"/>
                        <a:pt x="31" y="134"/>
                      </a:cubicBezTo>
                      <a:cubicBezTo>
                        <a:pt x="31" y="135"/>
                        <a:pt x="30" y="137"/>
                        <a:pt x="30" y="138"/>
                      </a:cubicBezTo>
                      <a:cubicBezTo>
                        <a:pt x="31" y="139"/>
                        <a:pt x="34" y="140"/>
                        <a:pt x="34" y="141"/>
                      </a:cubicBezTo>
                      <a:cubicBezTo>
                        <a:pt x="34" y="143"/>
                        <a:pt x="32" y="145"/>
                        <a:pt x="31" y="146"/>
                      </a:cubicBezTo>
                      <a:cubicBezTo>
                        <a:pt x="30" y="148"/>
                        <a:pt x="30" y="150"/>
                        <a:pt x="29" y="151"/>
                      </a:cubicBezTo>
                      <a:cubicBezTo>
                        <a:pt x="28" y="152"/>
                        <a:pt x="27" y="153"/>
                        <a:pt x="27" y="154"/>
                      </a:cubicBezTo>
                      <a:cubicBezTo>
                        <a:pt x="26" y="157"/>
                        <a:pt x="28" y="161"/>
                        <a:pt x="27" y="163"/>
                      </a:cubicBezTo>
                      <a:cubicBezTo>
                        <a:pt x="23" y="169"/>
                        <a:pt x="17" y="174"/>
                        <a:pt x="13" y="179"/>
                      </a:cubicBezTo>
                      <a:cubicBezTo>
                        <a:pt x="13" y="182"/>
                        <a:pt x="13" y="184"/>
                        <a:pt x="14" y="187"/>
                      </a:cubicBezTo>
                      <a:cubicBezTo>
                        <a:pt x="14" y="188"/>
                        <a:pt x="16" y="190"/>
                        <a:pt x="16" y="191"/>
                      </a:cubicBezTo>
                      <a:cubicBezTo>
                        <a:pt x="16" y="193"/>
                        <a:pt x="15" y="195"/>
                        <a:pt x="16" y="197"/>
                      </a:cubicBezTo>
                      <a:cubicBezTo>
                        <a:pt x="16" y="200"/>
                        <a:pt x="17" y="202"/>
                        <a:pt x="18" y="205"/>
                      </a:cubicBezTo>
                      <a:cubicBezTo>
                        <a:pt x="19" y="207"/>
                        <a:pt x="20" y="210"/>
                        <a:pt x="20" y="212"/>
                      </a:cubicBezTo>
                      <a:cubicBezTo>
                        <a:pt x="20" y="217"/>
                        <a:pt x="20" y="222"/>
                        <a:pt x="19" y="227"/>
                      </a:cubicBezTo>
                      <a:cubicBezTo>
                        <a:pt x="19" y="229"/>
                        <a:pt x="19" y="230"/>
                        <a:pt x="19" y="231"/>
                      </a:cubicBezTo>
                      <a:cubicBezTo>
                        <a:pt x="19" y="232"/>
                        <a:pt x="20" y="233"/>
                        <a:pt x="21" y="235"/>
                      </a:cubicBezTo>
                      <a:cubicBezTo>
                        <a:pt x="20" y="237"/>
                        <a:pt x="21" y="239"/>
                        <a:pt x="21" y="241"/>
                      </a:cubicBezTo>
                      <a:cubicBezTo>
                        <a:pt x="21" y="243"/>
                        <a:pt x="21" y="244"/>
                        <a:pt x="21" y="246"/>
                      </a:cubicBezTo>
                      <a:lnTo>
                        <a:pt x="31" y="24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6" name="Freeform 2517"/>
                <p:cNvSpPr>
                  <a:spLocks noChangeAspect="1"/>
                </p:cNvSpPr>
                <p:nvPr/>
              </p:nvSpPr>
              <p:spPr bwMode="auto">
                <a:xfrm>
                  <a:off x="7520559" y="4563325"/>
                  <a:ext cx="201642" cy="500829"/>
                </a:xfrm>
                <a:custGeom>
                  <a:avLst/>
                  <a:gdLst>
                    <a:gd name="T0" fmla="*/ 7 w 41"/>
                    <a:gd name="T1" fmla="*/ 0 h 113"/>
                    <a:gd name="T2" fmla="*/ 18 w 41"/>
                    <a:gd name="T3" fmla="*/ 6 h 113"/>
                    <a:gd name="T4" fmla="*/ 30 w 41"/>
                    <a:gd name="T5" fmla="*/ 18 h 113"/>
                    <a:gd name="T6" fmla="*/ 29 w 41"/>
                    <a:gd name="T7" fmla="*/ 30 h 113"/>
                    <a:gd name="T8" fmla="*/ 32 w 41"/>
                    <a:gd name="T9" fmla="*/ 37 h 113"/>
                    <a:gd name="T10" fmla="*/ 30 w 41"/>
                    <a:gd name="T11" fmla="*/ 45 h 113"/>
                    <a:gd name="T12" fmla="*/ 29 w 41"/>
                    <a:gd name="T13" fmla="*/ 53 h 113"/>
                    <a:gd name="T14" fmla="*/ 29 w 41"/>
                    <a:gd name="T15" fmla="*/ 61 h 113"/>
                    <a:gd name="T16" fmla="*/ 31 w 41"/>
                    <a:gd name="T17" fmla="*/ 70 h 113"/>
                    <a:gd name="T18" fmla="*/ 32 w 41"/>
                    <a:gd name="T19" fmla="*/ 78 h 113"/>
                    <a:gd name="T20" fmla="*/ 39 w 41"/>
                    <a:gd name="T21" fmla="*/ 84 h 113"/>
                    <a:gd name="T22" fmla="*/ 43 w 41"/>
                    <a:gd name="T23" fmla="*/ 91 h 113"/>
                    <a:gd name="T24" fmla="*/ 48 w 41"/>
                    <a:gd name="T25" fmla="*/ 99 h 113"/>
                    <a:gd name="T26" fmla="*/ 48 w 41"/>
                    <a:gd name="T27" fmla="*/ 112 h 113"/>
                    <a:gd name="T28" fmla="*/ 48 w 41"/>
                    <a:gd name="T29" fmla="*/ 119 h 113"/>
                    <a:gd name="T30" fmla="*/ 41 w 41"/>
                    <a:gd name="T31" fmla="*/ 121 h 113"/>
                    <a:gd name="T32" fmla="*/ 39 w 41"/>
                    <a:gd name="T33" fmla="*/ 127 h 113"/>
                    <a:gd name="T34" fmla="*/ 37 w 41"/>
                    <a:gd name="T35" fmla="*/ 134 h 113"/>
                    <a:gd name="T36" fmla="*/ 27 w 41"/>
                    <a:gd name="T37" fmla="*/ 124 h 113"/>
                    <a:gd name="T38" fmla="*/ 25 w 41"/>
                    <a:gd name="T39" fmla="*/ 118 h 113"/>
                    <a:gd name="T40" fmla="*/ 24 w 41"/>
                    <a:gd name="T41" fmla="*/ 115 h 113"/>
                    <a:gd name="T42" fmla="*/ 29 w 41"/>
                    <a:gd name="T43" fmla="*/ 108 h 113"/>
                    <a:gd name="T44" fmla="*/ 29 w 41"/>
                    <a:gd name="T45" fmla="*/ 97 h 113"/>
                    <a:gd name="T46" fmla="*/ 25 w 41"/>
                    <a:gd name="T47" fmla="*/ 91 h 113"/>
                    <a:gd name="T48" fmla="*/ 14 w 41"/>
                    <a:gd name="T49" fmla="*/ 93 h 113"/>
                    <a:gd name="T50" fmla="*/ 10 w 41"/>
                    <a:gd name="T51" fmla="*/ 84 h 113"/>
                    <a:gd name="T52" fmla="*/ 6 w 41"/>
                    <a:gd name="T53" fmla="*/ 85 h 113"/>
                    <a:gd name="T54" fmla="*/ 0 w 41"/>
                    <a:gd name="T55" fmla="*/ 79 h 113"/>
                    <a:gd name="T56" fmla="*/ 6 w 41"/>
                    <a:gd name="T57" fmla="*/ 69 h 113"/>
                    <a:gd name="T58" fmla="*/ 5 w 41"/>
                    <a:gd name="T59" fmla="*/ 59 h 113"/>
                    <a:gd name="T60" fmla="*/ 13 w 41"/>
                    <a:gd name="T61" fmla="*/ 55 h 113"/>
                    <a:gd name="T62" fmla="*/ 11 w 41"/>
                    <a:gd name="T63" fmla="*/ 53 h 113"/>
                    <a:gd name="T64" fmla="*/ 11 w 41"/>
                    <a:gd name="T65" fmla="*/ 41 h 113"/>
                    <a:gd name="T66" fmla="*/ 13 w 41"/>
                    <a:gd name="T67" fmla="*/ 33 h 113"/>
                    <a:gd name="T68" fmla="*/ 10 w 41"/>
                    <a:gd name="T69" fmla="*/ 27 h 113"/>
                    <a:gd name="T70" fmla="*/ 17 w 41"/>
                    <a:gd name="T71" fmla="*/ 24 h 113"/>
                    <a:gd name="T72" fmla="*/ 14 w 41"/>
                    <a:gd name="T73" fmla="*/ 16 h 113"/>
                    <a:gd name="T74" fmla="*/ 7 w 41"/>
                    <a:gd name="T75" fmla="*/ 7 h 113"/>
                    <a:gd name="T76" fmla="*/ 7 w 41"/>
                    <a:gd name="T77" fmla="*/ 0 h 1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113"/>
                    <a:gd name="T119" fmla="*/ 41 w 41"/>
                    <a:gd name="T120" fmla="*/ 113 h 11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113">
                      <a:moveTo>
                        <a:pt x="6" y="0"/>
                      </a:moveTo>
                      <a:cubicBezTo>
                        <a:pt x="9" y="2"/>
                        <a:pt x="12" y="3"/>
                        <a:pt x="15" y="5"/>
                      </a:cubicBezTo>
                      <a:cubicBezTo>
                        <a:pt x="19" y="8"/>
                        <a:pt x="23" y="11"/>
                        <a:pt x="25" y="15"/>
                      </a:cubicBezTo>
                      <a:cubicBezTo>
                        <a:pt x="26" y="18"/>
                        <a:pt x="23" y="21"/>
                        <a:pt x="24" y="25"/>
                      </a:cubicBezTo>
                      <a:cubicBezTo>
                        <a:pt x="24" y="27"/>
                        <a:pt x="26" y="29"/>
                        <a:pt x="27" y="31"/>
                      </a:cubicBezTo>
                      <a:cubicBezTo>
                        <a:pt x="27" y="34"/>
                        <a:pt x="26" y="36"/>
                        <a:pt x="25" y="38"/>
                      </a:cubicBezTo>
                      <a:cubicBezTo>
                        <a:pt x="25" y="40"/>
                        <a:pt x="24" y="42"/>
                        <a:pt x="24" y="44"/>
                      </a:cubicBezTo>
                      <a:cubicBezTo>
                        <a:pt x="24" y="46"/>
                        <a:pt x="24" y="49"/>
                        <a:pt x="24" y="51"/>
                      </a:cubicBezTo>
                      <a:cubicBezTo>
                        <a:pt x="25" y="53"/>
                        <a:pt x="25" y="56"/>
                        <a:pt x="26" y="59"/>
                      </a:cubicBezTo>
                      <a:cubicBezTo>
                        <a:pt x="26" y="61"/>
                        <a:pt x="26" y="63"/>
                        <a:pt x="27" y="65"/>
                      </a:cubicBezTo>
                      <a:cubicBezTo>
                        <a:pt x="28" y="67"/>
                        <a:pt x="31" y="68"/>
                        <a:pt x="33" y="70"/>
                      </a:cubicBezTo>
                      <a:cubicBezTo>
                        <a:pt x="35" y="72"/>
                        <a:pt x="35" y="74"/>
                        <a:pt x="36" y="76"/>
                      </a:cubicBezTo>
                      <a:cubicBezTo>
                        <a:pt x="38" y="79"/>
                        <a:pt x="39" y="81"/>
                        <a:pt x="40" y="83"/>
                      </a:cubicBezTo>
                      <a:cubicBezTo>
                        <a:pt x="41" y="86"/>
                        <a:pt x="40" y="90"/>
                        <a:pt x="40" y="94"/>
                      </a:cubicBezTo>
                      <a:cubicBezTo>
                        <a:pt x="40" y="96"/>
                        <a:pt x="41" y="98"/>
                        <a:pt x="40" y="100"/>
                      </a:cubicBezTo>
                      <a:cubicBezTo>
                        <a:pt x="39" y="102"/>
                        <a:pt x="36" y="100"/>
                        <a:pt x="34" y="101"/>
                      </a:cubicBezTo>
                      <a:cubicBezTo>
                        <a:pt x="33" y="102"/>
                        <a:pt x="33" y="104"/>
                        <a:pt x="33" y="106"/>
                      </a:cubicBezTo>
                      <a:cubicBezTo>
                        <a:pt x="32" y="108"/>
                        <a:pt x="33" y="113"/>
                        <a:pt x="31" y="112"/>
                      </a:cubicBezTo>
                      <a:cubicBezTo>
                        <a:pt x="27" y="111"/>
                        <a:pt x="25" y="107"/>
                        <a:pt x="23" y="104"/>
                      </a:cubicBezTo>
                      <a:cubicBezTo>
                        <a:pt x="22" y="102"/>
                        <a:pt x="21" y="101"/>
                        <a:pt x="21" y="99"/>
                      </a:cubicBezTo>
                      <a:cubicBezTo>
                        <a:pt x="20" y="98"/>
                        <a:pt x="19" y="97"/>
                        <a:pt x="20" y="96"/>
                      </a:cubicBezTo>
                      <a:cubicBezTo>
                        <a:pt x="21" y="93"/>
                        <a:pt x="23" y="92"/>
                        <a:pt x="24" y="90"/>
                      </a:cubicBezTo>
                      <a:cubicBezTo>
                        <a:pt x="25" y="87"/>
                        <a:pt x="25" y="84"/>
                        <a:pt x="24" y="81"/>
                      </a:cubicBezTo>
                      <a:cubicBezTo>
                        <a:pt x="23" y="79"/>
                        <a:pt x="23" y="76"/>
                        <a:pt x="21" y="76"/>
                      </a:cubicBezTo>
                      <a:cubicBezTo>
                        <a:pt x="18" y="75"/>
                        <a:pt x="15" y="80"/>
                        <a:pt x="12" y="78"/>
                      </a:cubicBezTo>
                      <a:cubicBezTo>
                        <a:pt x="9" y="77"/>
                        <a:pt x="10" y="72"/>
                        <a:pt x="8" y="70"/>
                      </a:cubicBezTo>
                      <a:cubicBezTo>
                        <a:pt x="8" y="69"/>
                        <a:pt x="6" y="71"/>
                        <a:pt x="5" y="71"/>
                      </a:cubicBezTo>
                      <a:cubicBezTo>
                        <a:pt x="4" y="69"/>
                        <a:pt x="0" y="68"/>
                        <a:pt x="0" y="66"/>
                      </a:cubicBezTo>
                      <a:cubicBezTo>
                        <a:pt x="0" y="63"/>
                        <a:pt x="4" y="61"/>
                        <a:pt x="5" y="58"/>
                      </a:cubicBezTo>
                      <a:cubicBezTo>
                        <a:pt x="6" y="55"/>
                        <a:pt x="3" y="52"/>
                        <a:pt x="4" y="49"/>
                      </a:cubicBezTo>
                      <a:cubicBezTo>
                        <a:pt x="5" y="47"/>
                        <a:pt x="9" y="48"/>
                        <a:pt x="11" y="46"/>
                      </a:cubicBezTo>
                      <a:cubicBezTo>
                        <a:pt x="11" y="45"/>
                        <a:pt x="10" y="45"/>
                        <a:pt x="9" y="44"/>
                      </a:cubicBezTo>
                      <a:cubicBezTo>
                        <a:pt x="9" y="41"/>
                        <a:pt x="8" y="37"/>
                        <a:pt x="9" y="34"/>
                      </a:cubicBezTo>
                      <a:cubicBezTo>
                        <a:pt x="9" y="32"/>
                        <a:pt x="12" y="30"/>
                        <a:pt x="11" y="28"/>
                      </a:cubicBezTo>
                      <a:cubicBezTo>
                        <a:pt x="11" y="26"/>
                        <a:pt x="7" y="25"/>
                        <a:pt x="8" y="23"/>
                      </a:cubicBezTo>
                      <a:cubicBezTo>
                        <a:pt x="8" y="21"/>
                        <a:pt x="13" y="23"/>
                        <a:pt x="14" y="20"/>
                      </a:cubicBezTo>
                      <a:cubicBezTo>
                        <a:pt x="15" y="18"/>
                        <a:pt x="14" y="15"/>
                        <a:pt x="12" y="13"/>
                      </a:cubicBezTo>
                      <a:cubicBezTo>
                        <a:pt x="11" y="10"/>
                        <a:pt x="7" y="9"/>
                        <a:pt x="6" y="6"/>
                      </a:cubicBezTo>
                      <a:cubicBezTo>
                        <a:pt x="5" y="5"/>
                        <a:pt x="6" y="2"/>
                        <a:pt x="6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518"/>
                <p:cNvSpPr>
                  <a:spLocks noChangeAspect="1"/>
                </p:cNvSpPr>
                <p:nvPr/>
              </p:nvSpPr>
              <p:spPr bwMode="auto">
                <a:xfrm>
                  <a:off x="6858019" y="4492838"/>
                  <a:ext cx="736615" cy="652928"/>
                </a:xfrm>
                <a:custGeom>
                  <a:avLst/>
                  <a:gdLst>
                    <a:gd name="T0" fmla="*/ 161 w 149"/>
                    <a:gd name="T1" fmla="*/ 19 h 147"/>
                    <a:gd name="T2" fmla="*/ 141 w 149"/>
                    <a:gd name="T3" fmla="*/ 10 h 147"/>
                    <a:gd name="T4" fmla="*/ 106 w 149"/>
                    <a:gd name="T5" fmla="*/ 4 h 147"/>
                    <a:gd name="T6" fmla="*/ 103 w 149"/>
                    <a:gd name="T7" fmla="*/ 29 h 147"/>
                    <a:gd name="T8" fmla="*/ 99 w 149"/>
                    <a:gd name="T9" fmla="*/ 53 h 147"/>
                    <a:gd name="T10" fmla="*/ 109 w 149"/>
                    <a:gd name="T11" fmla="*/ 73 h 147"/>
                    <a:gd name="T12" fmla="*/ 119 w 149"/>
                    <a:gd name="T13" fmla="*/ 72 h 147"/>
                    <a:gd name="T14" fmla="*/ 107 w 149"/>
                    <a:gd name="T15" fmla="*/ 93 h 147"/>
                    <a:gd name="T16" fmla="*/ 89 w 149"/>
                    <a:gd name="T17" fmla="*/ 72 h 147"/>
                    <a:gd name="T18" fmla="*/ 76 w 149"/>
                    <a:gd name="T19" fmla="*/ 59 h 147"/>
                    <a:gd name="T20" fmla="*/ 55 w 149"/>
                    <a:gd name="T21" fmla="*/ 62 h 147"/>
                    <a:gd name="T22" fmla="*/ 48 w 149"/>
                    <a:gd name="T23" fmla="*/ 54 h 147"/>
                    <a:gd name="T24" fmla="*/ 29 w 149"/>
                    <a:gd name="T25" fmla="*/ 51 h 147"/>
                    <a:gd name="T26" fmla="*/ 29 w 149"/>
                    <a:gd name="T27" fmla="*/ 67 h 147"/>
                    <a:gd name="T28" fmla="*/ 26 w 149"/>
                    <a:gd name="T29" fmla="*/ 79 h 147"/>
                    <a:gd name="T30" fmla="*/ 0 w 149"/>
                    <a:gd name="T31" fmla="*/ 84 h 147"/>
                    <a:gd name="T32" fmla="*/ 11 w 149"/>
                    <a:gd name="T33" fmla="*/ 156 h 147"/>
                    <a:gd name="T34" fmla="*/ 23 w 149"/>
                    <a:gd name="T35" fmla="*/ 168 h 147"/>
                    <a:gd name="T36" fmla="*/ 42 w 149"/>
                    <a:gd name="T37" fmla="*/ 165 h 147"/>
                    <a:gd name="T38" fmla="*/ 53 w 149"/>
                    <a:gd name="T39" fmla="*/ 171 h 147"/>
                    <a:gd name="T40" fmla="*/ 66 w 149"/>
                    <a:gd name="T41" fmla="*/ 175 h 147"/>
                    <a:gd name="T42" fmla="*/ 80 w 149"/>
                    <a:gd name="T43" fmla="*/ 168 h 147"/>
                    <a:gd name="T44" fmla="*/ 91 w 149"/>
                    <a:gd name="T45" fmla="*/ 154 h 147"/>
                    <a:gd name="T46" fmla="*/ 105 w 149"/>
                    <a:gd name="T47" fmla="*/ 139 h 147"/>
                    <a:gd name="T48" fmla="*/ 126 w 149"/>
                    <a:gd name="T49" fmla="*/ 132 h 147"/>
                    <a:gd name="T50" fmla="*/ 125 w 149"/>
                    <a:gd name="T51" fmla="*/ 121 h 147"/>
                    <a:gd name="T52" fmla="*/ 161 w 149"/>
                    <a:gd name="T53" fmla="*/ 98 h 147"/>
                    <a:gd name="T54" fmla="*/ 166 w 149"/>
                    <a:gd name="T55" fmla="*/ 78 h 147"/>
                    <a:gd name="T56" fmla="*/ 172 w 149"/>
                    <a:gd name="T57" fmla="*/ 72 h 147"/>
                    <a:gd name="T58" fmla="*/ 174 w 149"/>
                    <a:gd name="T59" fmla="*/ 53 h 147"/>
                    <a:gd name="T60" fmla="*/ 178 w 149"/>
                    <a:gd name="T61" fmla="*/ 43 h 147"/>
                    <a:gd name="T62" fmla="*/ 168 w 149"/>
                    <a:gd name="T63" fmla="*/ 26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140" y="16"/>
                      </a:moveTo>
                      <a:lnTo>
                        <a:pt x="134" y="16"/>
                      </a:lnTo>
                      <a:lnTo>
                        <a:pt x="126" y="13"/>
                      </a:lnTo>
                      <a:lnTo>
                        <a:pt x="117" y="8"/>
                      </a:lnTo>
                      <a:lnTo>
                        <a:pt x="111" y="2"/>
                      </a:lnTo>
                      <a:cubicBezTo>
                        <a:pt x="103" y="3"/>
                        <a:pt x="95" y="0"/>
                        <a:pt x="88" y="3"/>
                      </a:cubicBezTo>
                      <a:cubicBezTo>
                        <a:pt x="84" y="6"/>
                        <a:pt x="85" y="13"/>
                        <a:pt x="84" y="17"/>
                      </a:cubicBezTo>
                      <a:cubicBezTo>
                        <a:pt x="84" y="20"/>
                        <a:pt x="86" y="21"/>
                        <a:pt x="86" y="24"/>
                      </a:cubicBezTo>
                      <a:cubicBezTo>
                        <a:pt x="86" y="28"/>
                        <a:pt x="85" y="33"/>
                        <a:pt x="84" y="38"/>
                      </a:cubicBezTo>
                      <a:cubicBezTo>
                        <a:pt x="84" y="40"/>
                        <a:pt x="82" y="42"/>
                        <a:pt x="82" y="44"/>
                      </a:cubicBezTo>
                      <a:cubicBezTo>
                        <a:pt x="82" y="48"/>
                        <a:pt x="82" y="51"/>
                        <a:pt x="83" y="54"/>
                      </a:cubicBezTo>
                      <a:cubicBezTo>
                        <a:pt x="85" y="57"/>
                        <a:pt x="88" y="60"/>
                        <a:pt x="91" y="61"/>
                      </a:cubicBezTo>
                      <a:cubicBezTo>
                        <a:pt x="92" y="62"/>
                        <a:pt x="93" y="62"/>
                        <a:pt x="95" y="62"/>
                      </a:cubicBezTo>
                      <a:cubicBezTo>
                        <a:pt x="96" y="62"/>
                        <a:pt x="100" y="59"/>
                        <a:pt x="99" y="60"/>
                      </a:cubicBezTo>
                      <a:cubicBezTo>
                        <a:pt x="98" y="65"/>
                        <a:pt x="98" y="72"/>
                        <a:pt x="97" y="77"/>
                      </a:cubicBezTo>
                      <a:cubicBezTo>
                        <a:pt x="96" y="80"/>
                        <a:pt x="91" y="79"/>
                        <a:pt x="89" y="78"/>
                      </a:cubicBezTo>
                      <a:cubicBezTo>
                        <a:pt x="85" y="76"/>
                        <a:pt x="84" y="71"/>
                        <a:pt x="81" y="67"/>
                      </a:cubicBezTo>
                      <a:cubicBezTo>
                        <a:pt x="78" y="65"/>
                        <a:pt x="76" y="62"/>
                        <a:pt x="74" y="60"/>
                      </a:cubicBezTo>
                      <a:cubicBezTo>
                        <a:pt x="72" y="58"/>
                        <a:pt x="70" y="57"/>
                        <a:pt x="68" y="55"/>
                      </a:cubicBezTo>
                      <a:cubicBezTo>
                        <a:pt x="66" y="53"/>
                        <a:pt x="66" y="49"/>
                        <a:pt x="63" y="49"/>
                      </a:cubicBezTo>
                      <a:cubicBezTo>
                        <a:pt x="60" y="49"/>
                        <a:pt x="60" y="54"/>
                        <a:pt x="58" y="55"/>
                      </a:cubicBezTo>
                      <a:cubicBezTo>
                        <a:pt x="54" y="55"/>
                        <a:pt x="50" y="54"/>
                        <a:pt x="46" y="52"/>
                      </a:cubicBezTo>
                      <a:cubicBezTo>
                        <a:pt x="44" y="52"/>
                        <a:pt x="43" y="50"/>
                        <a:pt x="41" y="48"/>
                      </a:cubicBezTo>
                      <a:cubicBezTo>
                        <a:pt x="41" y="47"/>
                        <a:pt x="41" y="45"/>
                        <a:pt x="40" y="45"/>
                      </a:cubicBezTo>
                      <a:cubicBezTo>
                        <a:pt x="37" y="45"/>
                        <a:pt x="34" y="48"/>
                        <a:pt x="31" y="48"/>
                      </a:cubicBezTo>
                      <a:cubicBezTo>
                        <a:pt x="28" y="47"/>
                        <a:pt x="27" y="45"/>
                        <a:pt x="24" y="43"/>
                      </a:cubicBezTo>
                      <a:cubicBezTo>
                        <a:pt x="25" y="45"/>
                        <a:pt x="26" y="47"/>
                        <a:pt x="26" y="49"/>
                      </a:cubicBezTo>
                      <a:cubicBezTo>
                        <a:pt x="26" y="51"/>
                        <a:pt x="25" y="54"/>
                        <a:pt x="24" y="56"/>
                      </a:cubicBezTo>
                      <a:cubicBezTo>
                        <a:pt x="24" y="58"/>
                        <a:pt x="24" y="60"/>
                        <a:pt x="24" y="62"/>
                      </a:cubicBezTo>
                      <a:cubicBezTo>
                        <a:pt x="24" y="64"/>
                        <a:pt x="22" y="65"/>
                        <a:pt x="22" y="66"/>
                      </a:cubicBezTo>
                      <a:cubicBezTo>
                        <a:pt x="23" y="68"/>
                        <a:pt x="28" y="70"/>
                        <a:pt x="26" y="70"/>
                      </a:cubicBezTo>
                      <a:lnTo>
                        <a:pt x="0" y="70"/>
                      </a:lnTo>
                      <a:lnTo>
                        <a:pt x="0" y="119"/>
                      </a:lnTo>
                      <a:cubicBezTo>
                        <a:pt x="3" y="123"/>
                        <a:pt x="6" y="126"/>
                        <a:pt x="9" y="130"/>
                      </a:cubicBezTo>
                      <a:cubicBezTo>
                        <a:pt x="10" y="132"/>
                        <a:pt x="11" y="135"/>
                        <a:pt x="13" y="136"/>
                      </a:cubicBezTo>
                      <a:cubicBezTo>
                        <a:pt x="15" y="138"/>
                        <a:pt x="17" y="139"/>
                        <a:pt x="19" y="140"/>
                      </a:cubicBezTo>
                      <a:cubicBezTo>
                        <a:pt x="23" y="139"/>
                        <a:pt x="26" y="138"/>
                        <a:pt x="30" y="137"/>
                      </a:cubicBezTo>
                      <a:cubicBezTo>
                        <a:pt x="32" y="137"/>
                        <a:pt x="34" y="137"/>
                        <a:pt x="35" y="138"/>
                      </a:cubicBezTo>
                      <a:cubicBezTo>
                        <a:pt x="37" y="139"/>
                        <a:pt x="38" y="142"/>
                        <a:pt x="40" y="144"/>
                      </a:cubicBezTo>
                      <a:cubicBezTo>
                        <a:pt x="41" y="143"/>
                        <a:pt x="42" y="143"/>
                        <a:pt x="44" y="143"/>
                      </a:cubicBezTo>
                      <a:cubicBezTo>
                        <a:pt x="47" y="143"/>
                        <a:pt x="49" y="144"/>
                        <a:pt x="51" y="144"/>
                      </a:cubicBezTo>
                      <a:cubicBezTo>
                        <a:pt x="53" y="145"/>
                        <a:pt x="54" y="146"/>
                        <a:pt x="55" y="146"/>
                      </a:cubicBezTo>
                      <a:cubicBezTo>
                        <a:pt x="58" y="147"/>
                        <a:pt x="60" y="146"/>
                        <a:pt x="62" y="145"/>
                      </a:cubicBezTo>
                      <a:cubicBezTo>
                        <a:pt x="64" y="144"/>
                        <a:pt x="65" y="142"/>
                        <a:pt x="67" y="140"/>
                      </a:cubicBezTo>
                      <a:cubicBezTo>
                        <a:pt x="68" y="138"/>
                        <a:pt x="69" y="136"/>
                        <a:pt x="70" y="134"/>
                      </a:cubicBezTo>
                      <a:cubicBezTo>
                        <a:pt x="72" y="132"/>
                        <a:pt x="74" y="130"/>
                        <a:pt x="76" y="129"/>
                      </a:cubicBezTo>
                      <a:cubicBezTo>
                        <a:pt x="79" y="126"/>
                        <a:pt x="83" y="126"/>
                        <a:pt x="86" y="123"/>
                      </a:cubicBezTo>
                      <a:cubicBezTo>
                        <a:pt x="88" y="121"/>
                        <a:pt x="85" y="117"/>
                        <a:pt x="87" y="116"/>
                      </a:cubicBezTo>
                      <a:cubicBezTo>
                        <a:pt x="89" y="113"/>
                        <a:pt x="94" y="111"/>
                        <a:pt x="98" y="110"/>
                      </a:cubicBezTo>
                      <a:cubicBezTo>
                        <a:pt x="100" y="109"/>
                        <a:pt x="102" y="110"/>
                        <a:pt x="105" y="110"/>
                      </a:cubicBezTo>
                      <a:lnTo>
                        <a:pt x="106" y="107"/>
                      </a:lnTo>
                      <a:lnTo>
                        <a:pt x="104" y="101"/>
                      </a:lnTo>
                      <a:lnTo>
                        <a:pt x="139" y="87"/>
                      </a:lnTo>
                      <a:cubicBezTo>
                        <a:pt x="138" y="85"/>
                        <a:pt x="134" y="84"/>
                        <a:pt x="134" y="82"/>
                      </a:cubicBezTo>
                      <a:cubicBezTo>
                        <a:pt x="134" y="79"/>
                        <a:pt x="138" y="77"/>
                        <a:pt x="139" y="74"/>
                      </a:cubicBezTo>
                      <a:cubicBezTo>
                        <a:pt x="140" y="71"/>
                        <a:pt x="137" y="68"/>
                        <a:pt x="138" y="65"/>
                      </a:cubicBezTo>
                      <a:cubicBezTo>
                        <a:pt x="139" y="63"/>
                        <a:pt x="143" y="64"/>
                        <a:pt x="145" y="62"/>
                      </a:cubicBezTo>
                      <a:cubicBezTo>
                        <a:pt x="145" y="61"/>
                        <a:pt x="144" y="61"/>
                        <a:pt x="143" y="60"/>
                      </a:cubicBezTo>
                      <a:cubicBezTo>
                        <a:pt x="143" y="57"/>
                        <a:pt x="142" y="53"/>
                        <a:pt x="143" y="50"/>
                      </a:cubicBezTo>
                      <a:cubicBezTo>
                        <a:pt x="143" y="48"/>
                        <a:pt x="146" y="46"/>
                        <a:pt x="145" y="44"/>
                      </a:cubicBezTo>
                      <a:cubicBezTo>
                        <a:pt x="145" y="42"/>
                        <a:pt x="141" y="41"/>
                        <a:pt x="142" y="39"/>
                      </a:cubicBezTo>
                      <a:cubicBezTo>
                        <a:pt x="142" y="37"/>
                        <a:pt x="147" y="39"/>
                        <a:pt x="148" y="36"/>
                      </a:cubicBezTo>
                      <a:cubicBezTo>
                        <a:pt x="149" y="34"/>
                        <a:pt x="148" y="31"/>
                        <a:pt x="146" y="29"/>
                      </a:cubicBezTo>
                      <a:cubicBezTo>
                        <a:pt x="145" y="26"/>
                        <a:pt x="141" y="25"/>
                        <a:pt x="140" y="22"/>
                      </a:cubicBezTo>
                      <a:cubicBezTo>
                        <a:pt x="139" y="21"/>
                        <a:pt x="140" y="18"/>
                        <a:pt x="140" y="1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8" name="Freeform 2519"/>
                <p:cNvSpPr>
                  <a:spLocks noChangeAspect="1"/>
                </p:cNvSpPr>
                <p:nvPr/>
              </p:nvSpPr>
              <p:spPr bwMode="auto">
                <a:xfrm>
                  <a:off x="6220168" y="4337024"/>
                  <a:ext cx="777766" cy="801321"/>
                </a:xfrm>
                <a:custGeom>
                  <a:avLst/>
                  <a:gdLst>
                    <a:gd name="T0" fmla="*/ 11 w 157"/>
                    <a:gd name="T1" fmla="*/ 6 h 180"/>
                    <a:gd name="T2" fmla="*/ 12 w 157"/>
                    <a:gd name="T3" fmla="*/ 16 h 180"/>
                    <a:gd name="T4" fmla="*/ 25 w 157"/>
                    <a:gd name="T5" fmla="*/ 48 h 180"/>
                    <a:gd name="T6" fmla="*/ 22 w 157"/>
                    <a:gd name="T7" fmla="*/ 64 h 180"/>
                    <a:gd name="T8" fmla="*/ 33 w 157"/>
                    <a:gd name="T9" fmla="*/ 94 h 180"/>
                    <a:gd name="T10" fmla="*/ 23 w 157"/>
                    <a:gd name="T11" fmla="*/ 120 h 180"/>
                    <a:gd name="T12" fmla="*/ 10 w 157"/>
                    <a:gd name="T13" fmla="*/ 144 h 180"/>
                    <a:gd name="T14" fmla="*/ 1 w 157"/>
                    <a:gd name="T15" fmla="*/ 180 h 180"/>
                    <a:gd name="T16" fmla="*/ 8 w 157"/>
                    <a:gd name="T17" fmla="*/ 202 h 180"/>
                    <a:gd name="T18" fmla="*/ 26 w 157"/>
                    <a:gd name="T19" fmla="*/ 199 h 180"/>
                    <a:gd name="T20" fmla="*/ 100 w 157"/>
                    <a:gd name="T21" fmla="*/ 204 h 180"/>
                    <a:gd name="T22" fmla="*/ 117 w 157"/>
                    <a:gd name="T23" fmla="*/ 214 h 180"/>
                    <a:gd name="T24" fmla="*/ 140 w 157"/>
                    <a:gd name="T25" fmla="*/ 214 h 180"/>
                    <a:gd name="T26" fmla="*/ 178 w 157"/>
                    <a:gd name="T27" fmla="*/ 210 h 180"/>
                    <a:gd name="T28" fmla="*/ 166 w 157"/>
                    <a:gd name="T29" fmla="*/ 198 h 180"/>
                    <a:gd name="T30" fmla="*/ 155 w 157"/>
                    <a:gd name="T31" fmla="*/ 126 h 180"/>
                    <a:gd name="T32" fmla="*/ 182 w 157"/>
                    <a:gd name="T33" fmla="*/ 121 h 180"/>
                    <a:gd name="T34" fmla="*/ 184 w 157"/>
                    <a:gd name="T35" fmla="*/ 109 h 180"/>
                    <a:gd name="T36" fmla="*/ 184 w 157"/>
                    <a:gd name="T37" fmla="*/ 94 h 180"/>
                    <a:gd name="T38" fmla="*/ 171 w 157"/>
                    <a:gd name="T39" fmla="*/ 94 h 180"/>
                    <a:gd name="T40" fmla="*/ 159 w 157"/>
                    <a:gd name="T41" fmla="*/ 92 h 180"/>
                    <a:gd name="T42" fmla="*/ 160 w 157"/>
                    <a:gd name="T43" fmla="*/ 73 h 180"/>
                    <a:gd name="T44" fmla="*/ 154 w 157"/>
                    <a:gd name="T45" fmla="*/ 44 h 180"/>
                    <a:gd name="T46" fmla="*/ 153 w 157"/>
                    <a:gd name="T47" fmla="*/ 31 h 180"/>
                    <a:gd name="T48" fmla="*/ 136 w 157"/>
                    <a:gd name="T49" fmla="*/ 25 h 180"/>
                    <a:gd name="T50" fmla="*/ 130 w 157"/>
                    <a:gd name="T51" fmla="*/ 22 h 180"/>
                    <a:gd name="T52" fmla="*/ 119 w 157"/>
                    <a:gd name="T53" fmla="*/ 31 h 180"/>
                    <a:gd name="T54" fmla="*/ 117 w 157"/>
                    <a:gd name="T55" fmla="*/ 40 h 180"/>
                    <a:gd name="T56" fmla="*/ 102 w 157"/>
                    <a:gd name="T57" fmla="*/ 40 h 180"/>
                    <a:gd name="T58" fmla="*/ 79 w 157"/>
                    <a:gd name="T59" fmla="*/ 26 h 180"/>
                    <a:gd name="T60" fmla="*/ 76 w 157"/>
                    <a:gd name="T61" fmla="*/ 7 h 180"/>
                    <a:gd name="T62" fmla="*/ 24 w 157"/>
                    <a:gd name="T63" fmla="*/ 1 h 180"/>
                    <a:gd name="T64" fmla="*/ 12 w 157"/>
                    <a:gd name="T65" fmla="*/ 4 h 1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7"/>
                    <a:gd name="T100" fmla="*/ 0 h 180"/>
                    <a:gd name="T101" fmla="*/ 157 w 157"/>
                    <a:gd name="T102" fmla="*/ 180 h 1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7" h="180">
                      <a:moveTo>
                        <a:pt x="6" y="0"/>
                      </a:moveTo>
                      <a:cubicBezTo>
                        <a:pt x="6" y="1"/>
                        <a:pt x="9" y="3"/>
                        <a:pt x="9" y="5"/>
                      </a:cubicBezTo>
                      <a:cubicBezTo>
                        <a:pt x="9" y="6"/>
                        <a:pt x="6" y="5"/>
                        <a:pt x="7" y="6"/>
                      </a:cubicBezTo>
                      <a:cubicBezTo>
                        <a:pt x="7" y="9"/>
                        <a:pt x="9" y="11"/>
                        <a:pt x="10" y="13"/>
                      </a:cubicBezTo>
                      <a:cubicBezTo>
                        <a:pt x="12" y="16"/>
                        <a:pt x="14" y="18"/>
                        <a:pt x="15" y="21"/>
                      </a:cubicBezTo>
                      <a:cubicBezTo>
                        <a:pt x="17" y="27"/>
                        <a:pt x="21" y="33"/>
                        <a:pt x="21" y="40"/>
                      </a:cubicBezTo>
                      <a:cubicBezTo>
                        <a:pt x="21" y="42"/>
                        <a:pt x="17" y="43"/>
                        <a:pt x="16" y="46"/>
                      </a:cubicBezTo>
                      <a:cubicBezTo>
                        <a:pt x="16" y="48"/>
                        <a:pt x="17" y="51"/>
                        <a:pt x="18" y="53"/>
                      </a:cubicBezTo>
                      <a:cubicBezTo>
                        <a:pt x="19" y="57"/>
                        <a:pt x="21" y="61"/>
                        <a:pt x="22" y="65"/>
                      </a:cubicBezTo>
                      <a:cubicBezTo>
                        <a:pt x="24" y="69"/>
                        <a:pt x="27" y="73"/>
                        <a:pt x="27" y="78"/>
                      </a:cubicBezTo>
                      <a:cubicBezTo>
                        <a:pt x="27" y="83"/>
                        <a:pt x="26" y="89"/>
                        <a:pt x="24" y="93"/>
                      </a:cubicBezTo>
                      <a:cubicBezTo>
                        <a:pt x="23" y="96"/>
                        <a:pt x="21" y="98"/>
                        <a:pt x="19" y="100"/>
                      </a:cubicBezTo>
                      <a:cubicBezTo>
                        <a:pt x="17" y="103"/>
                        <a:pt x="13" y="106"/>
                        <a:pt x="11" y="110"/>
                      </a:cubicBezTo>
                      <a:cubicBezTo>
                        <a:pt x="9" y="113"/>
                        <a:pt x="9" y="116"/>
                        <a:pt x="8" y="120"/>
                      </a:cubicBezTo>
                      <a:cubicBezTo>
                        <a:pt x="7" y="125"/>
                        <a:pt x="6" y="131"/>
                        <a:pt x="5" y="137"/>
                      </a:cubicBezTo>
                      <a:cubicBezTo>
                        <a:pt x="4" y="142"/>
                        <a:pt x="2" y="146"/>
                        <a:pt x="1" y="150"/>
                      </a:cubicBezTo>
                      <a:cubicBezTo>
                        <a:pt x="0" y="156"/>
                        <a:pt x="0" y="162"/>
                        <a:pt x="0" y="168"/>
                      </a:cubicBezTo>
                      <a:cubicBezTo>
                        <a:pt x="2" y="168"/>
                        <a:pt x="4" y="168"/>
                        <a:pt x="7" y="168"/>
                      </a:cubicBezTo>
                      <a:cubicBezTo>
                        <a:pt x="10" y="167"/>
                        <a:pt x="12" y="164"/>
                        <a:pt x="15" y="164"/>
                      </a:cubicBezTo>
                      <a:cubicBezTo>
                        <a:pt x="17" y="164"/>
                        <a:pt x="20" y="165"/>
                        <a:pt x="22" y="166"/>
                      </a:cubicBezTo>
                      <a:cubicBezTo>
                        <a:pt x="24" y="167"/>
                        <a:pt x="26" y="170"/>
                        <a:pt x="28" y="170"/>
                      </a:cubicBezTo>
                      <a:cubicBezTo>
                        <a:pt x="46" y="171"/>
                        <a:pt x="65" y="168"/>
                        <a:pt x="83" y="170"/>
                      </a:cubicBezTo>
                      <a:cubicBezTo>
                        <a:pt x="86" y="170"/>
                        <a:pt x="87" y="174"/>
                        <a:pt x="89" y="176"/>
                      </a:cubicBezTo>
                      <a:cubicBezTo>
                        <a:pt x="92" y="177"/>
                        <a:pt x="94" y="178"/>
                        <a:pt x="97" y="178"/>
                      </a:cubicBezTo>
                      <a:cubicBezTo>
                        <a:pt x="101" y="179"/>
                        <a:pt x="105" y="180"/>
                        <a:pt x="109" y="180"/>
                      </a:cubicBezTo>
                      <a:cubicBezTo>
                        <a:pt x="111" y="180"/>
                        <a:pt x="114" y="178"/>
                        <a:pt x="116" y="178"/>
                      </a:cubicBezTo>
                      <a:cubicBezTo>
                        <a:pt x="119" y="178"/>
                        <a:pt x="122" y="180"/>
                        <a:pt x="124" y="180"/>
                      </a:cubicBezTo>
                      <a:cubicBezTo>
                        <a:pt x="132" y="179"/>
                        <a:pt x="140" y="176"/>
                        <a:pt x="148" y="175"/>
                      </a:cubicBezTo>
                      <a:cubicBezTo>
                        <a:pt x="146" y="174"/>
                        <a:pt x="144" y="173"/>
                        <a:pt x="142" y="171"/>
                      </a:cubicBezTo>
                      <a:cubicBezTo>
                        <a:pt x="140" y="170"/>
                        <a:pt x="139" y="167"/>
                        <a:pt x="138" y="165"/>
                      </a:cubicBezTo>
                      <a:cubicBezTo>
                        <a:pt x="135" y="161"/>
                        <a:pt x="132" y="158"/>
                        <a:pt x="129" y="154"/>
                      </a:cubicBezTo>
                      <a:lnTo>
                        <a:pt x="129" y="105"/>
                      </a:lnTo>
                      <a:lnTo>
                        <a:pt x="155" y="105"/>
                      </a:lnTo>
                      <a:cubicBezTo>
                        <a:pt x="157" y="105"/>
                        <a:pt x="152" y="103"/>
                        <a:pt x="151" y="101"/>
                      </a:cubicBezTo>
                      <a:cubicBezTo>
                        <a:pt x="151" y="100"/>
                        <a:pt x="153" y="99"/>
                        <a:pt x="153" y="97"/>
                      </a:cubicBezTo>
                      <a:cubicBezTo>
                        <a:pt x="153" y="95"/>
                        <a:pt x="153" y="93"/>
                        <a:pt x="153" y="91"/>
                      </a:cubicBezTo>
                      <a:cubicBezTo>
                        <a:pt x="154" y="89"/>
                        <a:pt x="155" y="86"/>
                        <a:pt x="155" y="84"/>
                      </a:cubicBezTo>
                      <a:cubicBezTo>
                        <a:pt x="155" y="82"/>
                        <a:pt x="154" y="80"/>
                        <a:pt x="153" y="78"/>
                      </a:cubicBezTo>
                      <a:cubicBezTo>
                        <a:pt x="153" y="77"/>
                        <a:pt x="153" y="76"/>
                        <a:pt x="152" y="76"/>
                      </a:cubicBezTo>
                      <a:cubicBezTo>
                        <a:pt x="149" y="76"/>
                        <a:pt x="145" y="77"/>
                        <a:pt x="142" y="78"/>
                      </a:cubicBezTo>
                      <a:cubicBezTo>
                        <a:pt x="139" y="79"/>
                        <a:pt x="135" y="81"/>
                        <a:pt x="132" y="81"/>
                      </a:cubicBezTo>
                      <a:cubicBezTo>
                        <a:pt x="130" y="81"/>
                        <a:pt x="131" y="79"/>
                        <a:pt x="132" y="77"/>
                      </a:cubicBezTo>
                      <a:cubicBezTo>
                        <a:pt x="132" y="76"/>
                        <a:pt x="133" y="74"/>
                        <a:pt x="133" y="72"/>
                      </a:cubicBezTo>
                      <a:cubicBezTo>
                        <a:pt x="133" y="68"/>
                        <a:pt x="134" y="64"/>
                        <a:pt x="133" y="61"/>
                      </a:cubicBezTo>
                      <a:cubicBezTo>
                        <a:pt x="132" y="58"/>
                        <a:pt x="127" y="58"/>
                        <a:pt x="127" y="55"/>
                      </a:cubicBezTo>
                      <a:cubicBezTo>
                        <a:pt x="126" y="50"/>
                        <a:pt x="128" y="43"/>
                        <a:pt x="128" y="37"/>
                      </a:cubicBezTo>
                      <a:cubicBezTo>
                        <a:pt x="128" y="35"/>
                        <a:pt x="127" y="33"/>
                        <a:pt x="126" y="30"/>
                      </a:cubicBezTo>
                      <a:cubicBezTo>
                        <a:pt x="126" y="29"/>
                        <a:pt x="128" y="28"/>
                        <a:pt x="127" y="26"/>
                      </a:cubicBezTo>
                      <a:cubicBezTo>
                        <a:pt x="127" y="24"/>
                        <a:pt x="127" y="21"/>
                        <a:pt x="125" y="20"/>
                      </a:cubicBezTo>
                      <a:cubicBezTo>
                        <a:pt x="121" y="18"/>
                        <a:pt x="117" y="21"/>
                        <a:pt x="113" y="21"/>
                      </a:cubicBezTo>
                      <a:cubicBezTo>
                        <a:pt x="112" y="20"/>
                        <a:pt x="112" y="18"/>
                        <a:pt x="111" y="18"/>
                      </a:cubicBezTo>
                      <a:cubicBezTo>
                        <a:pt x="110" y="17"/>
                        <a:pt x="109" y="18"/>
                        <a:pt x="108" y="18"/>
                      </a:cubicBezTo>
                      <a:cubicBezTo>
                        <a:pt x="105" y="18"/>
                        <a:pt x="102" y="18"/>
                        <a:pt x="100" y="20"/>
                      </a:cubicBezTo>
                      <a:cubicBezTo>
                        <a:pt x="98" y="21"/>
                        <a:pt x="100" y="24"/>
                        <a:pt x="99" y="26"/>
                      </a:cubicBezTo>
                      <a:cubicBezTo>
                        <a:pt x="99" y="27"/>
                        <a:pt x="98" y="28"/>
                        <a:pt x="98" y="29"/>
                      </a:cubicBezTo>
                      <a:cubicBezTo>
                        <a:pt x="97" y="30"/>
                        <a:pt x="98" y="32"/>
                        <a:pt x="97" y="33"/>
                      </a:cubicBezTo>
                      <a:cubicBezTo>
                        <a:pt x="95" y="34"/>
                        <a:pt x="93" y="33"/>
                        <a:pt x="92" y="33"/>
                      </a:cubicBezTo>
                      <a:cubicBezTo>
                        <a:pt x="89" y="33"/>
                        <a:pt x="87" y="33"/>
                        <a:pt x="85" y="33"/>
                      </a:cubicBezTo>
                      <a:cubicBezTo>
                        <a:pt x="80" y="33"/>
                        <a:pt x="76" y="35"/>
                        <a:pt x="72" y="33"/>
                      </a:cubicBezTo>
                      <a:cubicBezTo>
                        <a:pt x="68" y="31"/>
                        <a:pt x="67" y="26"/>
                        <a:pt x="66" y="22"/>
                      </a:cubicBezTo>
                      <a:cubicBezTo>
                        <a:pt x="65" y="19"/>
                        <a:pt x="64" y="16"/>
                        <a:pt x="64" y="14"/>
                      </a:cubicBezTo>
                      <a:cubicBezTo>
                        <a:pt x="64" y="11"/>
                        <a:pt x="64" y="9"/>
                        <a:pt x="63" y="6"/>
                      </a:cubicBezTo>
                      <a:cubicBezTo>
                        <a:pt x="63" y="4"/>
                        <a:pt x="64" y="1"/>
                        <a:pt x="62" y="1"/>
                      </a:cubicBezTo>
                      <a:lnTo>
                        <a:pt x="20" y="1"/>
                      </a:lnTo>
                      <a:cubicBezTo>
                        <a:pt x="18" y="1"/>
                        <a:pt x="16" y="1"/>
                        <a:pt x="14" y="1"/>
                      </a:cubicBezTo>
                      <a:cubicBezTo>
                        <a:pt x="12" y="1"/>
                        <a:pt x="11" y="3"/>
                        <a:pt x="10" y="3"/>
                      </a:cubicBezTo>
                      <a:cubicBezTo>
                        <a:pt x="8" y="3"/>
                        <a:pt x="7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Freeform 2520"/>
                <p:cNvSpPr>
                  <a:spLocks noChangeAspect="1"/>
                </p:cNvSpPr>
                <p:nvPr/>
              </p:nvSpPr>
              <p:spPr bwMode="auto">
                <a:xfrm>
                  <a:off x="7331262" y="4010559"/>
                  <a:ext cx="662542" cy="708578"/>
                </a:xfrm>
                <a:custGeom>
                  <a:avLst/>
                  <a:gdLst>
                    <a:gd name="T0" fmla="*/ 18 w 134"/>
                    <a:gd name="T1" fmla="*/ 132 h 159"/>
                    <a:gd name="T2" fmla="*/ 25 w 134"/>
                    <a:gd name="T3" fmla="*/ 139 h 159"/>
                    <a:gd name="T4" fmla="*/ 36 w 134"/>
                    <a:gd name="T5" fmla="*/ 145 h 159"/>
                    <a:gd name="T6" fmla="*/ 46 w 134"/>
                    <a:gd name="T7" fmla="*/ 149 h 159"/>
                    <a:gd name="T8" fmla="*/ 53 w 134"/>
                    <a:gd name="T9" fmla="*/ 149 h 159"/>
                    <a:gd name="T10" fmla="*/ 64 w 134"/>
                    <a:gd name="T11" fmla="*/ 155 h 159"/>
                    <a:gd name="T12" fmla="*/ 76 w 134"/>
                    <a:gd name="T13" fmla="*/ 167 h 159"/>
                    <a:gd name="T14" fmla="*/ 74 w 134"/>
                    <a:gd name="T15" fmla="*/ 179 h 159"/>
                    <a:gd name="T16" fmla="*/ 78 w 134"/>
                    <a:gd name="T17" fmla="*/ 186 h 159"/>
                    <a:gd name="T18" fmla="*/ 83 w 134"/>
                    <a:gd name="T19" fmla="*/ 189 h 159"/>
                    <a:gd name="T20" fmla="*/ 91 w 134"/>
                    <a:gd name="T21" fmla="*/ 189 h 159"/>
                    <a:gd name="T22" fmla="*/ 97 w 134"/>
                    <a:gd name="T23" fmla="*/ 183 h 159"/>
                    <a:gd name="T24" fmla="*/ 105 w 134"/>
                    <a:gd name="T25" fmla="*/ 191 h 159"/>
                    <a:gd name="T26" fmla="*/ 113 w 134"/>
                    <a:gd name="T27" fmla="*/ 187 h 159"/>
                    <a:gd name="T28" fmla="*/ 121 w 134"/>
                    <a:gd name="T29" fmla="*/ 190 h 159"/>
                    <a:gd name="T30" fmla="*/ 127 w 134"/>
                    <a:gd name="T31" fmla="*/ 184 h 159"/>
                    <a:gd name="T32" fmla="*/ 132 w 134"/>
                    <a:gd name="T33" fmla="*/ 184 h 159"/>
                    <a:gd name="T34" fmla="*/ 136 w 134"/>
                    <a:gd name="T35" fmla="*/ 186 h 159"/>
                    <a:gd name="T36" fmla="*/ 142 w 134"/>
                    <a:gd name="T37" fmla="*/ 183 h 159"/>
                    <a:gd name="T38" fmla="*/ 149 w 134"/>
                    <a:gd name="T39" fmla="*/ 180 h 159"/>
                    <a:gd name="T40" fmla="*/ 161 w 134"/>
                    <a:gd name="T41" fmla="*/ 169 h 159"/>
                    <a:gd name="T42" fmla="*/ 159 w 134"/>
                    <a:gd name="T43" fmla="*/ 163 h 159"/>
                    <a:gd name="T44" fmla="*/ 155 w 134"/>
                    <a:gd name="T45" fmla="*/ 155 h 159"/>
                    <a:gd name="T46" fmla="*/ 153 w 134"/>
                    <a:gd name="T47" fmla="*/ 147 h 159"/>
                    <a:gd name="T48" fmla="*/ 147 w 134"/>
                    <a:gd name="T49" fmla="*/ 132 h 159"/>
                    <a:gd name="T50" fmla="*/ 148 w 134"/>
                    <a:gd name="T51" fmla="*/ 124 h 159"/>
                    <a:gd name="T52" fmla="*/ 148 w 134"/>
                    <a:gd name="T53" fmla="*/ 114 h 159"/>
                    <a:gd name="T54" fmla="*/ 150 w 134"/>
                    <a:gd name="T55" fmla="*/ 108 h 159"/>
                    <a:gd name="T56" fmla="*/ 145 w 134"/>
                    <a:gd name="T57" fmla="*/ 96 h 159"/>
                    <a:gd name="T58" fmla="*/ 139 w 134"/>
                    <a:gd name="T59" fmla="*/ 91 h 159"/>
                    <a:gd name="T60" fmla="*/ 139 w 134"/>
                    <a:gd name="T61" fmla="*/ 84 h 159"/>
                    <a:gd name="T62" fmla="*/ 143 w 134"/>
                    <a:gd name="T63" fmla="*/ 76 h 159"/>
                    <a:gd name="T64" fmla="*/ 148 w 134"/>
                    <a:gd name="T65" fmla="*/ 70 h 159"/>
                    <a:gd name="T66" fmla="*/ 123 w 134"/>
                    <a:gd name="T67" fmla="*/ 47 h 159"/>
                    <a:gd name="T68" fmla="*/ 121 w 134"/>
                    <a:gd name="T69" fmla="*/ 40 h 159"/>
                    <a:gd name="T70" fmla="*/ 61 w 134"/>
                    <a:gd name="T71" fmla="*/ 0 h 159"/>
                    <a:gd name="T72" fmla="*/ 55 w 134"/>
                    <a:gd name="T73" fmla="*/ 4 h 159"/>
                    <a:gd name="T74" fmla="*/ 41 w 134"/>
                    <a:gd name="T75" fmla="*/ 4 h 159"/>
                    <a:gd name="T76" fmla="*/ 23 w 134"/>
                    <a:gd name="T77" fmla="*/ 2 h 159"/>
                    <a:gd name="T78" fmla="*/ 13 w 134"/>
                    <a:gd name="T79" fmla="*/ 5 h 159"/>
                    <a:gd name="T80" fmla="*/ 19 w 134"/>
                    <a:gd name="T81" fmla="*/ 12 h 159"/>
                    <a:gd name="T82" fmla="*/ 19 w 134"/>
                    <a:gd name="T83" fmla="*/ 20 h 159"/>
                    <a:gd name="T84" fmla="*/ 22 w 134"/>
                    <a:gd name="T85" fmla="*/ 26 h 159"/>
                    <a:gd name="T86" fmla="*/ 16 w 134"/>
                    <a:gd name="T87" fmla="*/ 32 h 159"/>
                    <a:gd name="T88" fmla="*/ 16 w 134"/>
                    <a:gd name="T89" fmla="*/ 36 h 159"/>
                    <a:gd name="T90" fmla="*/ 20 w 134"/>
                    <a:gd name="T91" fmla="*/ 40 h 159"/>
                    <a:gd name="T92" fmla="*/ 20 w 134"/>
                    <a:gd name="T93" fmla="*/ 44 h 159"/>
                    <a:gd name="T94" fmla="*/ 14 w 134"/>
                    <a:gd name="T95" fmla="*/ 50 h 159"/>
                    <a:gd name="T96" fmla="*/ 11 w 134"/>
                    <a:gd name="T97" fmla="*/ 56 h 159"/>
                    <a:gd name="T98" fmla="*/ 0 w 134"/>
                    <a:gd name="T99" fmla="*/ 68 h 159"/>
                    <a:gd name="T100" fmla="*/ 1 w 134"/>
                    <a:gd name="T101" fmla="*/ 78 h 159"/>
                    <a:gd name="T102" fmla="*/ 1 w 134"/>
                    <a:gd name="T103" fmla="*/ 86 h 159"/>
                    <a:gd name="T104" fmla="*/ 2 w 134"/>
                    <a:gd name="T105" fmla="*/ 97 h 159"/>
                    <a:gd name="T106" fmla="*/ 8 w 134"/>
                    <a:gd name="T107" fmla="*/ 106 h 159"/>
                    <a:gd name="T108" fmla="*/ 14 w 134"/>
                    <a:gd name="T109" fmla="*/ 118 h 159"/>
                    <a:gd name="T110" fmla="*/ 18 w 134"/>
                    <a:gd name="T111" fmla="*/ 132 h 15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4"/>
                    <a:gd name="T169" fmla="*/ 0 h 159"/>
                    <a:gd name="T170" fmla="*/ 134 w 134"/>
                    <a:gd name="T171" fmla="*/ 159 h 15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4" h="159">
                      <a:moveTo>
                        <a:pt x="15" y="110"/>
                      </a:moveTo>
                      <a:lnTo>
                        <a:pt x="21" y="116"/>
                      </a:lnTo>
                      <a:lnTo>
                        <a:pt x="30" y="121"/>
                      </a:lnTo>
                      <a:lnTo>
                        <a:pt x="38" y="124"/>
                      </a:lnTo>
                      <a:lnTo>
                        <a:pt x="44" y="124"/>
                      </a:lnTo>
                      <a:cubicBezTo>
                        <a:pt x="47" y="126"/>
                        <a:pt x="50" y="127"/>
                        <a:pt x="53" y="129"/>
                      </a:cubicBezTo>
                      <a:cubicBezTo>
                        <a:pt x="57" y="132"/>
                        <a:pt x="61" y="135"/>
                        <a:pt x="63" y="139"/>
                      </a:cubicBezTo>
                      <a:cubicBezTo>
                        <a:pt x="64" y="142"/>
                        <a:pt x="61" y="145"/>
                        <a:pt x="62" y="149"/>
                      </a:cubicBezTo>
                      <a:cubicBezTo>
                        <a:pt x="62" y="151"/>
                        <a:pt x="64" y="153"/>
                        <a:pt x="65" y="155"/>
                      </a:cubicBezTo>
                      <a:cubicBezTo>
                        <a:pt x="67" y="156"/>
                        <a:pt x="68" y="156"/>
                        <a:pt x="69" y="157"/>
                      </a:cubicBezTo>
                      <a:cubicBezTo>
                        <a:pt x="71" y="157"/>
                        <a:pt x="74" y="157"/>
                        <a:pt x="76" y="157"/>
                      </a:cubicBezTo>
                      <a:cubicBezTo>
                        <a:pt x="78" y="156"/>
                        <a:pt x="79" y="152"/>
                        <a:pt x="81" y="152"/>
                      </a:cubicBezTo>
                      <a:cubicBezTo>
                        <a:pt x="84" y="153"/>
                        <a:pt x="84" y="158"/>
                        <a:pt x="87" y="159"/>
                      </a:cubicBezTo>
                      <a:cubicBezTo>
                        <a:pt x="90" y="159"/>
                        <a:pt x="92" y="156"/>
                        <a:pt x="94" y="156"/>
                      </a:cubicBezTo>
                      <a:cubicBezTo>
                        <a:pt x="97" y="156"/>
                        <a:pt x="98" y="159"/>
                        <a:pt x="101" y="158"/>
                      </a:cubicBezTo>
                      <a:cubicBezTo>
                        <a:pt x="103" y="157"/>
                        <a:pt x="103" y="154"/>
                        <a:pt x="106" y="153"/>
                      </a:cubicBezTo>
                      <a:cubicBezTo>
                        <a:pt x="107" y="152"/>
                        <a:pt x="109" y="152"/>
                        <a:pt x="110" y="153"/>
                      </a:cubicBezTo>
                      <a:cubicBezTo>
                        <a:pt x="112" y="153"/>
                        <a:pt x="112" y="155"/>
                        <a:pt x="113" y="155"/>
                      </a:cubicBezTo>
                      <a:cubicBezTo>
                        <a:pt x="115" y="154"/>
                        <a:pt x="117" y="153"/>
                        <a:pt x="118" y="152"/>
                      </a:cubicBezTo>
                      <a:cubicBezTo>
                        <a:pt x="120" y="151"/>
                        <a:pt x="123" y="151"/>
                        <a:pt x="124" y="150"/>
                      </a:cubicBezTo>
                      <a:cubicBezTo>
                        <a:pt x="128" y="148"/>
                        <a:pt x="131" y="144"/>
                        <a:pt x="134" y="141"/>
                      </a:cubicBezTo>
                      <a:cubicBezTo>
                        <a:pt x="134" y="139"/>
                        <a:pt x="133" y="138"/>
                        <a:pt x="132" y="136"/>
                      </a:cubicBezTo>
                      <a:cubicBezTo>
                        <a:pt x="131" y="134"/>
                        <a:pt x="129" y="132"/>
                        <a:pt x="129" y="129"/>
                      </a:cubicBezTo>
                      <a:cubicBezTo>
                        <a:pt x="128" y="127"/>
                        <a:pt x="128" y="124"/>
                        <a:pt x="127" y="122"/>
                      </a:cubicBezTo>
                      <a:cubicBezTo>
                        <a:pt x="126" y="118"/>
                        <a:pt x="123" y="114"/>
                        <a:pt x="122" y="110"/>
                      </a:cubicBezTo>
                      <a:cubicBezTo>
                        <a:pt x="122" y="108"/>
                        <a:pt x="123" y="105"/>
                        <a:pt x="123" y="103"/>
                      </a:cubicBezTo>
                      <a:cubicBezTo>
                        <a:pt x="124" y="100"/>
                        <a:pt x="123" y="97"/>
                        <a:pt x="123" y="95"/>
                      </a:cubicBezTo>
                      <a:cubicBezTo>
                        <a:pt x="124" y="93"/>
                        <a:pt x="125" y="92"/>
                        <a:pt x="125" y="90"/>
                      </a:cubicBezTo>
                      <a:cubicBezTo>
                        <a:pt x="124" y="86"/>
                        <a:pt x="123" y="83"/>
                        <a:pt x="121" y="80"/>
                      </a:cubicBezTo>
                      <a:cubicBezTo>
                        <a:pt x="120" y="78"/>
                        <a:pt x="117" y="78"/>
                        <a:pt x="116" y="76"/>
                      </a:cubicBezTo>
                      <a:cubicBezTo>
                        <a:pt x="115" y="74"/>
                        <a:pt x="116" y="72"/>
                        <a:pt x="116" y="70"/>
                      </a:cubicBezTo>
                      <a:cubicBezTo>
                        <a:pt x="117" y="67"/>
                        <a:pt x="118" y="65"/>
                        <a:pt x="119" y="63"/>
                      </a:cubicBezTo>
                      <a:cubicBezTo>
                        <a:pt x="120" y="61"/>
                        <a:pt x="122" y="59"/>
                        <a:pt x="123" y="58"/>
                      </a:cubicBezTo>
                      <a:lnTo>
                        <a:pt x="102" y="39"/>
                      </a:lnTo>
                      <a:lnTo>
                        <a:pt x="101" y="33"/>
                      </a:lnTo>
                      <a:lnTo>
                        <a:pt x="51" y="0"/>
                      </a:lnTo>
                      <a:cubicBezTo>
                        <a:pt x="49" y="1"/>
                        <a:pt x="48" y="2"/>
                        <a:pt x="46" y="3"/>
                      </a:cubicBezTo>
                      <a:cubicBezTo>
                        <a:pt x="42" y="4"/>
                        <a:pt x="38" y="4"/>
                        <a:pt x="34" y="3"/>
                      </a:cubicBezTo>
                      <a:cubicBezTo>
                        <a:pt x="29" y="3"/>
                        <a:pt x="24" y="2"/>
                        <a:pt x="19" y="2"/>
                      </a:cubicBezTo>
                      <a:cubicBezTo>
                        <a:pt x="16" y="2"/>
                        <a:pt x="14" y="4"/>
                        <a:pt x="11" y="4"/>
                      </a:cubicBezTo>
                      <a:cubicBezTo>
                        <a:pt x="13" y="6"/>
                        <a:pt x="15" y="7"/>
                        <a:pt x="16" y="10"/>
                      </a:cubicBezTo>
                      <a:cubicBezTo>
                        <a:pt x="17" y="12"/>
                        <a:pt x="16" y="14"/>
                        <a:pt x="16" y="17"/>
                      </a:cubicBezTo>
                      <a:cubicBezTo>
                        <a:pt x="16" y="18"/>
                        <a:pt x="18" y="20"/>
                        <a:pt x="18" y="22"/>
                      </a:cubicBezTo>
                      <a:cubicBezTo>
                        <a:pt x="17" y="24"/>
                        <a:pt x="14" y="25"/>
                        <a:pt x="13" y="27"/>
                      </a:cubicBezTo>
                      <a:lnTo>
                        <a:pt x="13" y="30"/>
                      </a:lnTo>
                      <a:lnTo>
                        <a:pt x="17" y="33"/>
                      </a:lnTo>
                      <a:lnTo>
                        <a:pt x="17" y="37"/>
                      </a:lnTo>
                      <a:lnTo>
                        <a:pt x="12" y="42"/>
                      </a:lnTo>
                      <a:lnTo>
                        <a:pt x="9" y="47"/>
                      </a:lnTo>
                      <a:lnTo>
                        <a:pt x="0" y="57"/>
                      </a:lnTo>
                      <a:cubicBezTo>
                        <a:pt x="0" y="60"/>
                        <a:pt x="1" y="63"/>
                        <a:pt x="1" y="65"/>
                      </a:cubicBezTo>
                      <a:cubicBezTo>
                        <a:pt x="1" y="68"/>
                        <a:pt x="1" y="70"/>
                        <a:pt x="1" y="72"/>
                      </a:cubicBezTo>
                      <a:cubicBezTo>
                        <a:pt x="1" y="75"/>
                        <a:pt x="1" y="78"/>
                        <a:pt x="2" y="81"/>
                      </a:cubicBezTo>
                      <a:cubicBezTo>
                        <a:pt x="3" y="84"/>
                        <a:pt x="5" y="86"/>
                        <a:pt x="7" y="88"/>
                      </a:cubicBezTo>
                      <a:cubicBezTo>
                        <a:pt x="9" y="92"/>
                        <a:pt x="11" y="95"/>
                        <a:pt x="12" y="98"/>
                      </a:cubicBezTo>
                      <a:cubicBezTo>
                        <a:pt x="14" y="102"/>
                        <a:pt x="14" y="106"/>
                        <a:pt x="15" y="110"/>
                      </a:cubicBezTo>
                      <a:close/>
                    </a:path>
                  </a:pathLst>
                </a:custGeom>
                <a:pattFill prst="wdUpDiag">
                  <a:fgClr>
                    <a:srgbClr val="66CCFF"/>
                  </a:fgClr>
                  <a:bgClr>
                    <a:srgbClr val="FFC000"/>
                  </a:bgClr>
                </a:patt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Freeform 2521"/>
                <p:cNvSpPr>
                  <a:spLocks noChangeAspect="1"/>
                </p:cNvSpPr>
                <p:nvPr/>
              </p:nvSpPr>
              <p:spPr bwMode="auto">
                <a:xfrm>
                  <a:off x="7298341" y="4110726"/>
                  <a:ext cx="119342" cy="152105"/>
                </a:xfrm>
                <a:custGeom>
                  <a:avLst/>
                  <a:gdLst>
                    <a:gd name="T0" fmla="*/ 8 w 24"/>
                    <a:gd name="T1" fmla="*/ 41 h 34"/>
                    <a:gd name="T2" fmla="*/ 6 w 24"/>
                    <a:gd name="T3" fmla="*/ 31 h 34"/>
                    <a:gd name="T4" fmla="*/ 4 w 24"/>
                    <a:gd name="T5" fmla="*/ 16 h 34"/>
                    <a:gd name="T6" fmla="*/ 5 w 24"/>
                    <a:gd name="T7" fmla="*/ 11 h 34"/>
                    <a:gd name="T8" fmla="*/ 0 w 24"/>
                    <a:gd name="T9" fmla="*/ 6 h 34"/>
                    <a:gd name="T10" fmla="*/ 5 w 24"/>
                    <a:gd name="T11" fmla="*/ 5 h 34"/>
                    <a:gd name="T12" fmla="*/ 7 w 24"/>
                    <a:gd name="T13" fmla="*/ 7 h 34"/>
                    <a:gd name="T14" fmla="*/ 12 w 24"/>
                    <a:gd name="T15" fmla="*/ 7 h 34"/>
                    <a:gd name="T16" fmla="*/ 15 w 24"/>
                    <a:gd name="T17" fmla="*/ 1 h 34"/>
                    <a:gd name="T18" fmla="*/ 21 w 24"/>
                    <a:gd name="T19" fmla="*/ 2 h 34"/>
                    <a:gd name="T20" fmla="*/ 24 w 24"/>
                    <a:gd name="T21" fmla="*/ 5 h 34"/>
                    <a:gd name="T22" fmla="*/ 24 w 24"/>
                    <a:gd name="T23" fmla="*/ 8 h 34"/>
                    <a:gd name="T24" fmla="*/ 29 w 24"/>
                    <a:gd name="T25" fmla="*/ 12 h 34"/>
                    <a:gd name="T26" fmla="*/ 29 w 24"/>
                    <a:gd name="T27" fmla="*/ 17 h 34"/>
                    <a:gd name="T28" fmla="*/ 23 w 24"/>
                    <a:gd name="T29" fmla="*/ 23 h 34"/>
                    <a:gd name="T30" fmla="*/ 19 w 24"/>
                    <a:gd name="T31" fmla="*/ 29 h 34"/>
                    <a:gd name="T32" fmla="*/ 8 w 24"/>
                    <a:gd name="T33" fmla="*/ 4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7" y="34"/>
                      </a:moveTo>
                      <a:cubicBezTo>
                        <a:pt x="6" y="31"/>
                        <a:pt x="5" y="29"/>
                        <a:pt x="5" y="26"/>
                      </a:cubicBezTo>
                      <a:cubicBezTo>
                        <a:pt x="4" y="22"/>
                        <a:pt x="3" y="17"/>
                        <a:pt x="3" y="13"/>
                      </a:cubicBezTo>
                      <a:cubicBezTo>
                        <a:pt x="3" y="12"/>
                        <a:pt x="4" y="11"/>
                        <a:pt x="4" y="9"/>
                      </a:cubicBezTo>
                      <a:cubicBezTo>
                        <a:pt x="3" y="8"/>
                        <a:pt x="2" y="6"/>
                        <a:pt x="0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4"/>
                        <a:pt x="5" y="6"/>
                        <a:pt x="6" y="6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1" y="5"/>
                        <a:pt x="11" y="2"/>
                        <a:pt x="12" y="1"/>
                      </a:cubicBezTo>
                      <a:cubicBezTo>
                        <a:pt x="14" y="0"/>
                        <a:pt x="16" y="1"/>
                        <a:pt x="17" y="2"/>
                      </a:cubicBezTo>
                      <a:cubicBezTo>
                        <a:pt x="19" y="2"/>
                        <a:pt x="19" y="3"/>
                        <a:pt x="20" y="4"/>
                      </a:cubicBezTo>
                      <a:lnTo>
                        <a:pt x="20" y="7"/>
                      </a:lnTo>
                      <a:lnTo>
                        <a:pt x="24" y="10"/>
                      </a:lnTo>
                      <a:lnTo>
                        <a:pt x="24" y="14"/>
                      </a:lnTo>
                      <a:lnTo>
                        <a:pt x="19" y="19"/>
                      </a:lnTo>
                      <a:lnTo>
                        <a:pt x="16" y="24"/>
                      </a:lnTo>
                      <a:lnTo>
                        <a:pt x="7" y="34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Freeform 2522"/>
                <p:cNvSpPr>
                  <a:spLocks noChangeAspect="1"/>
                </p:cNvSpPr>
                <p:nvPr/>
              </p:nvSpPr>
              <p:spPr bwMode="auto">
                <a:xfrm>
                  <a:off x="7294225" y="4029110"/>
                  <a:ext cx="127572" cy="111295"/>
                </a:xfrm>
                <a:custGeom>
                  <a:avLst/>
                  <a:gdLst>
                    <a:gd name="T0" fmla="*/ 1 w 26"/>
                    <a:gd name="T1" fmla="*/ 29 h 25"/>
                    <a:gd name="T2" fmla="*/ 0 w 26"/>
                    <a:gd name="T3" fmla="*/ 24 h 25"/>
                    <a:gd name="T4" fmla="*/ 5 w 26"/>
                    <a:gd name="T5" fmla="*/ 10 h 25"/>
                    <a:gd name="T6" fmla="*/ 10 w 26"/>
                    <a:gd name="T7" fmla="*/ 4 h 25"/>
                    <a:gd name="T8" fmla="*/ 17 w 26"/>
                    <a:gd name="T9" fmla="*/ 5 h 25"/>
                    <a:gd name="T10" fmla="*/ 23 w 26"/>
                    <a:gd name="T11" fmla="*/ 0 h 25"/>
                    <a:gd name="T12" fmla="*/ 29 w 26"/>
                    <a:gd name="T13" fmla="*/ 7 h 25"/>
                    <a:gd name="T14" fmla="*/ 29 w 26"/>
                    <a:gd name="T15" fmla="*/ 16 h 25"/>
                    <a:gd name="T16" fmla="*/ 31 w 26"/>
                    <a:gd name="T17" fmla="*/ 22 h 25"/>
                    <a:gd name="T18" fmla="*/ 25 w 26"/>
                    <a:gd name="T19" fmla="*/ 28 h 25"/>
                    <a:gd name="T20" fmla="*/ 21 w 26"/>
                    <a:gd name="T21" fmla="*/ 25 h 25"/>
                    <a:gd name="T22" fmla="*/ 16 w 26"/>
                    <a:gd name="T23" fmla="*/ 24 h 25"/>
                    <a:gd name="T24" fmla="*/ 13 w 26"/>
                    <a:gd name="T25" fmla="*/ 30 h 25"/>
                    <a:gd name="T26" fmla="*/ 8 w 26"/>
                    <a:gd name="T27" fmla="*/ 30 h 25"/>
                    <a:gd name="T28" fmla="*/ 6 w 26"/>
                    <a:gd name="T29" fmla="*/ 28 h 25"/>
                    <a:gd name="T30" fmla="*/ 1 w 26"/>
                    <a:gd name="T31" fmla="*/ 29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"/>
                    <a:gd name="T49" fmla="*/ 0 h 25"/>
                    <a:gd name="T50" fmla="*/ 26 w 26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" h="25">
                      <a:moveTo>
                        <a:pt x="1" y="24"/>
                      </a:moveTo>
                      <a:cubicBezTo>
                        <a:pt x="1" y="22"/>
                        <a:pt x="0" y="21"/>
                        <a:pt x="0" y="20"/>
                      </a:cubicBezTo>
                      <a:cubicBezTo>
                        <a:pt x="1" y="16"/>
                        <a:pt x="3" y="12"/>
                        <a:pt x="4" y="8"/>
                      </a:cubicBezTo>
                      <a:cubicBezTo>
                        <a:pt x="5" y="6"/>
                        <a:pt x="7" y="5"/>
                        <a:pt x="8" y="3"/>
                      </a:cubicBezTo>
                      <a:cubicBezTo>
                        <a:pt x="10" y="4"/>
                        <a:pt x="12" y="5"/>
                        <a:pt x="14" y="4"/>
                      </a:cubicBezTo>
                      <a:cubicBezTo>
                        <a:pt x="17" y="4"/>
                        <a:pt x="18" y="1"/>
                        <a:pt x="19" y="0"/>
                      </a:cubicBezTo>
                      <a:cubicBezTo>
                        <a:pt x="21" y="2"/>
                        <a:pt x="23" y="3"/>
                        <a:pt x="24" y="6"/>
                      </a:cubicBezTo>
                      <a:cubicBezTo>
                        <a:pt x="25" y="8"/>
                        <a:pt x="24" y="10"/>
                        <a:pt x="24" y="13"/>
                      </a:cubicBezTo>
                      <a:cubicBezTo>
                        <a:pt x="24" y="14"/>
                        <a:pt x="26" y="16"/>
                        <a:pt x="26" y="18"/>
                      </a:cubicBezTo>
                      <a:cubicBezTo>
                        <a:pt x="25" y="20"/>
                        <a:pt x="22" y="21"/>
                        <a:pt x="21" y="23"/>
                      </a:cubicBezTo>
                      <a:cubicBezTo>
                        <a:pt x="20" y="22"/>
                        <a:pt x="20" y="21"/>
                        <a:pt x="18" y="21"/>
                      </a:cubicBezTo>
                      <a:cubicBezTo>
                        <a:pt x="17" y="20"/>
                        <a:pt x="15" y="19"/>
                        <a:pt x="13" y="20"/>
                      </a:cubicBezTo>
                      <a:cubicBezTo>
                        <a:pt x="12" y="21"/>
                        <a:pt x="12" y="24"/>
                        <a:pt x="11" y="25"/>
                      </a:cubicBezTo>
                      <a:cubicBezTo>
                        <a:pt x="10" y="25"/>
                        <a:pt x="8" y="25"/>
                        <a:pt x="7" y="25"/>
                      </a:cubicBezTo>
                      <a:cubicBezTo>
                        <a:pt x="6" y="25"/>
                        <a:pt x="6" y="23"/>
                        <a:pt x="5" y="23"/>
                      </a:cubicBezTo>
                      <a:cubicBezTo>
                        <a:pt x="4" y="23"/>
                        <a:pt x="3" y="23"/>
                        <a:pt x="1" y="2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Freeform 2523"/>
                <p:cNvSpPr>
                  <a:spLocks noChangeAspect="1"/>
                </p:cNvSpPr>
                <p:nvPr/>
              </p:nvSpPr>
              <p:spPr bwMode="auto">
                <a:xfrm>
                  <a:off x="6236632" y="4244281"/>
                  <a:ext cx="69960" cy="96455"/>
                </a:xfrm>
                <a:custGeom>
                  <a:avLst/>
                  <a:gdLst>
                    <a:gd name="T0" fmla="*/ 4 w 14"/>
                    <a:gd name="T1" fmla="*/ 25 h 21"/>
                    <a:gd name="T2" fmla="*/ 4 w 14"/>
                    <a:gd name="T3" fmla="*/ 17 h 21"/>
                    <a:gd name="T4" fmla="*/ 0 w 14"/>
                    <a:gd name="T5" fmla="*/ 10 h 21"/>
                    <a:gd name="T6" fmla="*/ 12 w 14"/>
                    <a:gd name="T7" fmla="*/ 1 h 21"/>
                    <a:gd name="T8" fmla="*/ 17 w 14"/>
                    <a:gd name="T9" fmla="*/ 5 h 21"/>
                    <a:gd name="T10" fmla="*/ 7 w 14"/>
                    <a:gd name="T11" fmla="*/ 11 h 21"/>
                    <a:gd name="T12" fmla="*/ 9 w 14"/>
                    <a:gd name="T13" fmla="*/ 24 h 21"/>
                    <a:gd name="T14" fmla="*/ 4 w 14"/>
                    <a:gd name="T15" fmla="*/ 2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21"/>
                    <a:gd name="T26" fmla="*/ 14 w 1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21">
                      <a:moveTo>
                        <a:pt x="3" y="20"/>
                      </a:moveTo>
                      <a:cubicBezTo>
                        <a:pt x="3" y="18"/>
                        <a:pt x="3" y="16"/>
                        <a:pt x="3" y="14"/>
                      </a:cubicBezTo>
                      <a:cubicBezTo>
                        <a:pt x="2" y="12"/>
                        <a:pt x="1" y="10"/>
                        <a:pt x="0" y="8"/>
                      </a:cubicBezTo>
                      <a:cubicBezTo>
                        <a:pt x="3" y="6"/>
                        <a:pt x="6" y="2"/>
                        <a:pt x="10" y="1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" y="5"/>
                        <a:pt x="8" y="7"/>
                        <a:pt x="6" y="9"/>
                      </a:cubicBezTo>
                      <a:cubicBezTo>
                        <a:pt x="5" y="12"/>
                        <a:pt x="8" y="16"/>
                        <a:pt x="7" y="19"/>
                      </a:cubicBezTo>
                      <a:cubicBezTo>
                        <a:pt x="6" y="21"/>
                        <a:pt x="4" y="20"/>
                        <a:pt x="3" y="20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Freeform 2524"/>
                <p:cNvSpPr>
                  <a:spLocks noChangeAspect="1"/>
                </p:cNvSpPr>
                <p:nvPr/>
              </p:nvSpPr>
              <p:spPr bwMode="auto">
                <a:xfrm>
                  <a:off x="6253089" y="3621028"/>
                  <a:ext cx="1189281" cy="1227953"/>
                </a:xfrm>
                <a:custGeom>
                  <a:avLst/>
                  <a:gdLst>
                    <a:gd name="T0" fmla="*/ 22 w 241"/>
                    <a:gd name="T1" fmla="*/ 171 h 275"/>
                    <a:gd name="T2" fmla="*/ 40 w 241"/>
                    <a:gd name="T3" fmla="*/ 175 h 275"/>
                    <a:gd name="T4" fmla="*/ 61 w 241"/>
                    <a:gd name="T5" fmla="*/ 146 h 275"/>
                    <a:gd name="T6" fmla="*/ 71 w 241"/>
                    <a:gd name="T7" fmla="*/ 114 h 275"/>
                    <a:gd name="T8" fmla="*/ 86 w 241"/>
                    <a:gd name="T9" fmla="*/ 102 h 275"/>
                    <a:gd name="T10" fmla="*/ 88 w 241"/>
                    <a:gd name="T11" fmla="*/ 65 h 275"/>
                    <a:gd name="T12" fmla="*/ 97 w 241"/>
                    <a:gd name="T13" fmla="*/ 29 h 275"/>
                    <a:gd name="T14" fmla="*/ 107 w 241"/>
                    <a:gd name="T15" fmla="*/ 4 h 275"/>
                    <a:gd name="T16" fmla="*/ 137 w 241"/>
                    <a:gd name="T17" fmla="*/ 16 h 275"/>
                    <a:gd name="T18" fmla="*/ 162 w 241"/>
                    <a:gd name="T19" fmla="*/ 7 h 275"/>
                    <a:gd name="T20" fmla="*/ 186 w 241"/>
                    <a:gd name="T21" fmla="*/ 2 h 275"/>
                    <a:gd name="T22" fmla="*/ 200 w 241"/>
                    <a:gd name="T23" fmla="*/ 0 h 275"/>
                    <a:gd name="T24" fmla="*/ 216 w 241"/>
                    <a:gd name="T25" fmla="*/ 7 h 275"/>
                    <a:gd name="T26" fmla="*/ 236 w 241"/>
                    <a:gd name="T27" fmla="*/ 11 h 275"/>
                    <a:gd name="T28" fmla="*/ 257 w 241"/>
                    <a:gd name="T29" fmla="*/ 12 h 275"/>
                    <a:gd name="T30" fmla="*/ 276 w 241"/>
                    <a:gd name="T31" fmla="*/ 28 h 275"/>
                    <a:gd name="T32" fmla="*/ 279 w 241"/>
                    <a:gd name="T33" fmla="*/ 40 h 275"/>
                    <a:gd name="T34" fmla="*/ 289 w 241"/>
                    <a:gd name="T35" fmla="*/ 54 h 275"/>
                    <a:gd name="T36" fmla="*/ 276 w 241"/>
                    <a:gd name="T37" fmla="*/ 70 h 275"/>
                    <a:gd name="T38" fmla="*/ 265 w 241"/>
                    <a:gd name="T39" fmla="*/ 93 h 275"/>
                    <a:gd name="T40" fmla="*/ 258 w 241"/>
                    <a:gd name="T41" fmla="*/ 119 h 275"/>
                    <a:gd name="T42" fmla="*/ 259 w 241"/>
                    <a:gd name="T43" fmla="*/ 143 h 275"/>
                    <a:gd name="T44" fmla="*/ 263 w 241"/>
                    <a:gd name="T45" fmla="*/ 173 h 275"/>
                    <a:gd name="T46" fmla="*/ 265 w 241"/>
                    <a:gd name="T47" fmla="*/ 202 h 275"/>
                    <a:gd name="T48" fmla="*/ 281 w 241"/>
                    <a:gd name="T49" fmla="*/ 237 h 275"/>
                    <a:gd name="T50" fmla="*/ 251 w 241"/>
                    <a:gd name="T51" fmla="*/ 264 h 275"/>
                    <a:gd name="T52" fmla="*/ 247 w 241"/>
                    <a:gd name="T53" fmla="*/ 300 h 275"/>
                    <a:gd name="T54" fmla="*/ 266 w 241"/>
                    <a:gd name="T55" fmla="*/ 307 h 275"/>
                    <a:gd name="T56" fmla="*/ 245 w 241"/>
                    <a:gd name="T57" fmla="*/ 315 h 275"/>
                    <a:gd name="T58" fmla="*/ 223 w 241"/>
                    <a:gd name="T59" fmla="*/ 294 h 275"/>
                    <a:gd name="T60" fmla="*/ 197 w 241"/>
                    <a:gd name="T61" fmla="*/ 292 h 275"/>
                    <a:gd name="T62" fmla="*/ 176 w 241"/>
                    <a:gd name="T63" fmla="*/ 286 h 275"/>
                    <a:gd name="T64" fmla="*/ 151 w 241"/>
                    <a:gd name="T65" fmla="*/ 290 h 275"/>
                    <a:gd name="T66" fmla="*/ 152 w 241"/>
                    <a:gd name="T67" fmla="*/ 266 h 275"/>
                    <a:gd name="T68" fmla="*/ 144 w 241"/>
                    <a:gd name="T69" fmla="*/ 229 h 275"/>
                    <a:gd name="T70" fmla="*/ 128 w 241"/>
                    <a:gd name="T71" fmla="*/ 218 h 275"/>
                    <a:gd name="T72" fmla="*/ 113 w 241"/>
                    <a:gd name="T73" fmla="*/ 217 h 275"/>
                    <a:gd name="T74" fmla="*/ 109 w 241"/>
                    <a:gd name="T75" fmla="*/ 232 h 275"/>
                    <a:gd name="T76" fmla="*/ 79 w 241"/>
                    <a:gd name="T77" fmla="*/ 232 h 275"/>
                    <a:gd name="T78" fmla="*/ 68 w 241"/>
                    <a:gd name="T79" fmla="*/ 200 h 275"/>
                    <a:gd name="T80" fmla="*/ 10 w 241"/>
                    <a:gd name="T81" fmla="*/ 194 h 275"/>
                    <a:gd name="T82" fmla="*/ 5 w 241"/>
                    <a:gd name="T83" fmla="*/ 191 h 2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1"/>
                    <a:gd name="T127" fmla="*/ 0 h 275"/>
                    <a:gd name="T128" fmla="*/ 241 w 241"/>
                    <a:gd name="T129" fmla="*/ 275 h 2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1" h="275">
                      <a:moveTo>
                        <a:pt x="11" y="144"/>
                      </a:moveTo>
                      <a:cubicBezTo>
                        <a:pt x="12" y="144"/>
                        <a:pt x="14" y="147"/>
                        <a:pt x="16" y="147"/>
                      </a:cubicBezTo>
                      <a:cubicBezTo>
                        <a:pt x="17" y="146"/>
                        <a:pt x="17" y="143"/>
                        <a:pt x="18" y="142"/>
                      </a:cubicBezTo>
                      <a:cubicBezTo>
                        <a:pt x="21" y="140"/>
                        <a:pt x="24" y="138"/>
                        <a:pt x="27" y="138"/>
                      </a:cubicBezTo>
                      <a:cubicBezTo>
                        <a:pt x="29" y="138"/>
                        <a:pt x="26" y="142"/>
                        <a:pt x="27" y="144"/>
                      </a:cubicBezTo>
                      <a:cubicBezTo>
                        <a:pt x="28" y="145"/>
                        <a:pt x="31" y="146"/>
                        <a:pt x="33" y="145"/>
                      </a:cubicBezTo>
                      <a:cubicBezTo>
                        <a:pt x="36" y="144"/>
                        <a:pt x="36" y="140"/>
                        <a:pt x="38" y="138"/>
                      </a:cubicBezTo>
                      <a:cubicBezTo>
                        <a:pt x="40" y="136"/>
                        <a:pt x="45" y="137"/>
                        <a:pt x="47" y="134"/>
                      </a:cubicBezTo>
                      <a:cubicBezTo>
                        <a:pt x="49" y="130"/>
                        <a:pt x="50" y="126"/>
                        <a:pt x="51" y="121"/>
                      </a:cubicBezTo>
                      <a:cubicBezTo>
                        <a:pt x="52" y="117"/>
                        <a:pt x="49" y="113"/>
                        <a:pt x="50" y="110"/>
                      </a:cubicBezTo>
                      <a:cubicBezTo>
                        <a:pt x="51" y="106"/>
                        <a:pt x="55" y="104"/>
                        <a:pt x="57" y="101"/>
                      </a:cubicBezTo>
                      <a:cubicBezTo>
                        <a:pt x="58" y="99"/>
                        <a:pt x="57" y="96"/>
                        <a:pt x="59" y="95"/>
                      </a:cubicBezTo>
                      <a:cubicBezTo>
                        <a:pt x="61" y="93"/>
                        <a:pt x="64" y="94"/>
                        <a:pt x="66" y="93"/>
                      </a:cubicBezTo>
                      <a:cubicBezTo>
                        <a:pt x="67" y="92"/>
                        <a:pt x="65" y="89"/>
                        <a:pt x="66" y="88"/>
                      </a:cubicBezTo>
                      <a:cubicBezTo>
                        <a:pt x="67" y="87"/>
                        <a:pt x="71" y="87"/>
                        <a:pt x="72" y="85"/>
                      </a:cubicBezTo>
                      <a:cubicBezTo>
                        <a:pt x="73" y="82"/>
                        <a:pt x="71" y="78"/>
                        <a:pt x="72" y="75"/>
                      </a:cubicBezTo>
                      <a:cubicBezTo>
                        <a:pt x="72" y="71"/>
                        <a:pt x="72" y="67"/>
                        <a:pt x="72" y="63"/>
                      </a:cubicBezTo>
                      <a:cubicBezTo>
                        <a:pt x="72" y="60"/>
                        <a:pt x="73" y="57"/>
                        <a:pt x="73" y="54"/>
                      </a:cubicBezTo>
                      <a:cubicBezTo>
                        <a:pt x="74" y="49"/>
                        <a:pt x="75" y="45"/>
                        <a:pt x="77" y="41"/>
                      </a:cubicBezTo>
                      <a:cubicBezTo>
                        <a:pt x="78" y="37"/>
                        <a:pt x="81" y="34"/>
                        <a:pt x="81" y="30"/>
                      </a:cubicBezTo>
                      <a:cubicBezTo>
                        <a:pt x="82" y="28"/>
                        <a:pt x="81" y="26"/>
                        <a:pt x="81" y="24"/>
                      </a:cubicBezTo>
                      <a:cubicBezTo>
                        <a:pt x="81" y="21"/>
                        <a:pt x="80" y="18"/>
                        <a:pt x="81" y="14"/>
                      </a:cubicBezTo>
                      <a:cubicBezTo>
                        <a:pt x="81" y="12"/>
                        <a:pt x="83" y="9"/>
                        <a:pt x="84" y="7"/>
                      </a:cubicBezTo>
                      <a:cubicBezTo>
                        <a:pt x="85" y="5"/>
                        <a:pt x="87" y="4"/>
                        <a:pt x="89" y="3"/>
                      </a:cubicBezTo>
                      <a:cubicBezTo>
                        <a:pt x="90" y="3"/>
                        <a:pt x="93" y="2"/>
                        <a:pt x="94" y="3"/>
                      </a:cubicBezTo>
                      <a:cubicBezTo>
                        <a:pt x="98" y="5"/>
                        <a:pt x="101" y="9"/>
                        <a:pt x="105" y="11"/>
                      </a:cubicBezTo>
                      <a:cubicBezTo>
                        <a:pt x="108" y="13"/>
                        <a:pt x="111" y="12"/>
                        <a:pt x="114" y="13"/>
                      </a:cubicBezTo>
                      <a:cubicBezTo>
                        <a:pt x="119" y="14"/>
                        <a:pt x="123" y="17"/>
                        <a:pt x="127" y="16"/>
                      </a:cubicBezTo>
                      <a:cubicBezTo>
                        <a:pt x="130" y="16"/>
                        <a:pt x="130" y="11"/>
                        <a:pt x="131" y="9"/>
                      </a:cubicBezTo>
                      <a:cubicBezTo>
                        <a:pt x="132" y="8"/>
                        <a:pt x="134" y="6"/>
                        <a:pt x="135" y="6"/>
                      </a:cubicBezTo>
                      <a:cubicBezTo>
                        <a:pt x="138" y="6"/>
                        <a:pt x="140" y="9"/>
                        <a:pt x="142" y="9"/>
                      </a:cubicBezTo>
                      <a:cubicBezTo>
                        <a:pt x="145" y="9"/>
                        <a:pt x="149" y="7"/>
                        <a:pt x="152" y="6"/>
                      </a:cubicBezTo>
                      <a:cubicBezTo>
                        <a:pt x="153" y="5"/>
                        <a:pt x="154" y="2"/>
                        <a:pt x="155" y="2"/>
                      </a:cubicBezTo>
                      <a:cubicBezTo>
                        <a:pt x="157" y="2"/>
                        <a:pt x="157" y="5"/>
                        <a:pt x="158" y="5"/>
                      </a:cubicBezTo>
                      <a:cubicBezTo>
                        <a:pt x="160" y="6"/>
                        <a:pt x="162" y="6"/>
                        <a:pt x="164" y="5"/>
                      </a:cubicBezTo>
                      <a:cubicBezTo>
                        <a:pt x="166" y="4"/>
                        <a:pt x="165" y="0"/>
                        <a:pt x="167" y="0"/>
                      </a:cubicBezTo>
                      <a:cubicBezTo>
                        <a:pt x="170" y="0"/>
                        <a:pt x="171" y="4"/>
                        <a:pt x="173" y="4"/>
                      </a:cubicBezTo>
                      <a:cubicBezTo>
                        <a:pt x="175" y="4"/>
                        <a:pt x="176" y="2"/>
                        <a:pt x="177" y="2"/>
                      </a:cubicBezTo>
                      <a:cubicBezTo>
                        <a:pt x="179" y="2"/>
                        <a:pt x="178" y="6"/>
                        <a:pt x="180" y="6"/>
                      </a:cubicBezTo>
                      <a:cubicBezTo>
                        <a:pt x="183" y="5"/>
                        <a:pt x="184" y="2"/>
                        <a:pt x="187" y="2"/>
                      </a:cubicBezTo>
                      <a:cubicBezTo>
                        <a:pt x="188" y="2"/>
                        <a:pt x="190" y="4"/>
                        <a:pt x="191" y="5"/>
                      </a:cubicBezTo>
                      <a:cubicBezTo>
                        <a:pt x="193" y="6"/>
                        <a:pt x="195" y="8"/>
                        <a:pt x="197" y="9"/>
                      </a:cubicBezTo>
                      <a:cubicBezTo>
                        <a:pt x="199" y="10"/>
                        <a:pt x="202" y="12"/>
                        <a:pt x="204" y="12"/>
                      </a:cubicBezTo>
                      <a:cubicBezTo>
                        <a:pt x="206" y="12"/>
                        <a:pt x="207" y="10"/>
                        <a:pt x="208" y="10"/>
                      </a:cubicBezTo>
                      <a:cubicBezTo>
                        <a:pt x="210" y="9"/>
                        <a:pt x="212" y="10"/>
                        <a:pt x="214" y="10"/>
                      </a:cubicBezTo>
                      <a:cubicBezTo>
                        <a:pt x="216" y="9"/>
                        <a:pt x="216" y="7"/>
                        <a:pt x="218" y="7"/>
                      </a:cubicBezTo>
                      <a:cubicBezTo>
                        <a:pt x="221" y="9"/>
                        <a:pt x="224" y="13"/>
                        <a:pt x="226" y="17"/>
                      </a:cubicBezTo>
                      <a:cubicBezTo>
                        <a:pt x="228" y="18"/>
                        <a:pt x="228" y="21"/>
                        <a:pt x="230" y="23"/>
                      </a:cubicBezTo>
                      <a:cubicBezTo>
                        <a:pt x="231" y="24"/>
                        <a:pt x="232" y="25"/>
                        <a:pt x="233" y="26"/>
                      </a:cubicBezTo>
                      <a:cubicBezTo>
                        <a:pt x="234" y="27"/>
                        <a:pt x="236" y="29"/>
                        <a:pt x="235" y="30"/>
                      </a:cubicBezTo>
                      <a:cubicBezTo>
                        <a:pt x="235" y="31"/>
                        <a:pt x="233" y="32"/>
                        <a:pt x="233" y="33"/>
                      </a:cubicBezTo>
                      <a:cubicBezTo>
                        <a:pt x="233" y="35"/>
                        <a:pt x="236" y="35"/>
                        <a:pt x="237" y="36"/>
                      </a:cubicBezTo>
                      <a:cubicBezTo>
                        <a:pt x="237" y="39"/>
                        <a:pt x="234" y="41"/>
                        <a:pt x="235" y="43"/>
                      </a:cubicBezTo>
                      <a:cubicBezTo>
                        <a:pt x="236" y="44"/>
                        <a:pt x="240" y="43"/>
                        <a:pt x="241" y="45"/>
                      </a:cubicBezTo>
                      <a:cubicBezTo>
                        <a:pt x="241" y="47"/>
                        <a:pt x="237" y="47"/>
                        <a:pt x="236" y="49"/>
                      </a:cubicBezTo>
                      <a:cubicBezTo>
                        <a:pt x="234" y="50"/>
                        <a:pt x="232" y="51"/>
                        <a:pt x="231" y="53"/>
                      </a:cubicBezTo>
                      <a:cubicBezTo>
                        <a:pt x="230" y="54"/>
                        <a:pt x="231" y="56"/>
                        <a:pt x="230" y="58"/>
                      </a:cubicBezTo>
                      <a:cubicBezTo>
                        <a:pt x="229" y="59"/>
                        <a:pt x="227" y="59"/>
                        <a:pt x="227" y="61"/>
                      </a:cubicBezTo>
                      <a:cubicBezTo>
                        <a:pt x="225" y="63"/>
                        <a:pt x="225" y="65"/>
                        <a:pt x="224" y="68"/>
                      </a:cubicBezTo>
                      <a:cubicBezTo>
                        <a:pt x="223" y="71"/>
                        <a:pt x="222" y="74"/>
                        <a:pt x="221" y="77"/>
                      </a:cubicBezTo>
                      <a:cubicBezTo>
                        <a:pt x="220" y="79"/>
                        <a:pt x="220" y="81"/>
                        <a:pt x="220" y="83"/>
                      </a:cubicBezTo>
                      <a:cubicBezTo>
                        <a:pt x="220" y="87"/>
                        <a:pt x="219" y="90"/>
                        <a:pt x="219" y="94"/>
                      </a:cubicBezTo>
                      <a:cubicBezTo>
                        <a:pt x="218" y="96"/>
                        <a:pt x="216" y="97"/>
                        <a:pt x="215" y="99"/>
                      </a:cubicBezTo>
                      <a:cubicBezTo>
                        <a:pt x="214" y="103"/>
                        <a:pt x="212" y="107"/>
                        <a:pt x="211" y="111"/>
                      </a:cubicBezTo>
                      <a:cubicBezTo>
                        <a:pt x="211" y="112"/>
                        <a:pt x="212" y="113"/>
                        <a:pt x="212" y="115"/>
                      </a:cubicBezTo>
                      <a:cubicBezTo>
                        <a:pt x="214" y="116"/>
                        <a:pt x="215" y="118"/>
                        <a:pt x="216" y="119"/>
                      </a:cubicBezTo>
                      <a:cubicBezTo>
                        <a:pt x="216" y="121"/>
                        <a:pt x="215" y="122"/>
                        <a:pt x="215" y="123"/>
                      </a:cubicBezTo>
                      <a:cubicBezTo>
                        <a:pt x="215" y="127"/>
                        <a:pt x="216" y="132"/>
                        <a:pt x="217" y="136"/>
                      </a:cubicBezTo>
                      <a:cubicBezTo>
                        <a:pt x="217" y="139"/>
                        <a:pt x="218" y="141"/>
                        <a:pt x="219" y="144"/>
                      </a:cubicBezTo>
                      <a:cubicBezTo>
                        <a:pt x="219" y="147"/>
                        <a:pt x="220" y="150"/>
                        <a:pt x="220" y="152"/>
                      </a:cubicBezTo>
                      <a:cubicBezTo>
                        <a:pt x="220" y="155"/>
                        <a:pt x="220" y="157"/>
                        <a:pt x="220" y="159"/>
                      </a:cubicBezTo>
                      <a:cubicBezTo>
                        <a:pt x="220" y="162"/>
                        <a:pt x="220" y="165"/>
                        <a:pt x="221" y="168"/>
                      </a:cubicBezTo>
                      <a:cubicBezTo>
                        <a:pt x="222" y="171"/>
                        <a:pt x="224" y="173"/>
                        <a:pt x="226" y="175"/>
                      </a:cubicBezTo>
                      <a:cubicBezTo>
                        <a:pt x="228" y="179"/>
                        <a:pt x="230" y="182"/>
                        <a:pt x="231" y="185"/>
                      </a:cubicBezTo>
                      <a:cubicBezTo>
                        <a:pt x="233" y="189"/>
                        <a:pt x="233" y="193"/>
                        <a:pt x="234" y="197"/>
                      </a:cubicBezTo>
                      <a:cubicBezTo>
                        <a:pt x="226" y="198"/>
                        <a:pt x="218" y="195"/>
                        <a:pt x="211" y="198"/>
                      </a:cubicBezTo>
                      <a:cubicBezTo>
                        <a:pt x="207" y="201"/>
                        <a:pt x="208" y="208"/>
                        <a:pt x="207" y="212"/>
                      </a:cubicBezTo>
                      <a:cubicBezTo>
                        <a:pt x="207" y="215"/>
                        <a:pt x="209" y="216"/>
                        <a:pt x="209" y="219"/>
                      </a:cubicBezTo>
                      <a:cubicBezTo>
                        <a:pt x="209" y="223"/>
                        <a:pt x="208" y="228"/>
                        <a:pt x="207" y="233"/>
                      </a:cubicBezTo>
                      <a:cubicBezTo>
                        <a:pt x="207" y="235"/>
                        <a:pt x="205" y="237"/>
                        <a:pt x="205" y="239"/>
                      </a:cubicBezTo>
                      <a:cubicBezTo>
                        <a:pt x="205" y="243"/>
                        <a:pt x="205" y="246"/>
                        <a:pt x="206" y="249"/>
                      </a:cubicBezTo>
                      <a:cubicBezTo>
                        <a:pt x="208" y="252"/>
                        <a:pt x="211" y="255"/>
                        <a:pt x="214" y="256"/>
                      </a:cubicBezTo>
                      <a:cubicBezTo>
                        <a:pt x="215" y="257"/>
                        <a:pt x="216" y="257"/>
                        <a:pt x="218" y="257"/>
                      </a:cubicBezTo>
                      <a:cubicBezTo>
                        <a:pt x="219" y="257"/>
                        <a:pt x="223" y="254"/>
                        <a:pt x="222" y="255"/>
                      </a:cubicBezTo>
                      <a:cubicBezTo>
                        <a:pt x="221" y="260"/>
                        <a:pt x="221" y="267"/>
                        <a:pt x="220" y="272"/>
                      </a:cubicBezTo>
                      <a:cubicBezTo>
                        <a:pt x="219" y="275"/>
                        <a:pt x="214" y="274"/>
                        <a:pt x="212" y="273"/>
                      </a:cubicBezTo>
                      <a:cubicBezTo>
                        <a:pt x="208" y="271"/>
                        <a:pt x="207" y="266"/>
                        <a:pt x="204" y="262"/>
                      </a:cubicBezTo>
                      <a:cubicBezTo>
                        <a:pt x="201" y="260"/>
                        <a:pt x="199" y="257"/>
                        <a:pt x="197" y="255"/>
                      </a:cubicBezTo>
                      <a:cubicBezTo>
                        <a:pt x="195" y="253"/>
                        <a:pt x="193" y="252"/>
                        <a:pt x="191" y="250"/>
                      </a:cubicBezTo>
                      <a:cubicBezTo>
                        <a:pt x="189" y="248"/>
                        <a:pt x="189" y="244"/>
                        <a:pt x="186" y="244"/>
                      </a:cubicBezTo>
                      <a:cubicBezTo>
                        <a:pt x="183" y="244"/>
                        <a:pt x="183" y="249"/>
                        <a:pt x="181" y="250"/>
                      </a:cubicBezTo>
                      <a:cubicBezTo>
                        <a:pt x="177" y="250"/>
                        <a:pt x="173" y="249"/>
                        <a:pt x="169" y="247"/>
                      </a:cubicBezTo>
                      <a:cubicBezTo>
                        <a:pt x="167" y="247"/>
                        <a:pt x="166" y="245"/>
                        <a:pt x="164" y="243"/>
                      </a:cubicBezTo>
                      <a:cubicBezTo>
                        <a:pt x="164" y="242"/>
                        <a:pt x="164" y="240"/>
                        <a:pt x="163" y="240"/>
                      </a:cubicBezTo>
                      <a:cubicBezTo>
                        <a:pt x="160" y="240"/>
                        <a:pt x="157" y="243"/>
                        <a:pt x="154" y="243"/>
                      </a:cubicBezTo>
                      <a:cubicBezTo>
                        <a:pt x="151" y="242"/>
                        <a:pt x="150" y="240"/>
                        <a:pt x="147" y="238"/>
                      </a:cubicBezTo>
                      <a:cubicBezTo>
                        <a:pt x="147" y="237"/>
                        <a:pt x="147" y="236"/>
                        <a:pt x="146" y="236"/>
                      </a:cubicBezTo>
                      <a:cubicBezTo>
                        <a:pt x="143" y="236"/>
                        <a:pt x="139" y="237"/>
                        <a:pt x="136" y="238"/>
                      </a:cubicBezTo>
                      <a:cubicBezTo>
                        <a:pt x="133" y="239"/>
                        <a:pt x="129" y="241"/>
                        <a:pt x="126" y="241"/>
                      </a:cubicBezTo>
                      <a:cubicBezTo>
                        <a:pt x="124" y="241"/>
                        <a:pt x="125" y="239"/>
                        <a:pt x="126" y="237"/>
                      </a:cubicBezTo>
                      <a:cubicBezTo>
                        <a:pt x="126" y="236"/>
                        <a:pt x="127" y="234"/>
                        <a:pt x="127" y="232"/>
                      </a:cubicBezTo>
                      <a:cubicBezTo>
                        <a:pt x="127" y="228"/>
                        <a:pt x="128" y="224"/>
                        <a:pt x="127" y="221"/>
                      </a:cubicBezTo>
                      <a:cubicBezTo>
                        <a:pt x="126" y="218"/>
                        <a:pt x="121" y="218"/>
                        <a:pt x="121" y="215"/>
                      </a:cubicBezTo>
                      <a:cubicBezTo>
                        <a:pt x="120" y="210"/>
                        <a:pt x="122" y="203"/>
                        <a:pt x="122" y="197"/>
                      </a:cubicBezTo>
                      <a:cubicBezTo>
                        <a:pt x="122" y="195"/>
                        <a:pt x="121" y="193"/>
                        <a:pt x="120" y="190"/>
                      </a:cubicBezTo>
                      <a:cubicBezTo>
                        <a:pt x="120" y="189"/>
                        <a:pt x="122" y="188"/>
                        <a:pt x="121" y="186"/>
                      </a:cubicBezTo>
                      <a:cubicBezTo>
                        <a:pt x="121" y="184"/>
                        <a:pt x="121" y="181"/>
                        <a:pt x="119" y="180"/>
                      </a:cubicBezTo>
                      <a:cubicBezTo>
                        <a:pt x="115" y="178"/>
                        <a:pt x="111" y="181"/>
                        <a:pt x="107" y="181"/>
                      </a:cubicBezTo>
                      <a:cubicBezTo>
                        <a:pt x="106" y="180"/>
                        <a:pt x="106" y="178"/>
                        <a:pt x="105" y="178"/>
                      </a:cubicBezTo>
                      <a:cubicBezTo>
                        <a:pt x="104" y="177"/>
                        <a:pt x="103" y="178"/>
                        <a:pt x="102" y="178"/>
                      </a:cubicBezTo>
                      <a:cubicBezTo>
                        <a:pt x="99" y="178"/>
                        <a:pt x="96" y="178"/>
                        <a:pt x="94" y="180"/>
                      </a:cubicBezTo>
                      <a:cubicBezTo>
                        <a:pt x="92" y="181"/>
                        <a:pt x="94" y="184"/>
                        <a:pt x="93" y="186"/>
                      </a:cubicBezTo>
                      <a:cubicBezTo>
                        <a:pt x="93" y="187"/>
                        <a:pt x="92" y="188"/>
                        <a:pt x="92" y="189"/>
                      </a:cubicBezTo>
                      <a:cubicBezTo>
                        <a:pt x="91" y="190"/>
                        <a:pt x="92" y="192"/>
                        <a:pt x="91" y="193"/>
                      </a:cubicBezTo>
                      <a:cubicBezTo>
                        <a:pt x="89" y="194"/>
                        <a:pt x="87" y="193"/>
                        <a:pt x="86" y="193"/>
                      </a:cubicBezTo>
                      <a:cubicBezTo>
                        <a:pt x="83" y="193"/>
                        <a:pt x="81" y="193"/>
                        <a:pt x="79" y="193"/>
                      </a:cubicBezTo>
                      <a:cubicBezTo>
                        <a:pt x="74" y="193"/>
                        <a:pt x="70" y="195"/>
                        <a:pt x="66" y="193"/>
                      </a:cubicBezTo>
                      <a:cubicBezTo>
                        <a:pt x="62" y="191"/>
                        <a:pt x="61" y="186"/>
                        <a:pt x="60" y="182"/>
                      </a:cubicBezTo>
                      <a:cubicBezTo>
                        <a:pt x="59" y="179"/>
                        <a:pt x="58" y="176"/>
                        <a:pt x="58" y="174"/>
                      </a:cubicBezTo>
                      <a:cubicBezTo>
                        <a:pt x="58" y="171"/>
                        <a:pt x="58" y="169"/>
                        <a:pt x="57" y="166"/>
                      </a:cubicBezTo>
                      <a:cubicBezTo>
                        <a:pt x="57" y="164"/>
                        <a:pt x="58" y="161"/>
                        <a:pt x="56" y="161"/>
                      </a:cubicBezTo>
                      <a:lnTo>
                        <a:pt x="14" y="161"/>
                      </a:lnTo>
                      <a:cubicBezTo>
                        <a:pt x="12" y="161"/>
                        <a:pt x="10" y="161"/>
                        <a:pt x="8" y="161"/>
                      </a:cubicBezTo>
                      <a:cubicBezTo>
                        <a:pt x="6" y="161"/>
                        <a:pt x="5" y="163"/>
                        <a:pt x="4" y="163"/>
                      </a:cubicBezTo>
                      <a:cubicBezTo>
                        <a:pt x="2" y="163"/>
                        <a:pt x="1" y="161"/>
                        <a:pt x="0" y="160"/>
                      </a:cubicBezTo>
                      <a:cubicBezTo>
                        <a:pt x="1" y="160"/>
                        <a:pt x="3" y="161"/>
                        <a:pt x="4" y="159"/>
                      </a:cubicBezTo>
                      <a:cubicBezTo>
                        <a:pt x="5" y="156"/>
                        <a:pt x="2" y="152"/>
                        <a:pt x="3" y="149"/>
                      </a:cubicBezTo>
                      <a:cubicBezTo>
                        <a:pt x="5" y="147"/>
                        <a:pt x="8" y="145"/>
                        <a:pt x="11" y="144"/>
                      </a:cubicBezTo>
                      <a:close/>
                    </a:path>
                  </a:pathLst>
                </a:custGeom>
                <a:pattFill prst="wdUpDiag">
                  <a:fgClr>
                    <a:srgbClr val="66CCFF"/>
                  </a:fgClr>
                  <a:bgClr>
                    <a:srgbClr val="FFC000"/>
                  </a:bgClr>
                </a:patt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Freeform 2525"/>
                <p:cNvSpPr>
                  <a:spLocks noChangeAspect="1"/>
                </p:cNvSpPr>
                <p:nvPr/>
              </p:nvSpPr>
              <p:spPr bwMode="auto">
                <a:xfrm>
                  <a:off x="6183129" y="3724904"/>
                  <a:ext cx="473245" cy="556476"/>
                </a:xfrm>
                <a:custGeom>
                  <a:avLst/>
                  <a:gdLst>
                    <a:gd name="T0" fmla="*/ 13 w 96"/>
                    <a:gd name="T1" fmla="*/ 150 h 125"/>
                    <a:gd name="T2" fmla="*/ 6 w 96"/>
                    <a:gd name="T3" fmla="*/ 140 h 125"/>
                    <a:gd name="T4" fmla="*/ 0 w 96"/>
                    <a:gd name="T5" fmla="*/ 132 h 125"/>
                    <a:gd name="T6" fmla="*/ 2 w 96"/>
                    <a:gd name="T7" fmla="*/ 126 h 125"/>
                    <a:gd name="T8" fmla="*/ 10 w 96"/>
                    <a:gd name="T9" fmla="*/ 127 h 125"/>
                    <a:gd name="T10" fmla="*/ 11 w 96"/>
                    <a:gd name="T11" fmla="*/ 119 h 125"/>
                    <a:gd name="T12" fmla="*/ 5 w 96"/>
                    <a:gd name="T13" fmla="*/ 113 h 125"/>
                    <a:gd name="T14" fmla="*/ 6 w 96"/>
                    <a:gd name="T15" fmla="*/ 104 h 125"/>
                    <a:gd name="T16" fmla="*/ 17 w 96"/>
                    <a:gd name="T17" fmla="*/ 106 h 125"/>
                    <a:gd name="T18" fmla="*/ 19 w 96"/>
                    <a:gd name="T19" fmla="*/ 97 h 125"/>
                    <a:gd name="T20" fmla="*/ 26 w 96"/>
                    <a:gd name="T21" fmla="*/ 103 h 125"/>
                    <a:gd name="T22" fmla="*/ 36 w 96"/>
                    <a:gd name="T23" fmla="*/ 102 h 125"/>
                    <a:gd name="T24" fmla="*/ 38 w 96"/>
                    <a:gd name="T25" fmla="*/ 106 h 125"/>
                    <a:gd name="T26" fmla="*/ 43 w 96"/>
                    <a:gd name="T27" fmla="*/ 106 h 125"/>
                    <a:gd name="T28" fmla="*/ 44 w 96"/>
                    <a:gd name="T29" fmla="*/ 95 h 125"/>
                    <a:gd name="T30" fmla="*/ 44 w 96"/>
                    <a:gd name="T31" fmla="*/ 83 h 125"/>
                    <a:gd name="T32" fmla="*/ 47 w 96"/>
                    <a:gd name="T33" fmla="*/ 74 h 125"/>
                    <a:gd name="T34" fmla="*/ 40 w 96"/>
                    <a:gd name="T35" fmla="*/ 72 h 125"/>
                    <a:gd name="T36" fmla="*/ 42 w 96"/>
                    <a:gd name="T37" fmla="*/ 59 h 125"/>
                    <a:gd name="T38" fmla="*/ 50 w 96"/>
                    <a:gd name="T39" fmla="*/ 54 h 125"/>
                    <a:gd name="T40" fmla="*/ 50 w 96"/>
                    <a:gd name="T41" fmla="*/ 42 h 125"/>
                    <a:gd name="T42" fmla="*/ 34 w 96"/>
                    <a:gd name="T43" fmla="*/ 41 h 125"/>
                    <a:gd name="T44" fmla="*/ 31 w 96"/>
                    <a:gd name="T45" fmla="*/ 35 h 125"/>
                    <a:gd name="T46" fmla="*/ 35 w 96"/>
                    <a:gd name="T47" fmla="*/ 26 h 125"/>
                    <a:gd name="T48" fmla="*/ 52 w 96"/>
                    <a:gd name="T49" fmla="*/ 26 h 125"/>
                    <a:gd name="T50" fmla="*/ 75 w 96"/>
                    <a:gd name="T51" fmla="*/ 35 h 125"/>
                    <a:gd name="T52" fmla="*/ 75 w 96"/>
                    <a:gd name="T53" fmla="*/ 29 h 125"/>
                    <a:gd name="T54" fmla="*/ 77 w 96"/>
                    <a:gd name="T55" fmla="*/ 22 h 125"/>
                    <a:gd name="T56" fmla="*/ 80 w 96"/>
                    <a:gd name="T57" fmla="*/ 18 h 125"/>
                    <a:gd name="T58" fmla="*/ 81 w 96"/>
                    <a:gd name="T59" fmla="*/ 8 h 125"/>
                    <a:gd name="T60" fmla="*/ 83 w 96"/>
                    <a:gd name="T61" fmla="*/ 2 h 125"/>
                    <a:gd name="T62" fmla="*/ 93 w 96"/>
                    <a:gd name="T63" fmla="*/ 2 h 125"/>
                    <a:gd name="T64" fmla="*/ 98 w 96"/>
                    <a:gd name="T65" fmla="*/ 0 h 125"/>
                    <a:gd name="T66" fmla="*/ 105 w 96"/>
                    <a:gd name="T67" fmla="*/ 2 h 125"/>
                    <a:gd name="T68" fmla="*/ 114 w 96"/>
                    <a:gd name="T69" fmla="*/ 1 h 125"/>
                    <a:gd name="T70" fmla="*/ 114 w 96"/>
                    <a:gd name="T71" fmla="*/ 8 h 125"/>
                    <a:gd name="T72" fmla="*/ 109 w 96"/>
                    <a:gd name="T73" fmla="*/ 22 h 125"/>
                    <a:gd name="T74" fmla="*/ 104 w 96"/>
                    <a:gd name="T75" fmla="*/ 37 h 125"/>
                    <a:gd name="T76" fmla="*/ 103 w 96"/>
                    <a:gd name="T77" fmla="*/ 48 h 125"/>
                    <a:gd name="T78" fmla="*/ 103 w 96"/>
                    <a:gd name="T79" fmla="*/ 62 h 125"/>
                    <a:gd name="T80" fmla="*/ 103 w 96"/>
                    <a:gd name="T81" fmla="*/ 74 h 125"/>
                    <a:gd name="T82" fmla="*/ 96 w 96"/>
                    <a:gd name="T83" fmla="*/ 78 h 125"/>
                    <a:gd name="T84" fmla="*/ 96 w 96"/>
                    <a:gd name="T85" fmla="*/ 84 h 125"/>
                    <a:gd name="T86" fmla="*/ 87 w 96"/>
                    <a:gd name="T87" fmla="*/ 86 h 125"/>
                    <a:gd name="T88" fmla="*/ 85 w 96"/>
                    <a:gd name="T89" fmla="*/ 94 h 125"/>
                    <a:gd name="T90" fmla="*/ 77 w 96"/>
                    <a:gd name="T91" fmla="*/ 104 h 125"/>
                    <a:gd name="T92" fmla="*/ 78 w 96"/>
                    <a:gd name="T93" fmla="*/ 118 h 125"/>
                    <a:gd name="T94" fmla="*/ 73 w 96"/>
                    <a:gd name="T95" fmla="*/ 133 h 125"/>
                    <a:gd name="T96" fmla="*/ 62 w 96"/>
                    <a:gd name="T97" fmla="*/ 138 h 125"/>
                    <a:gd name="T98" fmla="*/ 56 w 96"/>
                    <a:gd name="T99" fmla="*/ 146 h 125"/>
                    <a:gd name="T100" fmla="*/ 49 w 96"/>
                    <a:gd name="T101" fmla="*/ 145 h 125"/>
                    <a:gd name="T102" fmla="*/ 49 w 96"/>
                    <a:gd name="T103" fmla="*/ 138 h 125"/>
                    <a:gd name="T104" fmla="*/ 38 w 96"/>
                    <a:gd name="T105" fmla="*/ 143 h 125"/>
                    <a:gd name="T106" fmla="*/ 36 w 96"/>
                    <a:gd name="T107" fmla="*/ 149 h 125"/>
                    <a:gd name="T108" fmla="*/ 30 w 96"/>
                    <a:gd name="T109" fmla="*/ 145 h 125"/>
                    <a:gd name="T110" fmla="*/ 25 w 96"/>
                    <a:gd name="T111" fmla="*/ 142 h 125"/>
                    <a:gd name="T112" fmla="*/ 13 w 96"/>
                    <a:gd name="T113" fmla="*/ 150 h 12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6"/>
                    <a:gd name="T172" fmla="*/ 0 h 125"/>
                    <a:gd name="T173" fmla="*/ 96 w 96"/>
                    <a:gd name="T174" fmla="*/ 125 h 12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6" h="125">
                      <a:moveTo>
                        <a:pt x="11" y="125"/>
                      </a:moveTo>
                      <a:lnTo>
                        <a:pt x="5" y="117"/>
                      </a:lnTo>
                      <a:lnTo>
                        <a:pt x="0" y="110"/>
                      </a:lnTo>
                      <a:cubicBezTo>
                        <a:pt x="1" y="108"/>
                        <a:pt x="1" y="106"/>
                        <a:pt x="2" y="105"/>
                      </a:cubicBezTo>
                      <a:cubicBezTo>
                        <a:pt x="4" y="104"/>
                        <a:pt x="7" y="107"/>
                        <a:pt x="8" y="106"/>
                      </a:cubicBezTo>
                      <a:cubicBezTo>
                        <a:pt x="9" y="104"/>
                        <a:pt x="9" y="101"/>
                        <a:pt x="9" y="99"/>
                      </a:cubicBezTo>
                      <a:cubicBezTo>
                        <a:pt x="8" y="97"/>
                        <a:pt x="4" y="96"/>
                        <a:pt x="4" y="94"/>
                      </a:cubicBezTo>
                      <a:cubicBezTo>
                        <a:pt x="3" y="91"/>
                        <a:pt x="3" y="88"/>
                        <a:pt x="5" y="87"/>
                      </a:cubicBezTo>
                      <a:cubicBezTo>
                        <a:pt x="8" y="85"/>
                        <a:pt x="12" y="90"/>
                        <a:pt x="14" y="88"/>
                      </a:cubicBezTo>
                      <a:cubicBezTo>
                        <a:pt x="16" y="87"/>
                        <a:pt x="14" y="82"/>
                        <a:pt x="16" y="81"/>
                      </a:cubicBezTo>
                      <a:cubicBezTo>
                        <a:pt x="19" y="80"/>
                        <a:pt x="20" y="85"/>
                        <a:pt x="22" y="86"/>
                      </a:cubicBezTo>
                      <a:cubicBezTo>
                        <a:pt x="25" y="87"/>
                        <a:pt x="28" y="85"/>
                        <a:pt x="30" y="85"/>
                      </a:cubicBezTo>
                      <a:cubicBezTo>
                        <a:pt x="31" y="86"/>
                        <a:pt x="31" y="88"/>
                        <a:pt x="32" y="88"/>
                      </a:cubicBezTo>
                      <a:cubicBezTo>
                        <a:pt x="33" y="89"/>
                        <a:pt x="35" y="90"/>
                        <a:pt x="36" y="88"/>
                      </a:cubicBezTo>
                      <a:cubicBezTo>
                        <a:pt x="38" y="86"/>
                        <a:pt x="37" y="82"/>
                        <a:pt x="37" y="79"/>
                      </a:cubicBezTo>
                      <a:cubicBezTo>
                        <a:pt x="37" y="76"/>
                        <a:pt x="37" y="72"/>
                        <a:pt x="37" y="69"/>
                      </a:cubicBezTo>
                      <a:cubicBezTo>
                        <a:pt x="37" y="67"/>
                        <a:pt x="40" y="64"/>
                        <a:pt x="39" y="62"/>
                      </a:cubicBezTo>
                      <a:cubicBezTo>
                        <a:pt x="38" y="60"/>
                        <a:pt x="34" y="62"/>
                        <a:pt x="33" y="60"/>
                      </a:cubicBezTo>
                      <a:cubicBezTo>
                        <a:pt x="32" y="56"/>
                        <a:pt x="33" y="52"/>
                        <a:pt x="35" y="49"/>
                      </a:cubicBezTo>
                      <a:cubicBezTo>
                        <a:pt x="36" y="47"/>
                        <a:pt x="40" y="47"/>
                        <a:pt x="42" y="45"/>
                      </a:cubicBezTo>
                      <a:cubicBezTo>
                        <a:pt x="43" y="42"/>
                        <a:pt x="45" y="37"/>
                        <a:pt x="42" y="35"/>
                      </a:cubicBezTo>
                      <a:cubicBezTo>
                        <a:pt x="39" y="32"/>
                        <a:pt x="32" y="36"/>
                        <a:pt x="28" y="34"/>
                      </a:cubicBezTo>
                      <a:cubicBezTo>
                        <a:pt x="26" y="34"/>
                        <a:pt x="26" y="31"/>
                        <a:pt x="26" y="29"/>
                      </a:cubicBezTo>
                      <a:cubicBezTo>
                        <a:pt x="26" y="27"/>
                        <a:pt x="28" y="24"/>
                        <a:pt x="29" y="22"/>
                      </a:cubicBezTo>
                      <a:cubicBezTo>
                        <a:pt x="34" y="22"/>
                        <a:pt x="38" y="21"/>
                        <a:pt x="43" y="22"/>
                      </a:cubicBezTo>
                      <a:cubicBezTo>
                        <a:pt x="50" y="23"/>
                        <a:pt x="56" y="28"/>
                        <a:pt x="63" y="29"/>
                      </a:cubicBezTo>
                      <a:cubicBezTo>
                        <a:pt x="64" y="29"/>
                        <a:pt x="62" y="26"/>
                        <a:pt x="63" y="24"/>
                      </a:cubicBezTo>
                      <a:cubicBezTo>
                        <a:pt x="63" y="22"/>
                        <a:pt x="63" y="20"/>
                        <a:pt x="64" y="18"/>
                      </a:cubicBezTo>
                      <a:cubicBezTo>
                        <a:pt x="65" y="17"/>
                        <a:pt x="67" y="17"/>
                        <a:pt x="67" y="15"/>
                      </a:cubicBezTo>
                      <a:cubicBezTo>
                        <a:pt x="68" y="13"/>
                        <a:pt x="68" y="10"/>
                        <a:pt x="68" y="7"/>
                      </a:cubicBezTo>
                      <a:cubicBezTo>
                        <a:pt x="68" y="6"/>
                        <a:pt x="68" y="3"/>
                        <a:pt x="69" y="2"/>
                      </a:cubicBezTo>
                      <a:cubicBezTo>
                        <a:pt x="72" y="1"/>
                        <a:pt x="75" y="2"/>
                        <a:pt x="78" y="2"/>
                      </a:cubicBezTo>
                      <a:cubicBezTo>
                        <a:pt x="79" y="2"/>
                        <a:pt x="80" y="0"/>
                        <a:pt x="82" y="0"/>
                      </a:cubicBezTo>
                      <a:cubicBezTo>
                        <a:pt x="84" y="1"/>
                        <a:pt x="86" y="2"/>
                        <a:pt x="88" y="2"/>
                      </a:cubicBezTo>
                      <a:cubicBezTo>
                        <a:pt x="90" y="3"/>
                        <a:pt x="92" y="2"/>
                        <a:pt x="95" y="1"/>
                      </a:cubicBezTo>
                      <a:cubicBezTo>
                        <a:pt x="95" y="3"/>
                        <a:pt x="96" y="5"/>
                        <a:pt x="95" y="7"/>
                      </a:cubicBezTo>
                      <a:cubicBezTo>
                        <a:pt x="95" y="11"/>
                        <a:pt x="92" y="14"/>
                        <a:pt x="91" y="18"/>
                      </a:cubicBezTo>
                      <a:cubicBezTo>
                        <a:pt x="89" y="22"/>
                        <a:pt x="88" y="26"/>
                        <a:pt x="87" y="31"/>
                      </a:cubicBezTo>
                      <a:cubicBezTo>
                        <a:pt x="87" y="34"/>
                        <a:pt x="86" y="37"/>
                        <a:pt x="86" y="40"/>
                      </a:cubicBezTo>
                      <a:cubicBezTo>
                        <a:pt x="86" y="44"/>
                        <a:pt x="86" y="48"/>
                        <a:pt x="86" y="52"/>
                      </a:cubicBezTo>
                      <a:cubicBezTo>
                        <a:pt x="85" y="55"/>
                        <a:pt x="87" y="59"/>
                        <a:pt x="86" y="62"/>
                      </a:cubicBezTo>
                      <a:cubicBezTo>
                        <a:pt x="85" y="64"/>
                        <a:pt x="81" y="64"/>
                        <a:pt x="80" y="65"/>
                      </a:cubicBezTo>
                      <a:cubicBezTo>
                        <a:pt x="79" y="66"/>
                        <a:pt x="81" y="69"/>
                        <a:pt x="80" y="70"/>
                      </a:cubicBezTo>
                      <a:cubicBezTo>
                        <a:pt x="78" y="71"/>
                        <a:pt x="75" y="70"/>
                        <a:pt x="73" y="72"/>
                      </a:cubicBezTo>
                      <a:cubicBezTo>
                        <a:pt x="71" y="73"/>
                        <a:pt x="72" y="76"/>
                        <a:pt x="71" y="78"/>
                      </a:cubicBezTo>
                      <a:cubicBezTo>
                        <a:pt x="69" y="81"/>
                        <a:pt x="65" y="83"/>
                        <a:pt x="64" y="87"/>
                      </a:cubicBezTo>
                      <a:cubicBezTo>
                        <a:pt x="63" y="90"/>
                        <a:pt x="66" y="94"/>
                        <a:pt x="65" y="98"/>
                      </a:cubicBezTo>
                      <a:cubicBezTo>
                        <a:pt x="64" y="103"/>
                        <a:pt x="63" y="107"/>
                        <a:pt x="61" y="111"/>
                      </a:cubicBezTo>
                      <a:cubicBezTo>
                        <a:pt x="59" y="114"/>
                        <a:pt x="54" y="113"/>
                        <a:pt x="52" y="115"/>
                      </a:cubicBezTo>
                      <a:cubicBezTo>
                        <a:pt x="50" y="117"/>
                        <a:pt x="50" y="121"/>
                        <a:pt x="47" y="122"/>
                      </a:cubicBezTo>
                      <a:cubicBezTo>
                        <a:pt x="45" y="123"/>
                        <a:pt x="42" y="122"/>
                        <a:pt x="41" y="121"/>
                      </a:cubicBezTo>
                      <a:cubicBezTo>
                        <a:pt x="40" y="119"/>
                        <a:pt x="43" y="115"/>
                        <a:pt x="41" y="115"/>
                      </a:cubicBezTo>
                      <a:cubicBezTo>
                        <a:pt x="38" y="115"/>
                        <a:pt x="35" y="117"/>
                        <a:pt x="32" y="119"/>
                      </a:cubicBezTo>
                      <a:cubicBezTo>
                        <a:pt x="31" y="120"/>
                        <a:pt x="31" y="123"/>
                        <a:pt x="30" y="124"/>
                      </a:cubicBezTo>
                      <a:cubicBezTo>
                        <a:pt x="28" y="124"/>
                        <a:pt x="26" y="121"/>
                        <a:pt x="25" y="121"/>
                      </a:cubicBezTo>
                      <a:cubicBezTo>
                        <a:pt x="24" y="120"/>
                        <a:pt x="22" y="117"/>
                        <a:pt x="21" y="118"/>
                      </a:cubicBezTo>
                      <a:cubicBezTo>
                        <a:pt x="17" y="119"/>
                        <a:pt x="14" y="123"/>
                        <a:pt x="11" y="125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Freeform 2550"/>
                <p:cNvSpPr>
                  <a:spLocks noChangeAspect="1"/>
                </p:cNvSpPr>
                <p:nvPr/>
              </p:nvSpPr>
              <p:spPr bwMode="auto">
                <a:xfrm>
                  <a:off x="4430072" y="2151936"/>
                  <a:ext cx="510282" cy="445179"/>
                </a:xfrm>
                <a:custGeom>
                  <a:avLst/>
                  <a:gdLst>
                    <a:gd name="T0" fmla="*/ 1 w 104"/>
                    <a:gd name="T1" fmla="*/ 120 h 100"/>
                    <a:gd name="T2" fmla="*/ 1 w 104"/>
                    <a:gd name="T3" fmla="*/ 103 h 100"/>
                    <a:gd name="T4" fmla="*/ 5 w 104"/>
                    <a:gd name="T5" fmla="*/ 95 h 100"/>
                    <a:gd name="T6" fmla="*/ 11 w 104"/>
                    <a:gd name="T7" fmla="*/ 83 h 100"/>
                    <a:gd name="T8" fmla="*/ 18 w 104"/>
                    <a:gd name="T9" fmla="*/ 71 h 100"/>
                    <a:gd name="T10" fmla="*/ 24 w 104"/>
                    <a:gd name="T11" fmla="*/ 60 h 100"/>
                    <a:gd name="T12" fmla="*/ 32 w 104"/>
                    <a:gd name="T13" fmla="*/ 52 h 100"/>
                    <a:gd name="T14" fmla="*/ 36 w 104"/>
                    <a:gd name="T15" fmla="*/ 28 h 100"/>
                    <a:gd name="T16" fmla="*/ 50 w 104"/>
                    <a:gd name="T17" fmla="*/ 19 h 100"/>
                    <a:gd name="T18" fmla="*/ 54 w 104"/>
                    <a:gd name="T19" fmla="*/ 4 h 100"/>
                    <a:gd name="T20" fmla="*/ 57 w 104"/>
                    <a:gd name="T21" fmla="*/ 0 h 100"/>
                    <a:gd name="T22" fmla="*/ 124 w 104"/>
                    <a:gd name="T23" fmla="*/ 0 h 100"/>
                    <a:gd name="T24" fmla="*/ 124 w 104"/>
                    <a:gd name="T25" fmla="*/ 6 h 100"/>
                    <a:gd name="T26" fmla="*/ 124 w 104"/>
                    <a:gd name="T27" fmla="*/ 31 h 100"/>
                    <a:gd name="T28" fmla="*/ 75 w 104"/>
                    <a:gd name="T29" fmla="*/ 31 h 100"/>
                    <a:gd name="T30" fmla="*/ 75 w 104"/>
                    <a:gd name="T31" fmla="*/ 76 h 100"/>
                    <a:gd name="T32" fmla="*/ 70 w 104"/>
                    <a:gd name="T33" fmla="*/ 78 h 100"/>
                    <a:gd name="T34" fmla="*/ 64 w 104"/>
                    <a:gd name="T35" fmla="*/ 79 h 100"/>
                    <a:gd name="T36" fmla="*/ 56 w 104"/>
                    <a:gd name="T37" fmla="*/ 89 h 100"/>
                    <a:gd name="T38" fmla="*/ 58 w 104"/>
                    <a:gd name="T39" fmla="*/ 110 h 100"/>
                    <a:gd name="T40" fmla="*/ 56 w 104"/>
                    <a:gd name="T41" fmla="*/ 114 h 100"/>
                    <a:gd name="T42" fmla="*/ 6 w 104"/>
                    <a:gd name="T43" fmla="*/ 113 h 100"/>
                    <a:gd name="T44" fmla="*/ 1 w 104"/>
                    <a:gd name="T45" fmla="*/ 12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4"/>
                    <a:gd name="T70" fmla="*/ 0 h 100"/>
                    <a:gd name="T71" fmla="*/ 104 w 104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4" h="100">
                      <a:moveTo>
                        <a:pt x="1" y="100"/>
                      </a:moveTo>
                      <a:cubicBezTo>
                        <a:pt x="1" y="95"/>
                        <a:pt x="0" y="91"/>
                        <a:pt x="1" y="86"/>
                      </a:cubicBezTo>
                      <a:cubicBezTo>
                        <a:pt x="1" y="84"/>
                        <a:pt x="3" y="81"/>
                        <a:pt x="4" y="79"/>
                      </a:cubicBezTo>
                      <a:cubicBezTo>
                        <a:pt x="6" y="76"/>
                        <a:pt x="8" y="72"/>
                        <a:pt x="9" y="69"/>
                      </a:cubicBezTo>
                      <a:cubicBezTo>
                        <a:pt x="11" y="66"/>
                        <a:pt x="13" y="62"/>
                        <a:pt x="15" y="59"/>
                      </a:cubicBezTo>
                      <a:cubicBezTo>
                        <a:pt x="16" y="56"/>
                        <a:pt x="18" y="53"/>
                        <a:pt x="20" y="50"/>
                      </a:cubicBezTo>
                      <a:cubicBezTo>
                        <a:pt x="22" y="47"/>
                        <a:pt x="26" y="46"/>
                        <a:pt x="27" y="43"/>
                      </a:cubicBezTo>
                      <a:cubicBezTo>
                        <a:pt x="30" y="37"/>
                        <a:pt x="27" y="29"/>
                        <a:pt x="30" y="23"/>
                      </a:cubicBezTo>
                      <a:cubicBezTo>
                        <a:pt x="32" y="19"/>
                        <a:pt x="39" y="19"/>
                        <a:pt x="42" y="16"/>
                      </a:cubicBezTo>
                      <a:cubicBezTo>
                        <a:pt x="44" y="12"/>
                        <a:pt x="43" y="7"/>
                        <a:pt x="45" y="3"/>
                      </a:cubicBezTo>
                      <a:cubicBezTo>
                        <a:pt x="45" y="2"/>
                        <a:pt x="47" y="1"/>
                        <a:pt x="48" y="0"/>
                      </a:cubicBezTo>
                      <a:lnTo>
                        <a:pt x="104" y="0"/>
                      </a:lnTo>
                      <a:lnTo>
                        <a:pt x="104" y="5"/>
                      </a:lnTo>
                      <a:lnTo>
                        <a:pt x="104" y="26"/>
                      </a:lnTo>
                      <a:lnTo>
                        <a:pt x="63" y="26"/>
                      </a:lnTo>
                      <a:lnTo>
                        <a:pt x="63" y="63"/>
                      </a:lnTo>
                      <a:lnTo>
                        <a:pt x="59" y="65"/>
                      </a:lnTo>
                      <a:cubicBezTo>
                        <a:pt x="57" y="65"/>
                        <a:pt x="55" y="65"/>
                        <a:pt x="54" y="66"/>
                      </a:cubicBezTo>
                      <a:cubicBezTo>
                        <a:pt x="51" y="68"/>
                        <a:pt x="49" y="71"/>
                        <a:pt x="47" y="74"/>
                      </a:cubicBezTo>
                      <a:cubicBezTo>
                        <a:pt x="47" y="80"/>
                        <a:pt x="49" y="86"/>
                        <a:pt x="49" y="92"/>
                      </a:cubicBezTo>
                      <a:cubicBezTo>
                        <a:pt x="49" y="94"/>
                        <a:pt x="47" y="94"/>
                        <a:pt x="47" y="95"/>
                      </a:cubicBezTo>
                      <a:lnTo>
                        <a:pt x="5" y="94"/>
                      </a:lnTo>
                      <a:lnTo>
                        <a:pt x="1" y="10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Freeform 2551"/>
                <p:cNvSpPr>
                  <a:spLocks noChangeAspect="1"/>
                </p:cNvSpPr>
                <p:nvPr/>
              </p:nvSpPr>
              <p:spPr bwMode="auto">
                <a:xfrm>
                  <a:off x="4664638" y="1573204"/>
                  <a:ext cx="740730" cy="578732"/>
                </a:xfrm>
                <a:custGeom>
                  <a:avLst/>
                  <a:gdLst>
                    <a:gd name="T0" fmla="*/ 166 w 150"/>
                    <a:gd name="T1" fmla="*/ 17 h 130"/>
                    <a:gd name="T2" fmla="*/ 157 w 150"/>
                    <a:gd name="T3" fmla="*/ 16 h 130"/>
                    <a:gd name="T4" fmla="*/ 151 w 150"/>
                    <a:gd name="T5" fmla="*/ 12 h 130"/>
                    <a:gd name="T6" fmla="*/ 142 w 150"/>
                    <a:gd name="T7" fmla="*/ 13 h 130"/>
                    <a:gd name="T8" fmla="*/ 128 w 150"/>
                    <a:gd name="T9" fmla="*/ 14 h 130"/>
                    <a:gd name="T10" fmla="*/ 121 w 150"/>
                    <a:gd name="T11" fmla="*/ 6 h 130"/>
                    <a:gd name="T12" fmla="*/ 122 w 150"/>
                    <a:gd name="T13" fmla="*/ 1 h 130"/>
                    <a:gd name="T14" fmla="*/ 112 w 150"/>
                    <a:gd name="T15" fmla="*/ 4 h 130"/>
                    <a:gd name="T16" fmla="*/ 106 w 150"/>
                    <a:gd name="T17" fmla="*/ 14 h 130"/>
                    <a:gd name="T18" fmla="*/ 98 w 150"/>
                    <a:gd name="T19" fmla="*/ 31 h 130"/>
                    <a:gd name="T20" fmla="*/ 91 w 150"/>
                    <a:gd name="T21" fmla="*/ 42 h 130"/>
                    <a:gd name="T22" fmla="*/ 78 w 150"/>
                    <a:gd name="T23" fmla="*/ 48 h 130"/>
                    <a:gd name="T24" fmla="*/ 70 w 150"/>
                    <a:gd name="T25" fmla="*/ 54 h 130"/>
                    <a:gd name="T26" fmla="*/ 59 w 150"/>
                    <a:gd name="T27" fmla="*/ 65 h 130"/>
                    <a:gd name="T28" fmla="*/ 59 w 150"/>
                    <a:gd name="T29" fmla="*/ 70 h 130"/>
                    <a:gd name="T30" fmla="*/ 52 w 150"/>
                    <a:gd name="T31" fmla="*/ 82 h 130"/>
                    <a:gd name="T32" fmla="*/ 50 w 150"/>
                    <a:gd name="T33" fmla="*/ 101 h 130"/>
                    <a:gd name="T34" fmla="*/ 55 w 150"/>
                    <a:gd name="T35" fmla="*/ 108 h 130"/>
                    <a:gd name="T36" fmla="*/ 46 w 150"/>
                    <a:gd name="T37" fmla="*/ 120 h 130"/>
                    <a:gd name="T38" fmla="*/ 42 w 150"/>
                    <a:gd name="T39" fmla="*/ 126 h 130"/>
                    <a:gd name="T40" fmla="*/ 30 w 150"/>
                    <a:gd name="T41" fmla="*/ 136 h 130"/>
                    <a:gd name="T42" fmla="*/ 25 w 150"/>
                    <a:gd name="T43" fmla="*/ 144 h 130"/>
                    <a:gd name="T44" fmla="*/ 18 w 150"/>
                    <a:gd name="T45" fmla="*/ 144 h 130"/>
                    <a:gd name="T46" fmla="*/ 6 w 150"/>
                    <a:gd name="T47" fmla="*/ 150 h 130"/>
                    <a:gd name="T48" fmla="*/ 0 w 150"/>
                    <a:gd name="T49" fmla="*/ 156 h 130"/>
                    <a:gd name="T50" fmla="*/ 67 w 150"/>
                    <a:gd name="T51" fmla="*/ 156 h 130"/>
                    <a:gd name="T52" fmla="*/ 67 w 150"/>
                    <a:gd name="T53" fmla="*/ 138 h 130"/>
                    <a:gd name="T54" fmla="*/ 79 w 150"/>
                    <a:gd name="T55" fmla="*/ 128 h 130"/>
                    <a:gd name="T56" fmla="*/ 89 w 150"/>
                    <a:gd name="T57" fmla="*/ 122 h 130"/>
                    <a:gd name="T58" fmla="*/ 97 w 150"/>
                    <a:gd name="T59" fmla="*/ 120 h 130"/>
                    <a:gd name="T60" fmla="*/ 101 w 150"/>
                    <a:gd name="T61" fmla="*/ 116 h 130"/>
                    <a:gd name="T62" fmla="*/ 110 w 150"/>
                    <a:gd name="T63" fmla="*/ 116 h 130"/>
                    <a:gd name="T64" fmla="*/ 120 w 150"/>
                    <a:gd name="T65" fmla="*/ 114 h 130"/>
                    <a:gd name="T66" fmla="*/ 127 w 150"/>
                    <a:gd name="T67" fmla="*/ 103 h 130"/>
                    <a:gd name="T68" fmla="*/ 142 w 150"/>
                    <a:gd name="T69" fmla="*/ 100 h 130"/>
                    <a:gd name="T70" fmla="*/ 145 w 150"/>
                    <a:gd name="T71" fmla="*/ 95 h 130"/>
                    <a:gd name="T72" fmla="*/ 139 w 150"/>
                    <a:gd name="T73" fmla="*/ 90 h 130"/>
                    <a:gd name="T74" fmla="*/ 144 w 150"/>
                    <a:gd name="T75" fmla="*/ 83 h 130"/>
                    <a:gd name="T76" fmla="*/ 155 w 150"/>
                    <a:gd name="T77" fmla="*/ 80 h 130"/>
                    <a:gd name="T78" fmla="*/ 169 w 150"/>
                    <a:gd name="T79" fmla="*/ 77 h 130"/>
                    <a:gd name="T80" fmla="*/ 176 w 150"/>
                    <a:gd name="T81" fmla="*/ 76 h 130"/>
                    <a:gd name="T82" fmla="*/ 180 w 150"/>
                    <a:gd name="T83" fmla="*/ 67 h 130"/>
                    <a:gd name="T84" fmla="*/ 175 w 150"/>
                    <a:gd name="T85" fmla="*/ 62 h 130"/>
                    <a:gd name="T86" fmla="*/ 175 w 150"/>
                    <a:gd name="T87" fmla="*/ 58 h 130"/>
                    <a:gd name="T88" fmla="*/ 172 w 150"/>
                    <a:gd name="T89" fmla="*/ 53 h 130"/>
                    <a:gd name="T90" fmla="*/ 173 w 150"/>
                    <a:gd name="T91" fmla="*/ 40 h 130"/>
                    <a:gd name="T92" fmla="*/ 172 w 150"/>
                    <a:gd name="T93" fmla="*/ 24 h 130"/>
                    <a:gd name="T94" fmla="*/ 166 w 150"/>
                    <a:gd name="T95" fmla="*/ 17 h 13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0"/>
                    <a:gd name="T145" fmla="*/ 0 h 130"/>
                    <a:gd name="T146" fmla="*/ 150 w 150"/>
                    <a:gd name="T147" fmla="*/ 130 h 13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0" h="130">
                      <a:moveTo>
                        <a:pt x="138" y="14"/>
                      </a:moveTo>
                      <a:lnTo>
                        <a:pt x="131" y="13"/>
                      </a:lnTo>
                      <a:cubicBezTo>
                        <a:pt x="129" y="13"/>
                        <a:pt x="128" y="10"/>
                        <a:pt x="126" y="10"/>
                      </a:cubicBezTo>
                      <a:cubicBezTo>
                        <a:pt x="124" y="9"/>
                        <a:pt x="121" y="11"/>
                        <a:pt x="118" y="11"/>
                      </a:cubicBezTo>
                      <a:cubicBezTo>
                        <a:pt x="115" y="12"/>
                        <a:pt x="111" y="13"/>
                        <a:pt x="107" y="12"/>
                      </a:cubicBezTo>
                      <a:cubicBezTo>
                        <a:pt x="104" y="11"/>
                        <a:pt x="102" y="8"/>
                        <a:pt x="101" y="5"/>
                      </a:cubicBezTo>
                      <a:cubicBezTo>
                        <a:pt x="100" y="4"/>
                        <a:pt x="103" y="2"/>
                        <a:pt x="102" y="1"/>
                      </a:cubicBezTo>
                      <a:cubicBezTo>
                        <a:pt x="99" y="0"/>
                        <a:pt x="95" y="1"/>
                        <a:pt x="93" y="3"/>
                      </a:cubicBezTo>
                      <a:cubicBezTo>
                        <a:pt x="91" y="5"/>
                        <a:pt x="90" y="9"/>
                        <a:pt x="88" y="12"/>
                      </a:cubicBezTo>
                      <a:cubicBezTo>
                        <a:pt x="86" y="16"/>
                        <a:pt x="85" y="21"/>
                        <a:pt x="82" y="26"/>
                      </a:cubicBezTo>
                      <a:cubicBezTo>
                        <a:pt x="80" y="29"/>
                        <a:pt x="79" y="33"/>
                        <a:pt x="76" y="35"/>
                      </a:cubicBezTo>
                      <a:cubicBezTo>
                        <a:pt x="73" y="38"/>
                        <a:pt x="68" y="38"/>
                        <a:pt x="65" y="40"/>
                      </a:cubicBezTo>
                      <a:cubicBezTo>
                        <a:pt x="62" y="41"/>
                        <a:pt x="60" y="43"/>
                        <a:pt x="58" y="45"/>
                      </a:cubicBezTo>
                      <a:cubicBezTo>
                        <a:pt x="55" y="48"/>
                        <a:pt x="51" y="51"/>
                        <a:pt x="49" y="54"/>
                      </a:cubicBezTo>
                      <a:cubicBezTo>
                        <a:pt x="48" y="55"/>
                        <a:pt x="49" y="57"/>
                        <a:pt x="49" y="58"/>
                      </a:cubicBezTo>
                      <a:cubicBezTo>
                        <a:pt x="47" y="62"/>
                        <a:pt x="44" y="64"/>
                        <a:pt x="43" y="68"/>
                      </a:cubicBezTo>
                      <a:cubicBezTo>
                        <a:pt x="41" y="73"/>
                        <a:pt x="41" y="79"/>
                        <a:pt x="42" y="84"/>
                      </a:cubicBezTo>
                      <a:cubicBezTo>
                        <a:pt x="43" y="86"/>
                        <a:pt x="46" y="88"/>
                        <a:pt x="46" y="90"/>
                      </a:cubicBezTo>
                      <a:cubicBezTo>
                        <a:pt x="44" y="94"/>
                        <a:pt x="40" y="96"/>
                        <a:pt x="38" y="100"/>
                      </a:cubicBezTo>
                      <a:cubicBezTo>
                        <a:pt x="37" y="101"/>
                        <a:pt x="37" y="104"/>
                        <a:pt x="35" y="105"/>
                      </a:cubicBezTo>
                      <a:cubicBezTo>
                        <a:pt x="33" y="108"/>
                        <a:pt x="28" y="110"/>
                        <a:pt x="25" y="113"/>
                      </a:cubicBezTo>
                      <a:cubicBezTo>
                        <a:pt x="23" y="115"/>
                        <a:pt x="23" y="118"/>
                        <a:pt x="21" y="120"/>
                      </a:cubicBezTo>
                      <a:cubicBezTo>
                        <a:pt x="19" y="121"/>
                        <a:pt x="17" y="119"/>
                        <a:pt x="15" y="120"/>
                      </a:cubicBezTo>
                      <a:cubicBezTo>
                        <a:pt x="12" y="121"/>
                        <a:pt x="8" y="123"/>
                        <a:pt x="5" y="125"/>
                      </a:cubicBezTo>
                      <a:cubicBezTo>
                        <a:pt x="3" y="126"/>
                        <a:pt x="2" y="128"/>
                        <a:pt x="0" y="130"/>
                      </a:cubicBezTo>
                      <a:lnTo>
                        <a:pt x="56" y="130"/>
                      </a:lnTo>
                      <a:lnTo>
                        <a:pt x="56" y="115"/>
                      </a:lnTo>
                      <a:cubicBezTo>
                        <a:pt x="56" y="112"/>
                        <a:pt x="63" y="110"/>
                        <a:pt x="66" y="107"/>
                      </a:cubicBezTo>
                      <a:cubicBezTo>
                        <a:pt x="68" y="105"/>
                        <a:pt x="71" y="103"/>
                        <a:pt x="74" y="102"/>
                      </a:cubicBezTo>
                      <a:cubicBezTo>
                        <a:pt x="76" y="101"/>
                        <a:pt x="79" y="102"/>
                        <a:pt x="81" y="100"/>
                      </a:cubicBezTo>
                      <a:cubicBezTo>
                        <a:pt x="82" y="100"/>
                        <a:pt x="82" y="97"/>
                        <a:pt x="84" y="97"/>
                      </a:cubicBezTo>
                      <a:cubicBezTo>
                        <a:pt x="86" y="96"/>
                        <a:pt x="89" y="97"/>
                        <a:pt x="92" y="97"/>
                      </a:cubicBezTo>
                      <a:cubicBezTo>
                        <a:pt x="95" y="96"/>
                        <a:pt x="98" y="96"/>
                        <a:pt x="100" y="95"/>
                      </a:cubicBezTo>
                      <a:cubicBezTo>
                        <a:pt x="103" y="92"/>
                        <a:pt x="103" y="88"/>
                        <a:pt x="106" y="86"/>
                      </a:cubicBezTo>
                      <a:cubicBezTo>
                        <a:pt x="109" y="83"/>
                        <a:pt x="114" y="84"/>
                        <a:pt x="118" y="83"/>
                      </a:cubicBezTo>
                      <a:cubicBezTo>
                        <a:pt x="120" y="82"/>
                        <a:pt x="121" y="80"/>
                        <a:pt x="121" y="79"/>
                      </a:cubicBezTo>
                      <a:cubicBezTo>
                        <a:pt x="120" y="77"/>
                        <a:pt x="116" y="77"/>
                        <a:pt x="116" y="75"/>
                      </a:cubicBezTo>
                      <a:cubicBezTo>
                        <a:pt x="116" y="73"/>
                        <a:pt x="118" y="70"/>
                        <a:pt x="120" y="69"/>
                      </a:cubicBezTo>
                      <a:cubicBezTo>
                        <a:pt x="123" y="67"/>
                        <a:pt x="126" y="67"/>
                        <a:pt x="129" y="67"/>
                      </a:cubicBezTo>
                      <a:cubicBezTo>
                        <a:pt x="133" y="66"/>
                        <a:pt x="137" y="64"/>
                        <a:pt x="141" y="64"/>
                      </a:cubicBezTo>
                      <a:cubicBezTo>
                        <a:pt x="143" y="63"/>
                        <a:pt x="145" y="64"/>
                        <a:pt x="147" y="63"/>
                      </a:cubicBezTo>
                      <a:cubicBezTo>
                        <a:pt x="148" y="61"/>
                        <a:pt x="150" y="59"/>
                        <a:pt x="150" y="56"/>
                      </a:cubicBezTo>
                      <a:cubicBezTo>
                        <a:pt x="150" y="54"/>
                        <a:pt x="147" y="54"/>
                        <a:pt x="146" y="52"/>
                      </a:cubicBezTo>
                      <a:cubicBezTo>
                        <a:pt x="146" y="51"/>
                        <a:pt x="147" y="49"/>
                        <a:pt x="146" y="48"/>
                      </a:cubicBezTo>
                      <a:cubicBezTo>
                        <a:pt x="146" y="46"/>
                        <a:pt x="144" y="46"/>
                        <a:pt x="143" y="44"/>
                      </a:cubicBezTo>
                      <a:cubicBezTo>
                        <a:pt x="143" y="41"/>
                        <a:pt x="144" y="37"/>
                        <a:pt x="144" y="33"/>
                      </a:cubicBezTo>
                      <a:cubicBezTo>
                        <a:pt x="144" y="29"/>
                        <a:pt x="144" y="24"/>
                        <a:pt x="143" y="20"/>
                      </a:cubicBezTo>
                      <a:cubicBezTo>
                        <a:pt x="142" y="18"/>
                        <a:pt x="140" y="16"/>
                        <a:pt x="138" y="14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2552"/>
                <p:cNvSpPr>
                  <a:spLocks noChangeAspect="1"/>
                </p:cNvSpPr>
                <p:nvPr/>
              </p:nvSpPr>
              <p:spPr bwMode="auto">
                <a:xfrm>
                  <a:off x="4434190" y="2174194"/>
                  <a:ext cx="744845" cy="834713"/>
                </a:xfrm>
                <a:custGeom>
                  <a:avLst/>
                  <a:gdLst>
                    <a:gd name="T0" fmla="*/ 70 w 151"/>
                    <a:gd name="T1" fmla="*/ 224 h 187"/>
                    <a:gd name="T2" fmla="*/ 76 w 151"/>
                    <a:gd name="T3" fmla="*/ 223 h 187"/>
                    <a:gd name="T4" fmla="*/ 79 w 151"/>
                    <a:gd name="T5" fmla="*/ 213 h 187"/>
                    <a:gd name="T6" fmla="*/ 84 w 151"/>
                    <a:gd name="T7" fmla="*/ 213 h 187"/>
                    <a:gd name="T8" fmla="*/ 90 w 151"/>
                    <a:gd name="T9" fmla="*/ 220 h 187"/>
                    <a:gd name="T10" fmla="*/ 95 w 151"/>
                    <a:gd name="T11" fmla="*/ 214 h 187"/>
                    <a:gd name="T12" fmla="*/ 110 w 151"/>
                    <a:gd name="T13" fmla="*/ 214 h 187"/>
                    <a:gd name="T14" fmla="*/ 114 w 151"/>
                    <a:gd name="T15" fmla="*/ 209 h 187"/>
                    <a:gd name="T16" fmla="*/ 116 w 151"/>
                    <a:gd name="T17" fmla="*/ 214 h 187"/>
                    <a:gd name="T18" fmla="*/ 173 w 151"/>
                    <a:gd name="T19" fmla="*/ 214 h 187"/>
                    <a:gd name="T20" fmla="*/ 176 w 151"/>
                    <a:gd name="T21" fmla="*/ 197 h 187"/>
                    <a:gd name="T22" fmla="*/ 171 w 151"/>
                    <a:gd name="T23" fmla="*/ 195 h 187"/>
                    <a:gd name="T24" fmla="*/ 158 w 151"/>
                    <a:gd name="T25" fmla="*/ 42 h 187"/>
                    <a:gd name="T26" fmla="*/ 181 w 151"/>
                    <a:gd name="T27" fmla="*/ 42 h 187"/>
                    <a:gd name="T28" fmla="*/ 123 w 151"/>
                    <a:gd name="T29" fmla="*/ 0 h 187"/>
                    <a:gd name="T30" fmla="*/ 123 w 151"/>
                    <a:gd name="T31" fmla="*/ 25 h 187"/>
                    <a:gd name="T32" fmla="*/ 74 w 151"/>
                    <a:gd name="T33" fmla="*/ 25 h 187"/>
                    <a:gd name="T34" fmla="*/ 74 w 151"/>
                    <a:gd name="T35" fmla="*/ 70 h 187"/>
                    <a:gd name="T36" fmla="*/ 70 w 151"/>
                    <a:gd name="T37" fmla="*/ 72 h 187"/>
                    <a:gd name="T38" fmla="*/ 64 w 151"/>
                    <a:gd name="T39" fmla="*/ 73 h 187"/>
                    <a:gd name="T40" fmla="*/ 55 w 151"/>
                    <a:gd name="T41" fmla="*/ 83 h 187"/>
                    <a:gd name="T42" fmla="*/ 58 w 151"/>
                    <a:gd name="T43" fmla="*/ 105 h 187"/>
                    <a:gd name="T44" fmla="*/ 55 w 151"/>
                    <a:gd name="T45" fmla="*/ 108 h 187"/>
                    <a:gd name="T46" fmla="*/ 5 w 151"/>
                    <a:gd name="T47" fmla="*/ 107 h 187"/>
                    <a:gd name="T48" fmla="*/ 0 w 151"/>
                    <a:gd name="T49" fmla="*/ 114 h 187"/>
                    <a:gd name="T50" fmla="*/ 5 w 151"/>
                    <a:gd name="T51" fmla="*/ 119 h 187"/>
                    <a:gd name="T52" fmla="*/ 7 w 151"/>
                    <a:gd name="T53" fmla="*/ 119 h 187"/>
                    <a:gd name="T54" fmla="*/ 10 w 151"/>
                    <a:gd name="T55" fmla="*/ 129 h 187"/>
                    <a:gd name="T56" fmla="*/ 6 w 151"/>
                    <a:gd name="T57" fmla="*/ 146 h 187"/>
                    <a:gd name="T58" fmla="*/ 8 w 151"/>
                    <a:gd name="T59" fmla="*/ 149 h 187"/>
                    <a:gd name="T60" fmla="*/ 11 w 151"/>
                    <a:gd name="T61" fmla="*/ 162 h 187"/>
                    <a:gd name="T62" fmla="*/ 8 w 151"/>
                    <a:gd name="T63" fmla="*/ 179 h 187"/>
                    <a:gd name="T64" fmla="*/ 4 w 151"/>
                    <a:gd name="T65" fmla="*/ 197 h 187"/>
                    <a:gd name="T66" fmla="*/ 10 w 151"/>
                    <a:gd name="T67" fmla="*/ 191 h 187"/>
                    <a:gd name="T68" fmla="*/ 25 w 151"/>
                    <a:gd name="T69" fmla="*/ 191 h 187"/>
                    <a:gd name="T70" fmla="*/ 28 w 151"/>
                    <a:gd name="T71" fmla="*/ 189 h 187"/>
                    <a:gd name="T72" fmla="*/ 37 w 151"/>
                    <a:gd name="T73" fmla="*/ 190 h 187"/>
                    <a:gd name="T74" fmla="*/ 44 w 151"/>
                    <a:gd name="T75" fmla="*/ 200 h 187"/>
                    <a:gd name="T76" fmla="*/ 52 w 151"/>
                    <a:gd name="T77" fmla="*/ 200 h 187"/>
                    <a:gd name="T78" fmla="*/ 55 w 151"/>
                    <a:gd name="T79" fmla="*/ 212 h 187"/>
                    <a:gd name="T80" fmla="*/ 61 w 151"/>
                    <a:gd name="T81" fmla="*/ 219 h 187"/>
                    <a:gd name="T82" fmla="*/ 70 w 151"/>
                    <a:gd name="T83" fmla="*/ 224 h 18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1"/>
                    <a:gd name="T127" fmla="*/ 0 h 187"/>
                    <a:gd name="T128" fmla="*/ 151 w 151"/>
                    <a:gd name="T129" fmla="*/ 187 h 18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1" h="187">
                      <a:moveTo>
                        <a:pt x="58" y="186"/>
                      </a:moveTo>
                      <a:cubicBezTo>
                        <a:pt x="60" y="186"/>
                        <a:pt x="62" y="187"/>
                        <a:pt x="63" y="185"/>
                      </a:cubicBezTo>
                      <a:cubicBezTo>
                        <a:pt x="65" y="183"/>
                        <a:pt x="64" y="179"/>
                        <a:pt x="66" y="177"/>
                      </a:cubicBezTo>
                      <a:cubicBezTo>
                        <a:pt x="66" y="176"/>
                        <a:pt x="69" y="176"/>
                        <a:pt x="70" y="177"/>
                      </a:cubicBezTo>
                      <a:cubicBezTo>
                        <a:pt x="72" y="178"/>
                        <a:pt x="72" y="182"/>
                        <a:pt x="75" y="183"/>
                      </a:cubicBezTo>
                      <a:cubicBezTo>
                        <a:pt x="77" y="183"/>
                        <a:pt x="77" y="178"/>
                        <a:pt x="79" y="178"/>
                      </a:cubicBezTo>
                      <a:cubicBezTo>
                        <a:pt x="83" y="176"/>
                        <a:pt x="88" y="179"/>
                        <a:pt x="92" y="178"/>
                      </a:cubicBezTo>
                      <a:cubicBezTo>
                        <a:pt x="94" y="177"/>
                        <a:pt x="93" y="174"/>
                        <a:pt x="95" y="174"/>
                      </a:cubicBezTo>
                      <a:cubicBezTo>
                        <a:pt x="96" y="174"/>
                        <a:pt x="96" y="178"/>
                        <a:pt x="97" y="178"/>
                      </a:cubicBezTo>
                      <a:lnTo>
                        <a:pt x="144" y="178"/>
                      </a:lnTo>
                      <a:lnTo>
                        <a:pt x="147" y="164"/>
                      </a:lnTo>
                      <a:lnTo>
                        <a:pt x="143" y="162"/>
                      </a:lnTo>
                      <a:lnTo>
                        <a:pt x="132" y="35"/>
                      </a:lnTo>
                      <a:cubicBezTo>
                        <a:pt x="131" y="29"/>
                        <a:pt x="144" y="35"/>
                        <a:pt x="151" y="35"/>
                      </a:cubicBezTo>
                      <a:lnTo>
                        <a:pt x="103" y="0"/>
                      </a:lnTo>
                      <a:lnTo>
                        <a:pt x="103" y="21"/>
                      </a:lnTo>
                      <a:lnTo>
                        <a:pt x="62" y="21"/>
                      </a:lnTo>
                      <a:lnTo>
                        <a:pt x="62" y="58"/>
                      </a:lnTo>
                      <a:lnTo>
                        <a:pt x="58" y="60"/>
                      </a:lnTo>
                      <a:cubicBezTo>
                        <a:pt x="56" y="60"/>
                        <a:pt x="54" y="60"/>
                        <a:pt x="53" y="61"/>
                      </a:cubicBezTo>
                      <a:cubicBezTo>
                        <a:pt x="50" y="63"/>
                        <a:pt x="48" y="66"/>
                        <a:pt x="46" y="69"/>
                      </a:cubicBezTo>
                      <a:cubicBezTo>
                        <a:pt x="46" y="75"/>
                        <a:pt x="48" y="81"/>
                        <a:pt x="48" y="87"/>
                      </a:cubicBezTo>
                      <a:cubicBezTo>
                        <a:pt x="48" y="89"/>
                        <a:pt x="46" y="89"/>
                        <a:pt x="46" y="90"/>
                      </a:cubicBezTo>
                      <a:lnTo>
                        <a:pt x="4" y="89"/>
                      </a:lnTo>
                      <a:lnTo>
                        <a:pt x="0" y="95"/>
                      </a:lnTo>
                      <a:cubicBezTo>
                        <a:pt x="1" y="96"/>
                        <a:pt x="2" y="98"/>
                        <a:pt x="4" y="99"/>
                      </a:cubicBezTo>
                      <a:cubicBezTo>
                        <a:pt x="4" y="99"/>
                        <a:pt x="6" y="98"/>
                        <a:pt x="6" y="99"/>
                      </a:cubicBezTo>
                      <a:cubicBezTo>
                        <a:pt x="7" y="101"/>
                        <a:pt x="8" y="104"/>
                        <a:pt x="8" y="107"/>
                      </a:cubicBezTo>
                      <a:cubicBezTo>
                        <a:pt x="8" y="111"/>
                        <a:pt x="6" y="116"/>
                        <a:pt x="5" y="121"/>
                      </a:cubicBezTo>
                      <a:cubicBezTo>
                        <a:pt x="5" y="122"/>
                        <a:pt x="7" y="123"/>
                        <a:pt x="7" y="124"/>
                      </a:cubicBezTo>
                      <a:cubicBezTo>
                        <a:pt x="8" y="127"/>
                        <a:pt x="9" y="131"/>
                        <a:pt x="9" y="135"/>
                      </a:cubicBezTo>
                      <a:cubicBezTo>
                        <a:pt x="9" y="139"/>
                        <a:pt x="8" y="144"/>
                        <a:pt x="7" y="149"/>
                      </a:cubicBezTo>
                      <a:cubicBezTo>
                        <a:pt x="6" y="154"/>
                        <a:pt x="4" y="160"/>
                        <a:pt x="3" y="164"/>
                      </a:cubicBezTo>
                      <a:cubicBezTo>
                        <a:pt x="5" y="163"/>
                        <a:pt x="6" y="160"/>
                        <a:pt x="8" y="159"/>
                      </a:cubicBezTo>
                      <a:cubicBezTo>
                        <a:pt x="12" y="158"/>
                        <a:pt x="17" y="160"/>
                        <a:pt x="21" y="159"/>
                      </a:cubicBezTo>
                      <a:cubicBezTo>
                        <a:pt x="22" y="159"/>
                        <a:pt x="22" y="157"/>
                        <a:pt x="23" y="157"/>
                      </a:cubicBezTo>
                      <a:cubicBezTo>
                        <a:pt x="26" y="157"/>
                        <a:pt x="29" y="156"/>
                        <a:pt x="31" y="158"/>
                      </a:cubicBezTo>
                      <a:cubicBezTo>
                        <a:pt x="34" y="159"/>
                        <a:pt x="34" y="164"/>
                        <a:pt x="37" y="166"/>
                      </a:cubicBezTo>
                      <a:cubicBezTo>
                        <a:pt x="39" y="167"/>
                        <a:pt x="41" y="165"/>
                        <a:pt x="43" y="166"/>
                      </a:cubicBezTo>
                      <a:cubicBezTo>
                        <a:pt x="45" y="169"/>
                        <a:pt x="45" y="173"/>
                        <a:pt x="46" y="176"/>
                      </a:cubicBezTo>
                      <a:cubicBezTo>
                        <a:pt x="47" y="178"/>
                        <a:pt x="49" y="181"/>
                        <a:pt x="51" y="182"/>
                      </a:cubicBezTo>
                      <a:cubicBezTo>
                        <a:pt x="53" y="184"/>
                        <a:pt x="56" y="185"/>
                        <a:pt x="58" y="18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4384808" y="2304038"/>
                  <a:ext cx="2090499" cy="1380058"/>
                  <a:chOff x="4384808" y="2304038"/>
                  <a:chExt cx="2090499" cy="1380058"/>
                </a:xfrm>
                <a:noFill/>
              </p:grpSpPr>
              <p:sp>
                <p:nvSpPr>
                  <p:cNvPr id="62" name="Freeform 2553"/>
                  <p:cNvSpPr>
                    <a:spLocks noChangeAspect="1"/>
                  </p:cNvSpPr>
                  <p:nvPr/>
                </p:nvSpPr>
                <p:spPr bwMode="auto">
                  <a:xfrm>
                    <a:off x="4384808" y="2871644"/>
                    <a:ext cx="382712" cy="281946"/>
                  </a:xfrm>
                  <a:custGeom>
                    <a:avLst/>
                    <a:gdLst>
                      <a:gd name="T0" fmla="*/ 12 w 78"/>
                      <a:gd name="T1" fmla="*/ 76 h 64"/>
                      <a:gd name="T2" fmla="*/ 11 w 78"/>
                      <a:gd name="T3" fmla="*/ 70 h 64"/>
                      <a:gd name="T4" fmla="*/ 11 w 78"/>
                      <a:gd name="T5" fmla="*/ 64 h 64"/>
                      <a:gd name="T6" fmla="*/ 24 w 78"/>
                      <a:gd name="T7" fmla="*/ 64 h 64"/>
                      <a:gd name="T8" fmla="*/ 36 w 78"/>
                      <a:gd name="T9" fmla="*/ 61 h 64"/>
                      <a:gd name="T10" fmla="*/ 46 w 78"/>
                      <a:gd name="T11" fmla="*/ 62 h 64"/>
                      <a:gd name="T12" fmla="*/ 55 w 78"/>
                      <a:gd name="T13" fmla="*/ 61 h 64"/>
                      <a:gd name="T14" fmla="*/ 56 w 78"/>
                      <a:gd name="T15" fmla="*/ 56 h 64"/>
                      <a:gd name="T16" fmla="*/ 43 w 78"/>
                      <a:gd name="T17" fmla="*/ 53 h 64"/>
                      <a:gd name="T18" fmla="*/ 35 w 78"/>
                      <a:gd name="T19" fmla="*/ 52 h 64"/>
                      <a:gd name="T20" fmla="*/ 31 w 78"/>
                      <a:gd name="T21" fmla="*/ 56 h 64"/>
                      <a:gd name="T22" fmla="*/ 17 w 78"/>
                      <a:gd name="T23" fmla="*/ 57 h 64"/>
                      <a:gd name="T24" fmla="*/ 13 w 78"/>
                      <a:gd name="T25" fmla="*/ 49 h 64"/>
                      <a:gd name="T26" fmla="*/ 10 w 78"/>
                      <a:gd name="T27" fmla="*/ 39 h 64"/>
                      <a:gd name="T28" fmla="*/ 0 w 78"/>
                      <a:gd name="T29" fmla="*/ 37 h 64"/>
                      <a:gd name="T30" fmla="*/ 10 w 78"/>
                      <a:gd name="T31" fmla="*/ 27 h 64"/>
                      <a:gd name="T32" fmla="*/ 17 w 78"/>
                      <a:gd name="T33" fmla="*/ 19 h 64"/>
                      <a:gd name="T34" fmla="*/ 15 w 78"/>
                      <a:gd name="T35" fmla="*/ 10 h 64"/>
                      <a:gd name="T36" fmla="*/ 21 w 78"/>
                      <a:gd name="T37" fmla="*/ 4 h 64"/>
                      <a:gd name="T38" fmla="*/ 37 w 78"/>
                      <a:gd name="T39" fmla="*/ 4 h 64"/>
                      <a:gd name="T40" fmla="*/ 39 w 78"/>
                      <a:gd name="T41" fmla="*/ 1 h 64"/>
                      <a:gd name="T42" fmla="*/ 49 w 78"/>
                      <a:gd name="T43" fmla="*/ 2 h 64"/>
                      <a:gd name="T44" fmla="*/ 56 w 78"/>
                      <a:gd name="T45" fmla="*/ 12 h 64"/>
                      <a:gd name="T46" fmla="*/ 63 w 78"/>
                      <a:gd name="T47" fmla="*/ 12 h 64"/>
                      <a:gd name="T48" fmla="*/ 67 w 78"/>
                      <a:gd name="T49" fmla="*/ 24 h 64"/>
                      <a:gd name="T50" fmla="*/ 73 w 78"/>
                      <a:gd name="T51" fmla="*/ 31 h 64"/>
                      <a:gd name="T52" fmla="*/ 81 w 78"/>
                      <a:gd name="T53" fmla="*/ 36 h 64"/>
                      <a:gd name="T54" fmla="*/ 85 w 78"/>
                      <a:gd name="T55" fmla="*/ 45 h 64"/>
                      <a:gd name="T56" fmla="*/ 82 w 78"/>
                      <a:gd name="T57" fmla="*/ 56 h 64"/>
                      <a:gd name="T58" fmla="*/ 86 w 78"/>
                      <a:gd name="T59" fmla="*/ 61 h 64"/>
                      <a:gd name="T60" fmla="*/ 89 w 78"/>
                      <a:gd name="T61" fmla="*/ 61 h 64"/>
                      <a:gd name="T62" fmla="*/ 93 w 78"/>
                      <a:gd name="T63" fmla="*/ 68 h 64"/>
                      <a:gd name="T64" fmla="*/ 91 w 78"/>
                      <a:gd name="T65" fmla="*/ 75 h 64"/>
                      <a:gd name="T66" fmla="*/ 81 w 78"/>
                      <a:gd name="T67" fmla="*/ 76 h 64"/>
                      <a:gd name="T68" fmla="*/ 72 w 78"/>
                      <a:gd name="T69" fmla="*/ 75 h 64"/>
                      <a:gd name="T70" fmla="*/ 68 w 78"/>
                      <a:gd name="T71" fmla="*/ 75 h 64"/>
                      <a:gd name="T72" fmla="*/ 66 w 78"/>
                      <a:gd name="T73" fmla="*/ 72 h 64"/>
                      <a:gd name="T74" fmla="*/ 57 w 78"/>
                      <a:gd name="T75" fmla="*/ 72 h 64"/>
                      <a:gd name="T76" fmla="*/ 39 w 78"/>
                      <a:gd name="T77" fmla="*/ 71 h 64"/>
                      <a:gd name="T78" fmla="*/ 30 w 78"/>
                      <a:gd name="T79" fmla="*/ 76 h 64"/>
                      <a:gd name="T80" fmla="*/ 19 w 78"/>
                      <a:gd name="T81" fmla="*/ 75 h 64"/>
                      <a:gd name="T82" fmla="*/ 12 w 78"/>
                      <a:gd name="T83" fmla="*/ 76 h 6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78"/>
                      <a:gd name="T127" fmla="*/ 0 h 64"/>
                      <a:gd name="T128" fmla="*/ 78 w 78"/>
                      <a:gd name="T129" fmla="*/ 64 h 6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78" h="64">
                        <a:moveTo>
                          <a:pt x="10" y="64"/>
                        </a:moveTo>
                        <a:cubicBezTo>
                          <a:pt x="10" y="62"/>
                          <a:pt x="9" y="61"/>
                          <a:pt x="9" y="59"/>
                        </a:cubicBezTo>
                        <a:cubicBezTo>
                          <a:pt x="9" y="57"/>
                          <a:pt x="9" y="56"/>
                          <a:pt x="9" y="54"/>
                        </a:cubicBezTo>
                        <a:cubicBezTo>
                          <a:pt x="13" y="54"/>
                          <a:pt x="16" y="55"/>
                          <a:pt x="20" y="54"/>
                        </a:cubicBezTo>
                        <a:cubicBezTo>
                          <a:pt x="23" y="54"/>
                          <a:pt x="26" y="51"/>
                          <a:pt x="30" y="51"/>
                        </a:cubicBezTo>
                        <a:cubicBezTo>
                          <a:pt x="33" y="51"/>
                          <a:pt x="36" y="52"/>
                          <a:pt x="39" y="52"/>
                        </a:cubicBezTo>
                        <a:cubicBezTo>
                          <a:pt x="42" y="52"/>
                          <a:pt x="44" y="52"/>
                          <a:pt x="46" y="51"/>
                        </a:cubicBezTo>
                        <a:cubicBezTo>
                          <a:pt x="47" y="50"/>
                          <a:pt x="48" y="48"/>
                          <a:pt x="47" y="47"/>
                        </a:cubicBezTo>
                        <a:cubicBezTo>
                          <a:pt x="44" y="46"/>
                          <a:pt x="39" y="45"/>
                          <a:pt x="36" y="45"/>
                        </a:cubicBezTo>
                        <a:cubicBezTo>
                          <a:pt x="33" y="44"/>
                          <a:pt x="31" y="44"/>
                          <a:pt x="29" y="44"/>
                        </a:cubicBezTo>
                        <a:cubicBezTo>
                          <a:pt x="28" y="45"/>
                          <a:pt x="27" y="47"/>
                          <a:pt x="26" y="47"/>
                        </a:cubicBezTo>
                        <a:cubicBezTo>
                          <a:pt x="22" y="48"/>
                          <a:pt x="18" y="48"/>
                          <a:pt x="14" y="48"/>
                        </a:cubicBezTo>
                        <a:cubicBezTo>
                          <a:pt x="13" y="46"/>
                          <a:pt x="12" y="43"/>
                          <a:pt x="11" y="41"/>
                        </a:cubicBezTo>
                        <a:cubicBezTo>
                          <a:pt x="10" y="38"/>
                          <a:pt x="10" y="35"/>
                          <a:pt x="8" y="33"/>
                        </a:cubicBezTo>
                        <a:cubicBezTo>
                          <a:pt x="6" y="32"/>
                          <a:pt x="0" y="34"/>
                          <a:pt x="0" y="31"/>
                        </a:cubicBezTo>
                        <a:cubicBezTo>
                          <a:pt x="0" y="27"/>
                          <a:pt x="6" y="26"/>
                          <a:pt x="8" y="23"/>
                        </a:cubicBezTo>
                        <a:cubicBezTo>
                          <a:pt x="10" y="21"/>
                          <a:pt x="13" y="19"/>
                          <a:pt x="14" y="16"/>
                        </a:cubicBezTo>
                        <a:cubicBezTo>
                          <a:pt x="14" y="14"/>
                          <a:pt x="13" y="11"/>
                          <a:pt x="13" y="8"/>
                        </a:cubicBezTo>
                        <a:cubicBezTo>
                          <a:pt x="15" y="7"/>
                          <a:pt x="16" y="4"/>
                          <a:pt x="18" y="3"/>
                        </a:cubicBezTo>
                        <a:cubicBezTo>
                          <a:pt x="22" y="2"/>
                          <a:pt x="27" y="4"/>
                          <a:pt x="31" y="3"/>
                        </a:cubicBezTo>
                        <a:cubicBezTo>
                          <a:pt x="32" y="3"/>
                          <a:pt x="32" y="1"/>
                          <a:pt x="33" y="1"/>
                        </a:cubicBezTo>
                        <a:cubicBezTo>
                          <a:pt x="36" y="1"/>
                          <a:pt x="39" y="0"/>
                          <a:pt x="41" y="2"/>
                        </a:cubicBezTo>
                        <a:cubicBezTo>
                          <a:pt x="44" y="3"/>
                          <a:pt x="44" y="8"/>
                          <a:pt x="47" y="10"/>
                        </a:cubicBezTo>
                        <a:cubicBezTo>
                          <a:pt x="49" y="11"/>
                          <a:pt x="51" y="9"/>
                          <a:pt x="53" y="10"/>
                        </a:cubicBezTo>
                        <a:cubicBezTo>
                          <a:pt x="55" y="13"/>
                          <a:pt x="55" y="17"/>
                          <a:pt x="56" y="20"/>
                        </a:cubicBezTo>
                        <a:cubicBezTo>
                          <a:pt x="57" y="22"/>
                          <a:pt x="59" y="25"/>
                          <a:pt x="61" y="26"/>
                        </a:cubicBezTo>
                        <a:cubicBezTo>
                          <a:pt x="63" y="28"/>
                          <a:pt x="66" y="29"/>
                          <a:pt x="68" y="30"/>
                        </a:cubicBezTo>
                        <a:lnTo>
                          <a:pt x="71" y="38"/>
                        </a:lnTo>
                        <a:lnTo>
                          <a:pt x="69" y="47"/>
                        </a:lnTo>
                        <a:lnTo>
                          <a:pt x="72" y="51"/>
                        </a:lnTo>
                        <a:lnTo>
                          <a:pt x="75" y="51"/>
                        </a:lnTo>
                        <a:lnTo>
                          <a:pt x="78" y="57"/>
                        </a:lnTo>
                        <a:lnTo>
                          <a:pt x="76" y="63"/>
                        </a:lnTo>
                        <a:cubicBezTo>
                          <a:pt x="73" y="63"/>
                          <a:pt x="71" y="64"/>
                          <a:pt x="68" y="64"/>
                        </a:cubicBezTo>
                        <a:cubicBezTo>
                          <a:pt x="66" y="63"/>
                          <a:pt x="63" y="63"/>
                          <a:pt x="60" y="63"/>
                        </a:cubicBezTo>
                        <a:cubicBezTo>
                          <a:pt x="59" y="63"/>
                          <a:pt x="58" y="64"/>
                          <a:pt x="57" y="63"/>
                        </a:cubicBezTo>
                        <a:cubicBezTo>
                          <a:pt x="56" y="63"/>
                          <a:pt x="56" y="61"/>
                          <a:pt x="55" y="61"/>
                        </a:cubicBezTo>
                        <a:cubicBezTo>
                          <a:pt x="53" y="60"/>
                          <a:pt x="50" y="61"/>
                          <a:pt x="48" y="61"/>
                        </a:cubicBezTo>
                        <a:cubicBezTo>
                          <a:pt x="43" y="60"/>
                          <a:pt x="38" y="59"/>
                          <a:pt x="33" y="60"/>
                        </a:cubicBezTo>
                        <a:cubicBezTo>
                          <a:pt x="30" y="60"/>
                          <a:pt x="28" y="63"/>
                          <a:pt x="25" y="64"/>
                        </a:cubicBezTo>
                        <a:cubicBezTo>
                          <a:pt x="22" y="64"/>
                          <a:pt x="19" y="63"/>
                          <a:pt x="16" y="63"/>
                        </a:cubicBezTo>
                        <a:cubicBezTo>
                          <a:pt x="14" y="63"/>
                          <a:pt x="12" y="63"/>
                          <a:pt x="10" y="64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" name="Freeform 2554"/>
                  <p:cNvSpPr>
                    <a:spLocks noChangeAspect="1"/>
                  </p:cNvSpPr>
                  <p:nvPr/>
                </p:nvSpPr>
                <p:spPr bwMode="auto">
                  <a:xfrm>
                    <a:off x="4434190" y="3131332"/>
                    <a:ext cx="205758" cy="122425"/>
                  </a:xfrm>
                  <a:custGeom>
                    <a:avLst/>
                    <a:gdLst>
                      <a:gd name="T0" fmla="*/ 26 w 42"/>
                      <a:gd name="T1" fmla="*/ 33 h 27"/>
                      <a:gd name="T2" fmla="*/ 31 w 42"/>
                      <a:gd name="T3" fmla="*/ 22 h 27"/>
                      <a:gd name="T4" fmla="*/ 39 w 42"/>
                      <a:gd name="T5" fmla="*/ 18 h 27"/>
                      <a:gd name="T6" fmla="*/ 48 w 42"/>
                      <a:gd name="T7" fmla="*/ 17 h 27"/>
                      <a:gd name="T8" fmla="*/ 45 w 42"/>
                      <a:gd name="T9" fmla="*/ 10 h 27"/>
                      <a:gd name="T10" fmla="*/ 46 w 42"/>
                      <a:gd name="T11" fmla="*/ 6 h 27"/>
                      <a:gd name="T12" fmla="*/ 45 w 42"/>
                      <a:gd name="T13" fmla="*/ 2 h 27"/>
                      <a:gd name="T14" fmla="*/ 27 w 42"/>
                      <a:gd name="T15" fmla="*/ 1 h 27"/>
                      <a:gd name="T16" fmla="*/ 18 w 42"/>
                      <a:gd name="T17" fmla="*/ 6 h 27"/>
                      <a:gd name="T18" fmla="*/ 7 w 42"/>
                      <a:gd name="T19" fmla="*/ 5 h 27"/>
                      <a:gd name="T20" fmla="*/ 0 w 42"/>
                      <a:gd name="T21" fmla="*/ 6 h 27"/>
                      <a:gd name="T22" fmla="*/ 6 w 42"/>
                      <a:gd name="T23" fmla="*/ 15 h 27"/>
                      <a:gd name="T24" fmla="*/ 26 w 42"/>
                      <a:gd name="T25" fmla="*/ 15 h 27"/>
                      <a:gd name="T26" fmla="*/ 17 w 42"/>
                      <a:gd name="T27" fmla="*/ 18 h 27"/>
                      <a:gd name="T28" fmla="*/ 21 w 42"/>
                      <a:gd name="T29" fmla="*/ 24 h 27"/>
                      <a:gd name="T30" fmla="*/ 26 w 42"/>
                      <a:gd name="T31" fmla="*/ 33 h 2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27"/>
                      <a:gd name="T50" fmla="*/ 42 w 42"/>
                      <a:gd name="T51" fmla="*/ 27 h 2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27">
                        <a:moveTo>
                          <a:pt x="22" y="27"/>
                        </a:moveTo>
                        <a:cubicBezTo>
                          <a:pt x="23" y="24"/>
                          <a:pt x="23" y="21"/>
                          <a:pt x="26" y="18"/>
                        </a:cubicBezTo>
                        <a:cubicBezTo>
                          <a:pt x="27" y="16"/>
                          <a:pt x="31" y="16"/>
                          <a:pt x="33" y="15"/>
                        </a:cubicBezTo>
                        <a:cubicBezTo>
                          <a:pt x="36" y="15"/>
                          <a:pt x="39" y="16"/>
                          <a:pt x="40" y="14"/>
                        </a:cubicBezTo>
                        <a:cubicBezTo>
                          <a:pt x="42" y="12"/>
                          <a:pt x="38" y="10"/>
                          <a:pt x="38" y="8"/>
                        </a:cubicBezTo>
                        <a:cubicBezTo>
                          <a:pt x="38" y="7"/>
                          <a:pt x="39" y="6"/>
                          <a:pt x="39" y="5"/>
                        </a:cubicBezTo>
                        <a:cubicBezTo>
                          <a:pt x="39" y="4"/>
                          <a:pt x="39" y="3"/>
                          <a:pt x="38" y="2"/>
                        </a:cubicBezTo>
                        <a:cubicBezTo>
                          <a:pt x="33" y="1"/>
                          <a:pt x="28" y="0"/>
                          <a:pt x="23" y="1"/>
                        </a:cubicBezTo>
                        <a:cubicBezTo>
                          <a:pt x="20" y="1"/>
                          <a:pt x="18" y="4"/>
                          <a:pt x="15" y="5"/>
                        </a:cubicBezTo>
                        <a:cubicBezTo>
                          <a:pt x="12" y="5"/>
                          <a:pt x="9" y="4"/>
                          <a:pt x="6" y="4"/>
                        </a:cubicBezTo>
                        <a:cubicBezTo>
                          <a:pt x="4" y="4"/>
                          <a:pt x="2" y="4"/>
                          <a:pt x="0" y="5"/>
                        </a:cubicBezTo>
                        <a:cubicBezTo>
                          <a:pt x="1" y="7"/>
                          <a:pt x="2" y="11"/>
                          <a:pt x="5" y="12"/>
                        </a:cubicBezTo>
                        <a:cubicBezTo>
                          <a:pt x="11" y="14"/>
                          <a:pt x="16" y="10"/>
                          <a:pt x="22" y="12"/>
                        </a:cubicBezTo>
                        <a:cubicBezTo>
                          <a:pt x="24" y="12"/>
                          <a:pt x="15" y="12"/>
                          <a:pt x="14" y="15"/>
                        </a:cubicBezTo>
                        <a:cubicBezTo>
                          <a:pt x="14" y="16"/>
                          <a:pt x="17" y="18"/>
                          <a:pt x="18" y="20"/>
                        </a:cubicBezTo>
                        <a:cubicBezTo>
                          <a:pt x="20" y="22"/>
                          <a:pt x="21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4" name="Freeform 2555"/>
                  <p:cNvSpPr>
                    <a:spLocks noChangeAspect="1"/>
                  </p:cNvSpPr>
                  <p:nvPr/>
                </p:nvSpPr>
                <p:spPr bwMode="auto">
                  <a:xfrm>
                    <a:off x="4430072" y="3064554"/>
                    <a:ext cx="189297" cy="51938"/>
                  </a:xfrm>
                  <a:custGeom>
                    <a:avLst/>
                    <a:gdLst>
                      <a:gd name="T0" fmla="*/ 0 w 39"/>
                      <a:gd name="T1" fmla="*/ 13 h 11"/>
                      <a:gd name="T2" fmla="*/ 17 w 39"/>
                      <a:gd name="T3" fmla="*/ 9 h 11"/>
                      <a:gd name="T4" fmla="*/ 6 w 39"/>
                      <a:gd name="T5" fmla="*/ 5 h 11"/>
                      <a:gd name="T6" fmla="*/ 20 w 39"/>
                      <a:gd name="T7" fmla="*/ 4 h 11"/>
                      <a:gd name="T8" fmla="*/ 24 w 39"/>
                      <a:gd name="T9" fmla="*/ 0 h 11"/>
                      <a:gd name="T10" fmla="*/ 32 w 39"/>
                      <a:gd name="T11" fmla="*/ 1 h 11"/>
                      <a:gd name="T12" fmla="*/ 45 w 39"/>
                      <a:gd name="T13" fmla="*/ 4 h 11"/>
                      <a:gd name="T14" fmla="*/ 44 w 39"/>
                      <a:gd name="T15" fmla="*/ 9 h 11"/>
                      <a:gd name="T16" fmla="*/ 35 w 39"/>
                      <a:gd name="T17" fmla="*/ 10 h 11"/>
                      <a:gd name="T18" fmla="*/ 25 w 39"/>
                      <a:gd name="T19" fmla="*/ 9 h 11"/>
                      <a:gd name="T20" fmla="*/ 13 w 39"/>
                      <a:gd name="T21" fmla="*/ 13 h 11"/>
                      <a:gd name="T22" fmla="*/ 0 w 39"/>
                      <a:gd name="T23" fmla="*/ 13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9"/>
                      <a:gd name="T37" fmla="*/ 0 h 11"/>
                      <a:gd name="T38" fmla="*/ 39 w 39"/>
                      <a:gd name="T39" fmla="*/ 11 h 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9" h="11">
                        <a:moveTo>
                          <a:pt x="0" y="10"/>
                        </a:moveTo>
                        <a:cubicBezTo>
                          <a:pt x="5" y="9"/>
                          <a:pt x="9" y="8"/>
                          <a:pt x="14" y="7"/>
                        </a:cubicBezTo>
                        <a:cubicBezTo>
                          <a:pt x="11" y="5"/>
                          <a:pt x="8" y="5"/>
                          <a:pt x="5" y="4"/>
                        </a:cubicBezTo>
                        <a:cubicBezTo>
                          <a:pt x="9" y="4"/>
                          <a:pt x="13" y="4"/>
                          <a:pt x="17" y="3"/>
                        </a:cubicBezTo>
                        <a:cubicBezTo>
                          <a:pt x="18" y="3"/>
                          <a:pt x="19" y="1"/>
                          <a:pt x="20" y="0"/>
                        </a:cubicBezTo>
                        <a:cubicBezTo>
                          <a:pt x="22" y="0"/>
                          <a:pt x="24" y="0"/>
                          <a:pt x="27" y="1"/>
                        </a:cubicBezTo>
                        <a:cubicBezTo>
                          <a:pt x="30" y="1"/>
                          <a:pt x="35" y="2"/>
                          <a:pt x="38" y="3"/>
                        </a:cubicBezTo>
                        <a:cubicBezTo>
                          <a:pt x="39" y="4"/>
                          <a:pt x="38" y="6"/>
                          <a:pt x="37" y="7"/>
                        </a:cubicBezTo>
                        <a:cubicBezTo>
                          <a:pt x="35" y="8"/>
                          <a:pt x="33" y="8"/>
                          <a:pt x="30" y="8"/>
                        </a:cubicBezTo>
                        <a:cubicBezTo>
                          <a:pt x="27" y="8"/>
                          <a:pt x="24" y="7"/>
                          <a:pt x="21" y="7"/>
                        </a:cubicBezTo>
                        <a:cubicBezTo>
                          <a:pt x="17" y="7"/>
                          <a:pt x="14" y="10"/>
                          <a:pt x="11" y="10"/>
                        </a:cubicBezTo>
                        <a:cubicBezTo>
                          <a:pt x="7" y="11"/>
                          <a:pt x="4" y="10"/>
                          <a:pt x="0" y="10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" name="Freeform 2556"/>
                  <p:cNvSpPr>
                    <a:spLocks noChangeAspect="1"/>
                  </p:cNvSpPr>
                  <p:nvPr/>
                </p:nvSpPr>
                <p:spPr bwMode="auto">
                  <a:xfrm>
                    <a:off x="4541181" y="3138751"/>
                    <a:ext cx="473245" cy="359854"/>
                  </a:xfrm>
                  <a:custGeom>
                    <a:avLst/>
                    <a:gdLst>
                      <a:gd name="T0" fmla="*/ 102 w 96"/>
                      <a:gd name="T1" fmla="*/ 38 h 81"/>
                      <a:gd name="T2" fmla="*/ 96 w 96"/>
                      <a:gd name="T3" fmla="*/ 32 h 81"/>
                      <a:gd name="T4" fmla="*/ 96 w 96"/>
                      <a:gd name="T5" fmla="*/ 18 h 81"/>
                      <a:gd name="T6" fmla="*/ 85 w 96"/>
                      <a:gd name="T7" fmla="*/ 6 h 81"/>
                      <a:gd name="T8" fmla="*/ 80 w 96"/>
                      <a:gd name="T9" fmla="*/ 11 h 81"/>
                      <a:gd name="T10" fmla="*/ 67 w 96"/>
                      <a:gd name="T11" fmla="*/ 14 h 81"/>
                      <a:gd name="T12" fmla="*/ 59 w 96"/>
                      <a:gd name="T13" fmla="*/ 11 h 81"/>
                      <a:gd name="T14" fmla="*/ 53 w 96"/>
                      <a:gd name="T15" fmla="*/ 4 h 81"/>
                      <a:gd name="T16" fmla="*/ 34 w 96"/>
                      <a:gd name="T17" fmla="*/ 4 h 81"/>
                      <a:gd name="T18" fmla="*/ 28 w 96"/>
                      <a:gd name="T19" fmla="*/ 1 h 81"/>
                      <a:gd name="T20" fmla="*/ 20 w 96"/>
                      <a:gd name="T21" fmla="*/ 5 h 81"/>
                      <a:gd name="T22" fmla="*/ 22 w 96"/>
                      <a:gd name="T23" fmla="*/ 16 h 81"/>
                      <a:gd name="T24" fmla="*/ 5 w 96"/>
                      <a:gd name="T25" fmla="*/ 20 h 81"/>
                      <a:gd name="T26" fmla="*/ 7 w 96"/>
                      <a:gd name="T27" fmla="*/ 31 h 81"/>
                      <a:gd name="T28" fmla="*/ 14 w 96"/>
                      <a:gd name="T29" fmla="*/ 44 h 81"/>
                      <a:gd name="T30" fmla="*/ 25 w 96"/>
                      <a:gd name="T31" fmla="*/ 56 h 81"/>
                      <a:gd name="T32" fmla="*/ 34 w 96"/>
                      <a:gd name="T33" fmla="*/ 57 h 81"/>
                      <a:gd name="T34" fmla="*/ 47 w 96"/>
                      <a:gd name="T35" fmla="*/ 50 h 81"/>
                      <a:gd name="T36" fmla="*/ 56 w 96"/>
                      <a:gd name="T37" fmla="*/ 48 h 81"/>
                      <a:gd name="T38" fmla="*/ 62 w 96"/>
                      <a:gd name="T39" fmla="*/ 55 h 81"/>
                      <a:gd name="T40" fmla="*/ 66 w 96"/>
                      <a:gd name="T41" fmla="*/ 63 h 81"/>
                      <a:gd name="T42" fmla="*/ 66 w 96"/>
                      <a:gd name="T43" fmla="*/ 75 h 81"/>
                      <a:gd name="T44" fmla="*/ 74 w 96"/>
                      <a:gd name="T45" fmla="*/ 74 h 81"/>
                      <a:gd name="T46" fmla="*/ 80 w 96"/>
                      <a:gd name="T47" fmla="*/ 73 h 81"/>
                      <a:gd name="T48" fmla="*/ 85 w 96"/>
                      <a:gd name="T49" fmla="*/ 80 h 81"/>
                      <a:gd name="T50" fmla="*/ 85 w 96"/>
                      <a:gd name="T51" fmla="*/ 89 h 81"/>
                      <a:gd name="T52" fmla="*/ 89 w 96"/>
                      <a:gd name="T53" fmla="*/ 97 h 81"/>
                      <a:gd name="T54" fmla="*/ 97 w 96"/>
                      <a:gd name="T55" fmla="*/ 89 h 81"/>
                      <a:gd name="T56" fmla="*/ 105 w 96"/>
                      <a:gd name="T57" fmla="*/ 90 h 81"/>
                      <a:gd name="T58" fmla="*/ 109 w 96"/>
                      <a:gd name="T59" fmla="*/ 80 h 81"/>
                      <a:gd name="T60" fmla="*/ 114 w 96"/>
                      <a:gd name="T61" fmla="*/ 74 h 81"/>
                      <a:gd name="T62" fmla="*/ 111 w 96"/>
                      <a:gd name="T63" fmla="*/ 66 h 81"/>
                      <a:gd name="T64" fmla="*/ 105 w 96"/>
                      <a:gd name="T65" fmla="*/ 51 h 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6"/>
                      <a:gd name="T100" fmla="*/ 0 h 81"/>
                      <a:gd name="T101" fmla="*/ 96 w 96"/>
                      <a:gd name="T102" fmla="*/ 81 h 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6" h="81">
                        <a:moveTo>
                          <a:pt x="92" y="38"/>
                        </a:moveTo>
                        <a:cubicBezTo>
                          <a:pt x="90" y="36"/>
                          <a:pt x="86" y="35"/>
                          <a:pt x="85" y="32"/>
                        </a:cubicBezTo>
                        <a:cubicBezTo>
                          <a:pt x="84" y="31"/>
                          <a:pt x="86" y="28"/>
                          <a:pt x="85" y="26"/>
                        </a:cubicBezTo>
                        <a:cubicBezTo>
                          <a:pt x="84" y="25"/>
                          <a:pt x="80" y="28"/>
                          <a:pt x="80" y="27"/>
                        </a:cubicBezTo>
                        <a:cubicBezTo>
                          <a:pt x="80" y="24"/>
                          <a:pt x="84" y="22"/>
                          <a:pt x="84" y="19"/>
                        </a:cubicBezTo>
                        <a:cubicBezTo>
                          <a:pt x="84" y="17"/>
                          <a:pt x="81" y="17"/>
                          <a:pt x="80" y="15"/>
                        </a:cubicBezTo>
                        <a:cubicBezTo>
                          <a:pt x="79" y="13"/>
                          <a:pt x="80" y="9"/>
                          <a:pt x="79" y="7"/>
                        </a:cubicBezTo>
                        <a:cubicBezTo>
                          <a:pt x="77" y="5"/>
                          <a:pt x="74" y="4"/>
                          <a:pt x="71" y="5"/>
                        </a:cubicBezTo>
                        <a:cubicBezTo>
                          <a:pt x="70" y="5"/>
                          <a:pt x="72" y="7"/>
                          <a:pt x="71" y="8"/>
                        </a:cubicBezTo>
                        <a:cubicBezTo>
                          <a:pt x="70" y="9"/>
                          <a:pt x="69" y="9"/>
                          <a:pt x="67" y="9"/>
                        </a:cubicBezTo>
                        <a:cubicBezTo>
                          <a:pt x="66" y="9"/>
                          <a:pt x="64" y="7"/>
                          <a:pt x="63" y="8"/>
                        </a:cubicBezTo>
                        <a:cubicBezTo>
                          <a:pt x="60" y="8"/>
                          <a:pt x="58" y="12"/>
                          <a:pt x="56" y="12"/>
                        </a:cubicBezTo>
                        <a:cubicBezTo>
                          <a:pt x="54" y="11"/>
                          <a:pt x="54" y="7"/>
                          <a:pt x="52" y="6"/>
                        </a:cubicBezTo>
                        <a:cubicBezTo>
                          <a:pt x="51" y="6"/>
                          <a:pt x="50" y="8"/>
                          <a:pt x="49" y="9"/>
                        </a:cubicBezTo>
                        <a:cubicBezTo>
                          <a:pt x="48" y="9"/>
                          <a:pt x="46" y="10"/>
                          <a:pt x="45" y="9"/>
                        </a:cubicBezTo>
                        <a:cubicBezTo>
                          <a:pt x="44" y="8"/>
                          <a:pt x="44" y="5"/>
                          <a:pt x="44" y="3"/>
                        </a:cubicBezTo>
                        <a:cubicBezTo>
                          <a:pt x="41" y="3"/>
                          <a:pt x="39" y="4"/>
                          <a:pt x="36" y="4"/>
                        </a:cubicBezTo>
                        <a:cubicBezTo>
                          <a:pt x="34" y="3"/>
                          <a:pt x="31" y="3"/>
                          <a:pt x="28" y="3"/>
                        </a:cubicBezTo>
                        <a:cubicBezTo>
                          <a:pt x="27" y="3"/>
                          <a:pt x="26" y="4"/>
                          <a:pt x="25" y="3"/>
                        </a:cubicBezTo>
                        <a:cubicBezTo>
                          <a:pt x="24" y="3"/>
                          <a:pt x="24" y="1"/>
                          <a:pt x="23" y="1"/>
                        </a:cubicBezTo>
                        <a:cubicBezTo>
                          <a:pt x="21" y="0"/>
                          <a:pt x="18" y="1"/>
                          <a:pt x="16" y="1"/>
                        </a:cubicBezTo>
                        <a:cubicBezTo>
                          <a:pt x="17" y="2"/>
                          <a:pt x="17" y="3"/>
                          <a:pt x="17" y="4"/>
                        </a:cubicBezTo>
                        <a:cubicBezTo>
                          <a:pt x="17" y="5"/>
                          <a:pt x="16" y="6"/>
                          <a:pt x="16" y="7"/>
                        </a:cubicBezTo>
                        <a:cubicBezTo>
                          <a:pt x="16" y="9"/>
                          <a:pt x="20" y="11"/>
                          <a:pt x="18" y="13"/>
                        </a:cubicBezTo>
                        <a:cubicBezTo>
                          <a:pt x="17" y="15"/>
                          <a:pt x="14" y="14"/>
                          <a:pt x="11" y="14"/>
                        </a:cubicBezTo>
                        <a:cubicBezTo>
                          <a:pt x="9" y="15"/>
                          <a:pt x="5" y="15"/>
                          <a:pt x="4" y="17"/>
                        </a:cubicBezTo>
                        <a:cubicBezTo>
                          <a:pt x="1" y="20"/>
                          <a:pt x="1" y="23"/>
                          <a:pt x="0" y="26"/>
                        </a:cubicBezTo>
                        <a:cubicBezTo>
                          <a:pt x="2" y="26"/>
                          <a:pt x="4" y="25"/>
                          <a:pt x="6" y="26"/>
                        </a:cubicBezTo>
                        <a:cubicBezTo>
                          <a:pt x="7" y="26"/>
                          <a:pt x="6" y="29"/>
                          <a:pt x="7" y="30"/>
                        </a:cubicBezTo>
                        <a:cubicBezTo>
                          <a:pt x="9" y="33"/>
                          <a:pt x="11" y="35"/>
                          <a:pt x="12" y="37"/>
                        </a:cubicBezTo>
                        <a:cubicBezTo>
                          <a:pt x="13" y="39"/>
                          <a:pt x="13" y="41"/>
                          <a:pt x="15" y="42"/>
                        </a:cubicBezTo>
                        <a:cubicBezTo>
                          <a:pt x="16" y="44"/>
                          <a:pt x="19" y="45"/>
                          <a:pt x="21" y="47"/>
                        </a:cubicBezTo>
                        <a:cubicBezTo>
                          <a:pt x="22" y="49"/>
                          <a:pt x="24" y="50"/>
                          <a:pt x="25" y="52"/>
                        </a:cubicBezTo>
                        <a:cubicBezTo>
                          <a:pt x="26" y="51"/>
                          <a:pt x="26" y="49"/>
                          <a:pt x="28" y="48"/>
                        </a:cubicBezTo>
                        <a:cubicBezTo>
                          <a:pt x="29" y="45"/>
                          <a:pt x="31" y="43"/>
                          <a:pt x="34" y="42"/>
                        </a:cubicBezTo>
                        <a:cubicBezTo>
                          <a:pt x="35" y="41"/>
                          <a:pt x="37" y="42"/>
                          <a:pt x="39" y="42"/>
                        </a:cubicBezTo>
                        <a:cubicBezTo>
                          <a:pt x="40" y="42"/>
                          <a:pt x="40" y="40"/>
                          <a:pt x="41" y="40"/>
                        </a:cubicBezTo>
                        <a:cubicBezTo>
                          <a:pt x="43" y="39"/>
                          <a:pt x="45" y="39"/>
                          <a:pt x="47" y="40"/>
                        </a:cubicBezTo>
                        <a:cubicBezTo>
                          <a:pt x="49" y="40"/>
                          <a:pt x="50" y="41"/>
                          <a:pt x="51" y="42"/>
                        </a:cubicBezTo>
                        <a:cubicBezTo>
                          <a:pt x="52" y="43"/>
                          <a:pt x="52" y="45"/>
                          <a:pt x="52" y="46"/>
                        </a:cubicBezTo>
                        <a:cubicBezTo>
                          <a:pt x="53" y="47"/>
                          <a:pt x="55" y="48"/>
                          <a:pt x="56" y="49"/>
                        </a:cubicBezTo>
                        <a:cubicBezTo>
                          <a:pt x="56" y="50"/>
                          <a:pt x="55" y="52"/>
                          <a:pt x="55" y="53"/>
                        </a:cubicBezTo>
                        <a:cubicBezTo>
                          <a:pt x="56" y="55"/>
                          <a:pt x="58" y="57"/>
                          <a:pt x="58" y="59"/>
                        </a:cubicBezTo>
                        <a:cubicBezTo>
                          <a:pt x="58" y="60"/>
                          <a:pt x="56" y="61"/>
                          <a:pt x="55" y="63"/>
                        </a:cubicBezTo>
                        <a:cubicBezTo>
                          <a:pt x="55" y="64"/>
                          <a:pt x="57" y="65"/>
                          <a:pt x="57" y="65"/>
                        </a:cubicBezTo>
                        <a:cubicBezTo>
                          <a:pt x="59" y="64"/>
                          <a:pt x="60" y="63"/>
                          <a:pt x="62" y="62"/>
                        </a:cubicBezTo>
                        <a:cubicBezTo>
                          <a:pt x="63" y="62"/>
                          <a:pt x="65" y="63"/>
                          <a:pt x="66" y="63"/>
                        </a:cubicBezTo>
                        <a:cubicBezTo>
                          <a:pt x="67" y="63"/>
                          <a:pt x="66" y="61"/>
                          <a:pt x="67" y="61"/>
                        </a:cubicBezTo>
                        <a:cubicBezTo>
                          <a:pt x="69" y="61"/>
                          <a:pt x="70" y="61"/>
                          <a:pt x="71" y="62"/>
                        </a:cubicBezTo>
                        <a:cubicBezTo>
                          <a:pt x="72" y="64"/>
                          <a:pt x="70" y="66"/>
                          <a:pt x="71" y="67"/>
                        </a:cubicBezTo>
                        <a:cubicBezTo>
                          <a:pt x="72" y="69"/>
                          <a:pt x="75" y="70"/>
                          <a:pt x="75" y="72"/>
                        </a:cubicBezTo>
                        <a:cubicBezTo>
                          <a:pt x="75" y="74"/>
                          <a:pt x="72" y="73"/>
                          <a:pt x="71" y="74"/>
                        </a:cubicBezTo>
                        <a:cubicBezTo>
                          <a:pt x="70" y="76"/>
                          <a:pt x="70" y="78"/>
                          <a:pt x="70" y="80"/>
                        </a:cubicBezTo>
                        <a:cubicBezTo>
                          <a:pt x="71" y="81"/>
                          <a:pt x="73" y="81"/>
                          <a:pt x="74" y="81"/>
                        </a:cubicBezTo>
                        <a:cubicBezTo>
                          <a:pt x="76" y="81"/>
                          <a:pt x="77" y="80"/>
                          <a:pt x="78" y="79"/>
                        </a:cubicBezTo>
                        <a:cubicBezTo>
                          <a:pt x="79" y="78"/>
                          <a:pt x="79" y="74"/>
                          <a:pt x="81" y="74"/>
                        </a:cubicBezTo>
                        <a:cubicBezTo>
                          <a:pt x="83" y="74"/>
                          <a:pt x="84" y="77"/>
                          <a:pt x="86" y="79"/>
                        </a:cubicBezTo>
                        <a:cubicBezTo>
                          <a:pt x="87" y="78"/>
                          <a:pt x="88" y="77"/>
                          <a:pt x="88" y="75"/>
                        </a:cubicBezTo>
                        <a:cubicBezTo>
                          <a:pt x="89" y="74"/>
                          <a:pt x="87" y="73"/>
                          <a:pt x="87" y="72"/>
                        </a:cubicBezTo>
                        <a:cubicBezTo>
                          <a:pt x="87" y="70"/>
                          <a:pt x="91" y="69"/>
                          <a:pt x="91" y="67"/>
                        </a:cubicBezTo>
                        <a:cubicBezTo>
                          <a:pt x="91" y="66"/>
                          <a:pt x="85" y="66"/>
                          <a:pt x="86" y="65"/>
                        </a:cubicBezTo>
                        <a:cubicBezTo>
                          <a:pt x="88" y="62"/>
                          <a:pt x="93" y="64"/>
                          <a:pt x="95" y="62"/>
                        </a:cubicBezTo>
                        <a:cubicBezTo>
                          <a:pt x="96" y="60"/>
                          <a:pt x="91" y="60"/>
                          <a:pt x="90" y="58"/>
                        </a:cubicBezTo>
                        <a:cubicBezTo>
                          <a:pt x="90" y="57"/>
                          <a:pt x="92" y="57"/>
                          <a:pt x="93" y="55"/>
                        </a:cubicBezTo>
                        <a:cubicBezTo>
                          <a:pt x="93" y="54"/>
                          <a:pt x="93" y="52"/>
                          <a:pt x="92" y="50"/>
                        </a:cubicBezTo>
                        <a:cubicBezTo>
                          <a:pt x="92" y="48"/>
                          <a:pt x="89" y="46"/>
                          <a:pt x="88" y="43"/>
                        </a:cubicBezTo>
                        <a:cubicBezTo>
                          <a:pt x="88" y="41"/>
                          <a:pt x="91" y="40"/>
                          <a:pt x="92" y="38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" name="Freeform 2557"/>
                  <p:cNvSpPr>
                    <a:spLocks noChangeAspect="1"/>
                  </p:cNvSpPr>
                  <p:nvPr/>
                </p:nvSpPr>
                <p:spPr bwMode="auto">
                  <a:xfrm>
                    <a:off x="4656408" y="3309402"/>
                    <a:ext cx="176954" cy="207750"/>
                  </a:xfrm>
                  <a:custGeom>
                    <a:avLst/>
                    <a:gdLst>
                      <a:gd name="T0" fmla="*/ 41 w 36"/>
                      <a:gd name="T1" fmla="*/ 32 h 46"/>
                      <a:gd name="T2" fmla="*/ 42 w 36"/>
                      <a:gd name="T3" fmla="*/ 41 h 46"/>
                      <a:gd name="T4" fmla="*/ 33 w 36"/>
                      <a:gd name="T5" fmla="*/ 46 h 46"/>
                      <a:gd name="T6" fmla="*/ 31 w 36"/>
                      <a:gd name="T7" fmla="*/ 51 h 46"/>
                      <a:gd name="T8" fmla="*/ 27 w 36"/>
                      <a:gd name="T9" fmla="*/ 56 h 46"/>
                      <a:gd name="T10" fmla="*/ 13 w 36"/>
                      <a:gd name="T11" fmla="*/ 49 h 46"/>
                      <a:gd name="T12" fmla="*/ 13 w 36"/>
                      <a:gd name="T13" fmla="*/ 44 h 46"/>
                      <a:gd name="T14" fmla="*/ 5 w 36"/>
                      <a:gd name="T15" fmla="*/ 39 h 46"/>
                      <a:gd name="T16" fmla="*/ 5 w 36"/>
                      <a:gd name="T17" fmla="*/ 32 h 46"/>
                      <a:gd name="T18" fmla="*/ 0 w 36"/>
                      <a:gd name="T19" fmla="*/ 28 h 46"/>
                      <a:gd name="T20" fmla="*/ 1 w 36"/>
                      <a:gd name="T21" fmla="*/ 21 h 46"/>
                      <a:gd name="T22" fmla="*/ 2 w 36"/>
                      <a:gd name="T23" fmla="*/ 16 h 46"/>
                      <a:gd name="T24" fmla="*/ 6 w 36"/>
                      <a:gd name="T25" fmla="*/ 11 h 46"/>
                      <a:gd name="T26" fmla="*/ 13 w 36"/>
                      <a:gd name="T27" fmla="*/ 4 h 46"/>
                      <a:gd name="T28" fmla="*/ 19 w 36"/>
                      <a:gd name="T29" fmla="*/ 4 h 46"/>
                      <a:gd name="T30" fmla="*/ 22 w 36"/>
                      <a:gd name="T31" fmla="*/ 1 h 46"/>
                      <a:gd name="T32" fmla="*/ 29 w 36"/>
                      <a:gd name="T33" fmla="*/ 1 h 46"/>
                      <a:gd name="T34" fmla="*/ 33 w 36"/>
                      <a:gd name="T35" fmla="*/ 4 h 46"/>
                      <a:gd name="T36" fmla="*/ 35 w 36"/>
                      <a:gd name="T37" fmla="*/ 9 h 46"/>
                      <a:gd name="T38" fmla="*/ 39 w 36"/>
                      <a:gd name="T39" fmla="*/ 12 h 46"/>
                      <a:gd name="T40" fmla="*/ 38 w 36"/>
                      <a:gd name="T41" fmla="*/ 17 h 46"/>
                      <a:gd name="T42" fmla="*/ 42 w 36"/>
                      <a:gd name="T43" fmla="*/ 24 h 46"/>
                      <a:gd name="T44" fmla="*/ 38 w 36"/>
                      <a:gd name="T45" fmla="*/ 29 h 46"/>
                      <a:gd name="T46" fmla="*/ 41 w 36"/>
                      <a:gd name="T47" fmla="*/ 32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6"/>
                      <a:gd name="T73" fmla="*/ 0 h 46"/>
                      <a:gd name="T74" fmla="*/ 36 w 36"/>
                      <a:gd name="T75" fmla="*/ 46 h 4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6" h="46">
                        <a:moveTo>
                          <a:pt x="34" y="26"/>
                        </a:moveTo>
                        <a:cubicBezTo>
                          <a:pt x="34" y="29"/>
                          <a:pt x="36" y="31"/>
                          <a:pt x="35" y="34"/>
                        </a:cubicBezTo>
                        <a:cubicBezTo>
                          <a:pt x="33" y="36"/>
                          <a:pt x="30" y="36"/>
                          <a:pt x="28" y="38"/>
                        </a:cubicBezTo>
                        <a:cubicBezTo>
                          <a:pt x="27" y="39"/>
                          <a:pt x="27" y="41"/>
                          <a:pt x="26" y="42"/>
                        </a:cubicBezTo>
                        <a:cubicBezTo>
                          <a:pt x="25" y="44"/>
                          <a:pt x="24" y="45"/>
                          <a:pt x="23" y="46"/>
                        </a:cubicBezTo>
                        <a:cubicBezTo>
                          <a:pt x="19" y="45"/>
                          <a:pt x="15" y="43"/>
                          <a:pt x="11" y="40"/>
                        </a:cubicBezTo>
                        <a:cubicBezTo>
                          <a:pt x="10" y="39"/>
                          <a:pt x="12" y="37"/>
                          <a:pt x="11" y="36"/>
                        </a:cubicBezTo>
                        <a:cubicBezTo>
                          <a:pt x="9" y="34"/>
                          <a:pt x="6" y="34"/>
                          <a:pt x="4" y="32"/>
                        </a:cubicBezTo>
                        <a:cubicBezTo>
                          <a:pt x="3" y="30"/>
                          <a:pt x="5" y="27"/>
                          <a:pt x="4" y="26"/>
                        </a:cubicBezTo>
                        <a:cubicBezTo>
                          <a:pt x="3" y="24"/>
                          <a:pt x="1" y="24"/>
                          <a:pt x="0" y="23"/>
                        </a:cubicBezTo>
                        <a:cubicBezTo>
                          <a:pt x="0" y="21"/>
                          <a:pt x="1" y="19"/>
                          <a:pt x="1" y="17"/>
                        </a:cubicBezTo>
                        <a:cubicBezTo>
                          <a:pt x="1" y="16"/>
                          <a:pt x="2" y="15"/>
                          <a:pt x="2" y="13"/>
                        </a:cubicBezTo>
                        <a:cubicBezTo>
                          <a:pt x="3" y="12"/>
                          <a:pt x="3" y="10"/>
                          <a:pt x="5" y="9"/>
                        </a:cubicBezTo>
                        <a:cubicBezTo>
                          <a:pt x="6" y="6"/>
                          <a:pt x="8" y="4"/>
                          <a:pt x="11" y="3"/>
                        </a:cubicBezTo>
                        <a:cubicBezTo>
                          <a:pt x="12" y="2"/>
                          <a:pt x="14" y="3"/>
                          <a:pt x="16" y="3"/>
                        </a:cubicBezTo>
                        <a:cubicBezTo>
                          <a:pt x="17" y="3"/>
                          <a:pt x="17" y="1"/>
                          <a:pt x="18" y="1"/>
                        </a:cubicBezTo>
                        <a:cubicBezTo>
                          <a:pt x="20" y="0"/>
                          <a:pt x="22" y="0"/>
                          <a:pt x="24" y="1"/>
                        </a:cubicBezTo>
                        <a:cubicBezTo>
                          <a:pt x="26" y="1"/>
                          <a:pt x="27" y="2"/>
                          <a:pt x="28" y="3"/>
                        </a:cubicBezTo>
                        <a:cubicBezTo>
                          <a:pt x="29" y="4"/>
                          <a:pt x="29" y="6"/>
                          <a:pt x="29" y="7"/>
                        </a:cubicBezTo>
                        <a:cubicBezTo>
                          <a:pt x="30" y="8"/>
                          <a:pt x="32" y="9"/>
                          <a:pt x="33" y="10"/>
                        </a:cubicBezTo>
                        <a:cubicBezTo>
                          <a:pt x="33" y="11"/>
                          <a:pt x="32" y="13"/>
                          <a:pt x="32" y="14"/>
                        </a:cubicBezTo>
                        <a:cubicBezTo>
                          <a:pt x="33" y="16"/>
                          <a:pt x="35" y="18"/>
                          <a:pt x="35" y="20"/>
                        </a:cubicBezTo>
                        <a:cubicBezTo>
                          <a:pt x="35" y="21"/>
                          <a:pt x="33" y="22"/>
                          <a:pt x="32" y="24"/>
                        </a:cubicBezTo>
                        <a:cubicBezTo>
                          <a:pt x="32" y="25"/>
                          <a:pt x="34" y="26"/>
                          <a:pt x="34" y="26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" name="Freeform 2558"/>
                  <p:cNvSpPr>
                    <a:spLocks noChangeAspect="1"/>
                  </p:cNvSpPr>
                  <p:nvPr/>
                </p:nvSpPr>
                <p:spPr bwMode="auto">
                  <a:xfrm>
                    <a:off x="4767514" y="3409566"/>
                    <a:ext cx="259257" cy="274527"/>
                  </a:xfrm>
                  <a:custGeom>
                    <a:avLst/>
                    <a:gdLst>
                      <a:gd name="T0" fmla="*/ 59 w 52"/>
                      <a:gd name="T1" fmla="*/ 74 h 62"/>
                      <a:gd name="T2" fmla="*/ 52 w 52"/>
                      <a:gd name="T3" fmla="*/ 69 h 62"/>
                      <a:gd name="T4" fmla="*/ 42 w 52"/>
                      <a:gd name="T5" fmla="*/ 64 h 62"/>
                      <a:gd name="T6" fmla="*/ 30 w 52"/>
                      <a:gd name="T7" fmla="*/ 56 h 62"/>
                      <a:gd name="T8" fmla="*/ 19 w 52"/>
                      <a:gd name="T9" fmla="*/ 45 h 62"/>
                      <a:gd name="T10" fmla="*/ 10 w 52"/>
                      <a:gd name="T11" fmla="*/ 38 h 62"/>
                      <a:gd name="T12" fmla="*/ 1 w 52"/>
                      <a:gd name="T13" fmla="*/ 33 h 62"/>
                      <a:gd name="T14" fmla="*/ 0 w 52"/>
                      <a:gd name="T15" fmla="*/ 29 h 62"/>
                      <a:gd name="T16" fmla="*/ 4 w 52"/>
                      <a:gd name="T17" fmla="*/ 24 h 62"/>
                      <a:gd name="T18" fmla="*/ 6 w 52"/>
                      <a:gd name="T19" fmla="*/ 19 h 62"/>
                      <a:gd name="T20" fmla="*/ 15 w 52"/>
                      <a:gd name="T21" fmla="*/ 14 h 62"/>
                      <a:gd name="T22" fmla="*/ 13 w 52"/>
                      <a:gd name="T23" fmla="*/ 5 h 62"/>
                      <a:gd name="T24" fmla="*/ 19 w 52"/>
                      <a:gd name="T25" fmla="*/ 1 h 62"/>
                      <a:gd name="T26" fmla="*/ 24 w 52"/>
                      <a:gd name="T27" fmla="*/ 2 h 62"/>
                      <a:gd name="T28" fmla="*/ 25 w 52"/>
                      <a:gd name="T29" fmla="*/ 0 h 62"/>
                      <a:gd name="T30" fmla="*/ 30 w 52"/>
                      <a:gd name="T31" fmla="*/ 1 h 62"/>
                      <a:gd name="T32" fmla="*/ 30 w 52"/>
                      <a:gd name="T33" fmla="*/ 7 h 62"/>
                      <a:gd name="T34" fmla="*/ 35 w 52"/>
                      <a:gd name="T35" fmla="*/ 13 h 62"/>
                      <a:gd name="T36" fmla="*/ 30 w 52"/>
                      <a:gd name="T37" fmla="*/ 16 h 62"/>
                      <a:gd name="T38" fmla="*/ 29 w 52"/>
                      <a:gd name="T39" fmla="*/ 23 h 62"/>
                      <a:gd name="T40" fmla="*/ 34 w 52"/>
                      <a:gd name="T41" fmla="*/ 24 h 62"/>
                      <a:gd name="T42" fmla="*/ 39 w 52"/>
                      <a:gd name="T43" fmla="*/ 21 h 62"/>
                      <a:gd name="T44" fmla="*/ 42 w 52"/>
                      <a:gd name="T45" fmla="*/ 16 h 62"/>
                      <a:gd name="T46" fmla="*/ 48 w 52"/>
                      <a:gd name="T47" fmla="*/ 21 h 62"/>
                      <a:gd name="T48" fmla="*/ 50 w 52"/>
                      <a:gd name="T49" fmla="*/ 27 h 62"/>
                      <a:gd name="T50" fmla="*/ 45 w 52"/>
                      <a:gd name="T51" fmla="*/ 33 h 62"/>
                      <a:gd name="T52" fmla="*/ 50 w 52"/>
                      <a:gd name="T53" fmla="*/ 39 h 62"/>
                      <a:gd name="T54" fmla="*/ 56 w 52"/>
                      <a:gd name="T55" fmla="*/ 41 h 62"/>
                      <a:gd name="T56" fmla="*/ 56 w 52"/>
                      <a:gd name="T57" fmla="*/ 45 h 62"/>
                      <a:gd name="T58" fmla="*/ 62 w 52"/>
                      <a:gd name="T59" fmla="*/ 47 h 62"/>
                      <a:gd name="T60" fmla="*/ 62 w 52"/>
                      <a:gd name="T61" fmla="*/ 55 h 62"/>
                      <a:gd name="T62" fmla="*/ 58 w 52"/>
                      <a:gd name="T63" fmla="*/ 61 h 62"/>
                      <a:gd name="T64" fmla="*/ 59 w 52"/>
                      <a:gd name="T65" fmla="*/ 74 h 6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2"/>
                      <a:gd name="T100" fmla="*/ 0 h 62"/>
                      <a:gd name="T101" fmla="*/ 52 w 52"/>
                      <a:gd name="T102" fmla="*/ 62 h 6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2" h="62">
                        <a:moveTo>
                          <a:pt x="49" y="62"/>
                        </a:moveTo>
                        <a:cubicBezTo>
                          <a:pt x="47" y="61"/>
                          <a:pt x="45" y="59"/>
                          <a:pt x="43" y="58"/>
                        </a:cubicBezTo>
                        <a:cubicBezTo>
                          <a:pt x="40" y="57"/>
                          <a:pt x="38" y="56"/>
                          <a:pt x="35" y="54"/>
                        </a:cubicBezTo>
                        <a:cubicBezTo>
                          <a:pt x="32" y="52"/>
                          <a:pt x="28" y="50"/>
                          <a:pt x="25" y="47"/>
                        </a:cubicBezTo>
                        <a:cubicBezTo>
                          <a:pt x="21" y="44"/>
                          <a:pt x="19" y="41"/>
                          <a:pt x="16" y="38"/>
                        </a:cubicBezTo>
                        <a:cubicBezTo>
                          <a:pt x="14" y="36"/>
                          <a:pt x="11" y="33"/>
                          <a:pt x="8" y="32"/>
                        </a:cubicBezTo>
                        <a:cubicBezTo>
                          <a:pt x="6" y="30"/>
                          <a:pt x="3" y="30"/>
                          <a:pt x="1" y="28"/>
                        </a:cubicBezTo>
                        <a:cubicBezTo>
                          <a:pt x="0" y="28"/>
                          <a:pt x="0" y="26"/>
                          <a:pt x="0" y="24"/>
                        </a:cubicBezTo>
                        <a:cubicBezTo>
                          <a:pt x="1" y="23"/>
                          <a:pt x="2" y="22"/>
                          <a:pt x="3" y="20"/>
                        </a:cubicBezTo>
                        <a:cubicBezTo>
                          <a:pt x="4" y="19"/>
                          <a:pt x="4" y="17"/>
                          <a:pt x="5" y="16"/>
                        </a:cubicBezTo>
                        <a:cubicBezTo>
                          <a:pt x="7" y="14"/>
                          <a:pt x="10" y="14"/>
                          <a:pt x="12" y="12"/>
                        </a:cubicBezTo>
                        <a:cubicBezTo>
                          <a:pt x="13" y="9"/>
                          <a:pt x="11" y="7"/>
                          <a:pt x="11" y="4"/>
                        </a:cubicBezTo>
                        <a:cubicBezTo>
                          <a:pt x="13" y="3"/>
                          <a:pt x="14" y="2"/>
                          <a:pt x="16" y="1"/>
                        </a:cubicBezTo>
                        <a:cubicBezTo>
                          <a:pt x="17" y="1"/>
                          <a:pt x="19" y="2"/>
                          <a:pt x="20" y="2"/>
                        </a:cubicBezTo>
                        <a:cubicBezTo>
                          <a:pt x="21" y="2"/>
                          <a:pt x="20" y="0"/>
                          <a:pt x="21" y="0"/>
                        </a:cubicBezTo>
                        <a:cubicBezTo>
                          <a:pt x="23" y="0"/>
                          <a:pt x="24" y="0"/>
                          <a:pt x="25" y="1"/>
                        </a:cubicBezTo>
                        <a:cubicBezTo>
                          <a:pt x="26" y="3"/>
                          <a:pt x="24" y="5"/>
                          <a:pt x="25" y="6"/>
                        </a:cubicBezTo>
                        <a:cubicBezTo>
                          <a:pt x="26" y="8"/>
                          <a:pt x="29" y="9"/>
                          <a:pt x="29" y="11"/>
                        </a:cubicBezTo>
                        <a:cubicBezTo>
                          <a:pt x="29" y="13"/>
                          <a:pt x="26" y="12"/>
                          <a:pt x="25" y="13"/>
                        </a:cubicBezTo>
                        <a:cubicBezTo>
                          <a:pt x="24" y="15"/>
                          <a:pt x="24" y="17"/>
                          <a:pt x="24" y="19"/>
                        </a:cubicBezTo>
                        <a:cubicBezTo>
                          <a:pt x="25" y="20"/>
                          <a:pt x="27" y="20"/>
                          <a:pt x="28" y="20"/>
                        </a:cubicBezTo>
                        <a:cubicBezTo>
                          <a:pt x="30" y="20"/>
                          <a:pt x="31" y="19"/>
                          <a:pt x="32" y="18"/>
                        </a:cubicBezTo>
                        <a:cubicBezTo>
                          <a:pt x="33" y="17"/>
                          <a:pt x="33" y="13"/>
                          <a:pt x="35" y="13"/>
                        </a:cubicBezTo>
                        <a:cubicBezTo>
                          <a:pt x="37" y="13"/>
                          <a:pt x="38" y="16"/>
                          <a:pt x="40" y="18"/>
                        </a:cubicBezTo>
                        <a:cubicBezTo>
                          <a:pt x="40" y="20"/>
                          <a:pt x="41" y="21"/>
                          <a:pt x="41" y="23"/>
                        </a:cubicBezTo>
                        <a:cubicBezTo>
                          <a:pt x="40" y="25"/>
                          <a:pt x="37" y="26"/>
                          <a:pt x="37" y="28"/>
                        </a:cubicBezTo>
                        <a:cubicBezTo>
                          <a:pt x="37" y="30"/>
                          <a:pt x="39" y="32"/>
                          <a:pt x="41" y="33"/>
                        </a:cubicBezTo>
                        <a:cubicBezTo>
                          <a:pt x="43" y="34"/>
                          <a:pt x="45" y="33"/>
                          <a:pt x="46" y="34"/>
                        </a:cubicBezTo>
                        <a:cubicBezTo>
                          <a:pt x="47" y="35"/>
                          <a:pt x="45" y="37"/>
                          <a:pt x="46" y="38"/>
                        </a:cubicBezTo>
                        <a:cubicBezTo>
                          <a:pt x="47" y="39"/>
                          <a:pt x="50" y="38"/>
                          <a:pt x="51" y="39"/>
                        </a:cubicBezTo>
                        <a:cubicBezTo>
                          <a:pt x="52" y="41"/>
                          <a:pt x="51" y="44"/>
                          <a:pt x="51" y="46"/>
                        </a:cubicBezTo>
                        <a:cubicBezTo>
                          <a:pt x="50" y="48"/>
                          <a:pt x="48" y="49"/>
                          <a:pt x="48" y="51"/>
                        </a:cubicBezTo>
                        <a:cubicBezTo>
                          <a:pt x="48" y="54"/>
                          <a:pt x="49" y="58"/>
                          <a:pt x="49" y="62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" name="Freeform 2559"/>
                  <p:cNvSpPr>
                    <a:spLocks noChangeAspect="1"/>
                  </p:cNvSpPr>
                  <p:nvPr/>
                </p:nvSpPr>
                <p:spPr bwMode="auto">
                  <a:xfrm>
                    <a:off x="4952699" y="3276013"/>
                    <a:ext cx="374482" cy="408080"/>
                  </a:xfrm>
                  <a:custGeom>
                    <a:avLst/>
                    <a:gdLst>
                      <a:gd name="T0" fmla="*/ 86 w 76"/>
                      <a:gd name="T1" fmla="*/ 97 h 92"/>
                      <a:gd name="T2" fmla="*/ 72 w 76"/>
                      <a:gd name="T3" fmla="*/ 94 h 92"/>
                      <a:gd name="T4" fmla="*/ 68 w 76"/>
                      <a:gd name="T5" fmla="*/ 97 h 92"/>
                      <a:gd name="T6" fmla="*/ 63 w 76"/>
                      <a:gd name="T7" fmla="*/ 94 h 92"/>
                      <a:gd name="T8" fmla="*/ 46 w 76"/>
                      <a:gd name="T9" fmla="*/ 96 h 92"/>
                      <a:gd name="T10" fmla="*/ 28 w 76"/>
                      <a:gd name="T11" fmla="*/ 102 h 92"/>
                      <a:gd name="T12" fmla="*/ 14 w 76"/>
                      <a:gd name="T13" fmla="*/ 110 h 92"/>
                      <a:gd name="T14" fmla="*/ 13 w 76"/>
                      <a:gd name="T15" fmla="*/ 97 h 92"/>
                      <a:gd name="T16" fmla="*/ 17 w 76"/>
                      <a:gd name="T17" fmla="*/ 91 h 92"/>
                      <a:gd name="T18" fmla="*/ 17 w 76"/>
                      <a:gd name="T19" fmla="*/ 83 h 92"/>
                      <a:gd name="T20" fmla="*/ 11 w 76"/>
                      <a:gd name="T21" fmla="*/ 81 h 92"/>
                      <a:gd name="T22" fmla="*/ 11 w 76"/>
                      <a:gd name="T23" fmla="*/ 77 h 92"/>
                      <a:gd name="T24" fmla="*/ 5 w 76"/>
                      <a:gd name="T25" fmla="*/ 75 h 92"/>
                      <a:gd name="T26" fmla="*/ 0 w 76"/>
                      <a:gd name="T27" fmla="*/ 69 h 92"/>
                      <a:gd name="T28" fmla="*/ 5 w 76"/>
                      <a:gd name="T29" fmla="*/ 63 h 92"/>
                      <a:gd name="T30" fmla="*/ 4 w 76"/>
                      <a:gd name="T31" fmla="*/ 57 h 92"/>
                      <a:gd name="T32" fmla="*/ 6 w 76"/>
                      <a:gd name="T33" fmla="*/ 53 h 92"/>
                      <a:gd name="T34" fmla="*/ 5 w 76"/>
                      <a:gd name="T35" fmla="*/ 49 h 92"/>
                      <a:gd name="T36" fmla="*/ 10 w 76"/>
                      <a:gd name="T37" fmla="*/ 43 h 92"/>
                      <a:gd name="T38" fmla="*/ 4 w 76"/>
                      <a:gd name="T39" fmla="*/ 41 h 92"/>
                      <a:gd name="T40" fmla="*/ 14 w 76"/>
                      <a:gd name="T41" fmla="*/ 37 h 92"/>
                      <a:gd name="T42" fmla="*/ 8 w 76"/>
                      <a:gd name="T43" fmla="*/ 32 h 92"/>
                      <a:gd name="T44" fmla="*/ 12 w 76"/>
                      <a:gd name="T45" fmla="*/ 29 h 92"/>
                      <a:gd name="T46" fmla="*/ 11 w 76"/>
                      <a:gd name="T47" fmla="*/ 23 h 92"/>
                      <a:gd name="T48" fmla="*/ 6 w 76"/>
                      <a:gd name="T49" fmla="*/ 14 h 92"/>
                      <a:gd name="T50" fmla="*/ 11 w 76"/>
                      <a:gd name="T51" fmla="*/ 8 h 92"/>
                      <a:gd name="T52" fmla="*/ 13 w 76"/>
                      <a:gd name="T53" fmla="*/ 4 h 92"/>
                      <a:gd name="T54" fmla="*/ 19 w 76"/>
                      <a:gd name="T55" fmla="*/ 5 h 92"/>
                      <a:gd name="T56" fmla="*/ 25 w 76"/>
                      <a:gd name="T57" fmla="*/ 6 h 92"/>
                      <a:gd name="T58" fmla="*/ 26 w 76"/>
                      <a:gd name="T59" fmla="*/ 0 h 92"/>
                      <a:gd name="T60" fmla="*/ 30 w 76"/>
                      <a:gd name="T61" fmla="*/ 2 h 92"/>
                      <a:gd name="T62" fmla="*/ 35 w 76"/>
                      <a:gd name="T63" fmla="*/ 0 h 92"/>
                      <a:gd name="T64" fmla="*/ 35 w 76"/>
                      <a:gd name="T65" fmla="*/ 7 h 92"/>
                      <a:gd name="T66" fmla="*/ 40 w 76"/>
                      <a:gd name="T67" fmla="*/ 6 h 92"/>
                      <a:gd name="T68" fmla="*/ 49 w 76"/>
                      <a:gd name="T69" fmla="*/ 4 h 92"/>
                      <a:gd name="T70" fmla="*/ 49 w 76"/>
                      <a:gd name="T71" fmla="*/ 8 h 92"/>
                      <a:gd name="T72" fmla="*/ 53 w 76"/>
                      <a:gd name="T73" fmla="*/ 10 h 92"/>
                      <a:gd name="T74" fmla="*/ 53 w 76"/>
                      <a:gd name="T75" fmla="*/ 14 h 92"/>
                      <a:gd name="T76" fmla="*/ 56 w 76"/>
                      <a:gd name="T77" fmla="*/ 16 h 92"/>
                      <a:gd name="T78" fmla="*/ 60 w 76"/>
                      <a:gd name="T79" fmla="*/ 17 h 92"/>
                      <a:gd name="T80" fmla="*/ 67 w 76"/>
                      <a:gd name="T81" fmla="*/ 14 h 92"/>
                      <a:gd name="T82" fmla="*/ 77 w 76"/>
                      <a:gd name="T83" fmla="*/ 13 h 92"/>
                      <a:gd name="T84" fmla="*/ 83 w 76"/>
                      <a:gd name="T85" fmla="*/ 14 h 92"/>
                      <a:gd name="T86" fmla="*/ 86 w 76"/>
                      <a:gd name="T87" fmla="*/ 18 h 92"/>
                      <a:gd name="T88" fmla="*/ 87 w 76"/>
                      <a:gd name="T89" fmla="*/ 25 h 92"/>
                      <a:gd name="T90" fmla="*/ 89 w 76"/>
                      <a:gd name="T91" fmla="*/ 30 h 92"/>
                      <a:gd name="T92" fmla="*/ 90 w 76"/>
                      <a:gd name="T93" fmla="*/ 36 h 92"/>
                      <a:gd name="T94" fmla="*/ 90 w 76"/>
                      <a:gd name="T95" fmla="*/ 42 h 92"/>
                      <a:gd name="T96" fmla="*/ 87 w 76"/>
                      <a:gd name="T97" fmla="*/ 48 h 92"/>
                      <a:gd name="T98" fmla="*/ 86 w 76"/>
                      <a:gd name="T99" fmla="*/ 59 h 92"/>
                      <a:gd name="T100" fmla="*/ 81 w 76"/>
                      <a:gd name="T101" fmla="*/ 66 h 92"/>
                      <a:gd name="T102" fmla="*/ 84 w 76"/>
                      <a:gd name="T103" fmla="*/ 75 h 92"/>
                      <a:gd name="T104" fmla="*/ 83 w 76"/>
                      <a:gd name="T105" fmla="*/ 84 h 92"/>
                      <a:gd name="T106" fmla="*/ 87 w 76"/>
                      <a:gd name="T107" fmla="*/ 87 h 92"/>
                      <a:gd name="T108" fmla="*/ 87 w 76"/>
                      <a:gd name="T109" fmla="*/ 94 h 92"/>
                      <a:gd name="T110" fmla="*/ 86 w 76"/>
                      <a:gd name="T111" fmla="*/ 97 h 9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6"/>
                      <a:gd name="T169" fmla="*/ 0 h 92"/>
                      <a:gd name="T170" fmla="*/ 76 w 76"/>
                      <a:gd name="T171" fmla="*/ 92 h 9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6" h="92">
                        <a:moveTo>
                          <a:pt x="72" y="81"/>
                        </a:moveTo>
                        <a:cubicBezTo>
                          <a:pt x="68" y="80"/>
                          <a:pt x="64" y="79"/>
                          <a:pt x="60" y="79"/>
                        </a:cubicBezTo>
                        <a:cubicBezTo>
                          <a:pt x="59" y="79"/>
                          <a:pt x="58" y="81"/>
                          <a:pt x="57" y="81"/>
                        </a:cubicBezTo>
                        <a:cubicBezTo>
                          <a:pt x="56" y="81"/>
                          <a:pt x="54" y="79"/>
                          <a:pt x="53" y="79"/>
                        </a:cubicBezTo>
                        <a:cubicBezTo>
                          <a:pt x="48" y="79"/>
                          <a:pt x="42" y="79"/>
                          <a:pt x="38" y="80"/>
                        </a:cubicBezTo>
                        <a:cubicBezTo>
                          <a:pt x="32" y="81"/>
                          <a:pt x="28" y="83"/>
                          <a:pt x="23" y="85"/>
                        </a:cubicBezTo>
                        <a:cubicBezTo>
                          <a:pt x="19" y="87"/>
                          <a:pt x="16" y="89"/>
                          <a:pt x="12" y="92"/>
                        </a:cubicBezTo>
                        <a:cubicBezTo>
                          <a:pt x="12" y="88"/>
                          <a:pt x="11" y="84"/>
                          <a:pt x="11" y="81"/>
                        </a:cubicBezTo>
                        <a:cubicBezTo>
                          <a:pt x="11" y="79"/>
                          <a:pt x="13" y="78"/>
                          <a:pt x="14" y="76"/>
                        </a:cubicBezTo>
                        <a:cubicBezTo>
                          <a:pt x="14" y="74"/>
                          <a:pt x="15" y="71"/>
                          <a:pt x="14" y="69"/>
                        </a:cubicBezTo>
                        <a:cubicBezTo>
                          <a:pt x="13" y="68"/>
                          <a:pt x="10" y="69"/>
                          <a:pt x="9" y="68"/>
                        </a:cubicBezTo>
                        <a:cubicBezTo>
                          <a:pt x="8" y="67"/>
                          <a:pt x="10" y="65"/>
                          <a:pt x="9" y="64"/>
                        </a:cubicBezTo>
                        <a:cubicBezTo>
                          <a:pt x="8" y="63"/>
                          <a:pt x="6" y="64"/>
                          <a:pt x="4" y="63"/>
                        </a:cubicBezTo>
                        <a:cubicBezTo>
                          <a:pt x="2" y="62"/>
                          <a:pt x="0" y="60"/>
                          <a:pt x="0" y="58"/>
                        </a:cubicBezTo>
                        <a:cubicBezTo>
                          <a:pt x="0" y="56"/>
                          <a:pt x="3" y="55"/>
                          <a:pt x="4" y="53"/>
                        </a:cubicBezTo>
                        <a:cubicBezTo>
                          <a:pt x="4" y="51"/>
                          <a:pt x="3" y="50"/>
                          <a:pt x="3" y="48"/>
                        </a:cubicBezTo>
                        <a:cubicBezTo>
                          <a:pt x="4" y="47"/>
                          <a:pt x="5" y="46"/>
                          <a:pt x="5" y="44"/>
                        </a:cubicBezTo>
                        <a:cubicBezTo>
                          <a:pt x="6" y="43"/>
                          <a:pt x="4" y="42"/>
                          <a:pt x="4" y="41"/>
                        </a:cubicBezTo>
                        <a:cubicBezTo>
                          <a:pt x="4" y="39"/>
                          <a:pt x="8" y="38"/>
                          <a:pt x="8" y="36"/>
                        </a:cubicBezTo>
                        <a:cubicBezTo>
                          <a:pt x="8" y="35"/>
                          <a:pt x="2" y="35"/>
                          <a:pt x="3" y="34"/>
                        </a:cubicBezTo>
                        <a:cubicBezTo>
                          <a:pt x="5" y="31"/>
                          <a:pt x="10" y="33"/>
                          <a:pt x="12" y="31"/>
                        </a:cubicBezTo>
                        <a:cubicBezTo>
                          <a:pt x="13" y="29"/>
                          <a:pt x="8" y="29"/>
                          <a:pt x="7" y="27"/>
                        </a:cubicBezTo>
                        <a:cubicBezTo>
                          <a:pt x="7" y="26"/>
                          <a:pt x="9" y="26"/>
                          <a:pt x="10" y="24"/>
                        </a:cubicBezTo>
                        <a:cubicBezTo>
                          <a:pt x="10" y="23"/>
                          <a:pt x="10" y="21"/>
                          <a:pt x="9" y="19"/>
                        </a:cubicBezTo>
                        <a:cubicBezTo>
                          <a:pt x="9" y="17"/>
                          <a:pt x="6" y="15"/>
                          <a:pt x="5" y="12"/>
                        </a:cubicBezTo>
                        <a:cubicBezTo>
                          <a:pt x="5" y="10"/>
                          <a:pt x="8" y="9"/>
                          <a:pt x="9" y="7"/>
                        </a:cubicBezTo>
                        <a:cubicBezTo>
                          <a:pt x="10" y="6"/>
                          <a:pt x="10" y="4"/>
                          <a:pt x="11" y="3"/>
                        </a:cubicBezTo>
                        <a:cubicBezTo>
                          <a:pt x="13" y="3"/>
                          <a:pt x="15" y="4"/>
                          <a:pt x="16" y="4"/>
                        </a:cubicBezTo>
                        <a:cubicBezTo>
                          <a:pt x="18" y="5"/>
                          <a:pt x="19" y="6"/>
                          <a:pt x="21" y="5"/>
                        </a:cubicBezTo>
                        <a:cubicBezTo>
                          <a:pt x="22" y="4"/>
                          <a:pt x="21" y="1"/>
                          <a:pt x="22" y="0"/>
                        </a:cubicBezTo>
                        <a:cubicBezTo>
                          <a:pt x="23" y="0"/>
                          <a:pt x="24" y="2"/>
                          <a:pt x="25" y="2"/>
                        </a:cubicBezTo>
                        <a:cubicBezTo>
                          <a:pt x="27" y="2"/>
                          <a:pt x="28" y="0"/>
                          <a:pt x="29" y="0"/>
                        </a:cubicBezTo>
                        <a:cubicBezTo>
                          <a:pt x="30" y="2"/>
                          <a:pt x="28" y="5"/>
                          <a:pt x="29" y="6"/>
                        </a:cubicBezTo>
                        <a:cubicBezTo>
                          <a:pt x="30" y="7"/>
                          <a:pt x="32" y="5"/>
                          <a:pt x="33" y="5"/>
                        </a:cubicBezTo>
                        <a:cubicBezTo>
                          <a:pt x="36" y="4"/>
                          <a:pt x="39" y="4"/>
                          <a:pt x="41" y="3"/>
                        </a:cubicBezTo>
                        <a:cubicBezTo>
                          <a:pt x="41" y="4"/>
                          <a:pt x="40" y="6"/>
                          <a:pt x="41" y="7"/>
                        </a:cubicBezTo>
                        <a:cubicBezTo>
                          <a:pt x="41" y="8"/>
                          <a:pt x="43" y="7"/>
                          <a:pt x="44" y="8"/>
                        </a:cubicBezTo>
                        <a:cubicBezTo>
                          <a:pt x="44" y="9"/>
                          <a:pt x="43" y="11"/>
                          <a:pt x="44" y="12"/>
                        </a:cubicBezTo>
                        <a:cubicBezTo>
                          <a:pt x="44" y="13"/>
                          <a:pt x="46" y="12"/>
                          <a:pt x="47" y="13"/>
                        </a:cubicBezTo>
                        <a:cubicBezTo>
                          <a:pt x="48" y="13"/>
                          <a:pt x="49" y="15"/>
                          <a:pt x="50" y="14"/>
                        </a:cubicBezTo>
                        <a:cubicBezTo>
                          <a:pt x="52" y="14"/>
                          <a:pt x="54" y="12"/>
                          <a:pt x="56" y="12"/>
                        </a:cubicBezTo>
                        <a:cubicBezTo>
                          <a:pt x="58" y="11"/>
                          <a:pt x="61" y="11"/>
                          <a:pt x="64" y="11"/>
                        </a:cubicBezTo>
                        <a:cubicBezTo>
                          <a:pt x="66" y="11"/>
                          <a:pt x="68" y="11"/>
                          <a:pt x="69" y="12"/>
                        </a:cubicBezTo>
                        <a:cubicBezTo>
                          <a:pt x="70" y="13"/>
                          <a:pt x="71" y="14"/>
                          <a:pt x="72" y="15"/>
                        </a:cubicBezTo>
                        <a:cubicBezTo>
                          <a:pt x="72" y="17"/>
                          <a:pt x="72" y="19"/>
                          <a:pt x="73" y="21"/>
                        </a:cubicBezTo>
                        <a:cubicBezTo>
                          <a:pt x="73" y="22"/>
                          <a:pt x="73" y="23"/>
                          <a:pt x="74" y="25"/>
                        </a:cubicBezTo>
                        <a:cubicBezTo>
                          <a:pt x="74" y="27"/>
                          <a:pt x="75" y="28"/>
                          <a:pt x="75" y="30"/>
                        </a:cubicBezTo>
                        <a:cubicBezTo>
                          <a:pt x="76" y="32"/>
                          <a:pt x="76" y="34"/>
                          <a:pt x="75" y="35"/>
                        </a:cubicBezTo>
                        <a:cubicBezTo>
                          <a:pt x="75" y="37"/>
                          <a:pt x="73" y="38"/>
                          <a:pt x="73" y="40"/>
                        </a:cubicBezTo>
                        <a:cubicBezTo>
                          <a:pt x="72" y="43"/>
                          <a:pt x="73" y="46"/>
                          <a:pt x="72" y="49"/>
                        </a:cubicBezTo>
                        <a:cubicBezTo>
                          <a:pt x="71" y="51"/>
                          <a:pt x="68" y="53"/>
                          <a:pt x="68" y="55"/>
                        </a:cubicBezTo>
                        <a:cubicBezTo>
                          <a:pt x="67" y="58"/>
                          <a:pt x="70" y="60"/>
                          <a:pt x="70" y="63"/>
                        </a:cubicBezTo>
                        <a:cubicBezTo>
                          <a:pt x="70" y="65"/>
                          <a:pt x="69" y="68"/>
                          <a:pt x="69" y="70"/>
                        </a:cubicBezTo>
                        <a:cubicBezTo>
                          <a:pt x="70" y="71"/>
                          <a:pt x="72" y="71"/>
                          <a:pt x="73" y="73"/>
                        </a:cubicBezTo>
                        <a:cubicBezTo>
                          <a:pt x="74" y="75"/>
                          <a:pt x="73" y="77"/>
                          <a:pt x="73" y="79"/>
                        </a:cubicBezTo>
                        <a:cubicBezTo>
                          <a:pt x="73" y="79"/>
                          <a:pt x="72" y="80"/>
                          <a:pt x="72" y="81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" name="Freeform 2560"/>
                  <p:cNvSpPr>
                    <a:spLocks noChangeAspect="1"/>
                  </p:cNvSpPr>
                  <p:nvPr/>
                </p:nvSpPr>
                <p:spPr bwMode="auto">
                  <a:xfrm>
                    <a:off x="4718132" y="2304038"/>
                    <a:ext cx="1028791" cy="1001652"/>
                  </a:xfrm>
                  <a:custGeom>
                    <a:avLst/>
                    <a:gdLst>
                      <a:gd name="T0" fmla="*/ 96 w 208"/>
                      <a:gd name="T1" fmla="*/ 268 h 225"/>
                      <a:gd name="T2" fmla="*/ 91 w 208"/>
                      <a:gd name="T3" fmla="*/ 262 h 225"/>
                      <a:gd name="T4" fmla="*/ 83 w 208"/>
                      <a:gd name="T5" fmla="*/ 262 h 225"/>
                      <a:gd name="T6" fmla="*/ 76 w 208"/>
                      <a:gd name="T7" fmla="*/ 266 h 225"/>
                      <a:gd name="T8" fmla="*/ 67 w 208"/>
                      <a:gd name="T9" fmla="*/ 270 h 225"/>
                      <a:gd name="T10" fmla="*/ 59 w 208"/>
                      <a:gd name="T11" fmla="*/ 256 h 225"/>
                      <a:gd name="T12" fmla="*/ 58 w 208"/>
                      <a:gd name="T13" fmla="*/ 247 h 225"/>
                      <a:gd name="T14" fmla="*/ 52 w 208"/>
                      <a:gd name="T15" fmla="*/ 233 h 225"/>
                      <a:gd name="T16" fmla="*/ 42 w 208"/>
                      <a:gd name="T17" fmla="*/ 234 h 225"/>
                      <a:gd name="T18" fmla="*/ 32 w 208"/>
                      <a:gd name="T19" fmla="*/ 234 h 225"/>
                      <a:gd name="T20" fmla="*/ 19 w 208"/>
                      <a:gd name="T21" fmla="*/ 232 h 225"/>
                      <a:gd name="T22" fmla="*/ 11 w 208"/>
                      <a:gd name="T23" fmla="*/ 235 h 225"/>
                      <a:gd name="T24" fmla="*/ 12 w 208"/>
                      <a:gd name="T25" fmla="*/ 221 h 225"/>
                      <a:gd name="T26" fmla="*/ 5 w 208"/>
                      <a:gd name="T27" fmla="*/ 214 h 225"/>
                      <a:gd name="T28" fmla="*/ 4 w 208"/>
                      <a:gd name="T29" fmla="*/ 198 h 225"/>
                      <a:gd name="T30" fmla="*/ 6 w 208"/>
                      <a:gd name="T31" fmla="*/ 187 h 225"/>
                      <a:gd name="T32" fmla="*/ 14 w 208"/>
                      <a:gd name="T33" fmla="*/ 178 h 225"/>
                      <a:gd name="T34" fmla="*/ 25 w 208"/>
                      <a:gd name="T35" fmla="*/ 179 h 225"/>
                      <a:gd name="T36" fmla="*/ 44 w 208"/>
                      <a:gd name="T37" fmla="*/ 174 h 225"/>
                      <a:gd name="T38" fmla="*/ 103 w 208"/>
                      <a:gd name="T39" fmla="*/ 179 h 225"/>
                      <a:gd name="T40" fmla="*/ 102 w 208"/>
                      <a:gd name="T41" fmla="*/ 160 h 225"/>
                      <a:gd name="T42" fmla="*/ 112 w 208"/>
                      <a:gd name="T43" fmla="*/ 7 h 225"/>
                      <a:gd name="T44" fmla="*/ 203 w 208"/>
                      <a:gd name="T45" fmla="*/ 86 h 225"/>
                      <a:gd name="T46" fmla="*/ 215 w 208"/>
                      <a:gd name="T47" fmla="*/ 95 h 225"/>
                      <a:gd name="T48" fmla="*/ 233 w 208"/>
                      <a:gd name="T49" fmla="*/ 102 h 225"/>
                      <a:gd name="T50" fmla="*/ 236 w 208"/>
                      <a:gd name="T51" fmla="*/ 116 h 225"/>
                      <a:gd name="T52" fmla="*/ 250 w 208"/>
                      <a:gd name="T53" fmla="*/ 167 h 225"/>
                      <a:gd name="T54" fmla="*/ 243 w 208"/>
                      <a:gd name="T55" fmla="*/ 173 h 225"/>
                      <a:gd name="T56" fmla="*/ 236 w 208"/>
                      <a:gd name="T57" fmla="*/ 179 h 225"/>
                      <a:gd name="T58" fmla="*/ 198 w 208"/>
                      <a:gd name="T59" fmla="*/ 187 h 225"/>
                      <a:gd name="T60" fmla="*/ 177 w 208"/>
                      <a:gd name="T61" fmla="*/ 184 h 225"/>
                      <a:gd name="T62" fmla="*/ 155 w 208"/>
                      <a:gd name="T63" fmla="*/ 200 h 225"/>
                      <a:gd name="T64" fmla="*/ 144 w 208"/>
                      <a:gd name="T65" fmla="*/ 204 h 225"/>
                      <a:gd name="T66" fmla="*/ 138 w 208"/>
                      <a:gd name="T67" fmla="*/ 209 h 225"/>
                      <a:gd name="T68" fmla="*/ 133 w 208"/>
                      <a:gd name="T69" fmla="*/ 217 h 225"/>
                      <a:gd name="T70" fmla="*/ 121 w 208"/>
                      <a:gd name="T71" fmla="*/ 216 h 225"/>
                      <a:gd name="T72" fmla="*/ 119 w 208"/>
                      <a:gd name="T73" fmla="*/ 227 h 225"/>
                      <a:gd name="T74" fmla="*/ 118 w 208"/>
                      <a:gd name="T75" fmla="*/ 232 h 225"/>
                      <a:gd name="T76" fmla="*/ 103 w 208"/>
                      <a:gd name="T77" fmla="*/ 239 h 225"/>
                      <a:gd name="T78" fmla="*/ 105 w 208"/>
                      <a:gd name="T79" fmla="*/ 254 h 22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08"/>
                      <a:gd name="T121" fmla="*/ 0 h 225"/>
                      <a:gd name="T122" fmla="*/ 208 w 208"/>
                      <a:gd name="T123" fmla="*/ 225 h 22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08" h="225">
                        <a:moveTo>
                          <a:pt x="88" y="221"/>
                        </a:moveTo>
                        <a:cubicBezTo>
                          <a:pt x="86" y="222"/>
                          <a:pt x="83" y="222"/>
                          <a:pt x="80" y="223"/>
                        </a:cubicBezTo>
                        <a:cubicBezTo>
                          <a:pt x="79" y="223"/>
                          <a:pt x="77" y="225"/>
                          <a:pt x="76" y="224"/>
                        </a:cubicBezTo>
                        <a:cubicBezTo>
                          <a:pt x="75" y="223"/>
                          <a:pt x="77" y="220"/>
                          <a:pt x="76" y="218"/>
                        </a:cubicBezTo>
                        <a:cubicBezTo>
                          <a:pt x="75" y="218"/>
                          <a:pt x="74" y="220"/>
                          <a:pt x="72" y="220"/>
                        </a:cubicBezTo>
                        <a:cubicBezTo>
                          <a:pt x="71" y="220"/>
                          <a:pt x="70" y="218"/>
                          <a:pt x="69" y="218"/>
                        </a:cubicBezTo>
                        <a:cubicBezTo>
                          <a:pt x="68" y="219"/>
                          <a:pt x="69" y="222"/>
                          <a:pt x="68" y="223"/>
                        </a:cubicBezTo>
                        <a:cubicBezTo>
                          <a:pt x="66" y="224"/>
                          <a:pt x="65" y="223"/>
                          <a:pt x="63" y="222"/>
                        </a:cubicBezTo>
                        <a:cubicBezTo>
                          <a:pt x="62" y="222"/>
                          <a:pt x="60" y="221"/>
                          <a:pt x="58" y="221"/>
                        </a:cubicBezTo>
                        <a:cubicBezTo>
                          <a:pt x="57" y="222"/>
                          <a:pt x="57" y="224"/>
                          <a:pt x="56" y="225"/>
                        </a:cubicBezTo>
                        <a:cubicBezTo>
                          <a:pt x="54" y="223"/>
                          <a:pt x="50" y="222"/>
                          <a:pt x="49" y="219"/>
                        </a:cubicBezTo>
                        <a:cubicBezTo>
                          <a:pt x="48" y="218"/>
                          <a:pt x="50" y="215"/>
                          <a:pt x="49" y="213"/>
                        </a:cubicBezTo>
                        <a:cubicBezTo>
                          <a:pt x="48" y="212"/>
                          <a:pt x="44" y="215"/>
                          <a:pt x="44" y="214"/>
                        </a:cubicBezTo>
                        <a:cubicBezTo>
                          <a:pt x="44" y="211"/>
                          <a:pt x="48" y="209"/>
                          <a:pt x="48" y="206"/>
                        </a:cubicBezTo>
                        <a:cubicBezTo>
                          <a:pt x="48" y="204"/>
                          <a:pt x="45" y="204"/>
                          <a:pt x="44" y="202"/>
                        </a:cubicBezTo>
                        <a:cubicBezTo>
                          <a:pt x="43" y="200"/>
                          <a:pt x="44" y="196"/>
                          <a:pt x="43" y="194"/>
                        </a:cubicBezTo>
                        <a:cubicBezTo>
                          <a:pt x="41" y="192"/>
                          <a:pt x="38" y="191"/>
                          <a:pt x="35" y="192"/>
                        </a:cubicBezTo>
                        <a:cubicBezTo>
                          <a:pt x="34" y="192"/>
                          <a:pt x="36" y="194"/>
                          <a:pt x="35" y="195"/>
                        </a:cubicBezTo>
                        <a:cubicBezTo>
                          <a:pt x="34" y="196"/>
                          <a:pt x="33" y="196"/>
                          <a:pt x="31" y="196"/>
                        </a:cubicBezTo>
                        <a:cubicBezTo>
                          <a:pt x="30" y="196"/>
                          <a:pt x="28" y="194"/>
                          <a:pt x="27" y="195"/>
                        </a:cubicBezTo>
                        <a:cubicBezTo>
                          <a:pt x="24" y="195"/>
                          <a:pt x="22" y="199"/>
                          <a:pt x="20" y="199"/>
                        </a:cubicBezTo>
                        <a:cubicBezTo>
                          <a:pt x="18" y="198"/>
                          <a:pt x="18" y="194"/>
                          <a:pt x="16" y="193"/>
                        </a:cubicBezTo>
                        <a:cubicBezTo>
                          <a:pt x="15" y="193"/>
                          <a:pt x="14" y="195"/>
                          <a:pt x="13" y="196"/>
                        </a:cubicBezTo>
                        <a:cubicBezTo>
                          <a:pt x="12" y="196"/>
                          <a:pt x="10" y="197"/>
                          <a:pt x="9" y="196"/>
                        </a:cubicBezTo>
                        <a:cubicBezTo>
                          <a:pt x="8" y="195"/>
                          <a:pt x="8" y="192"/>
                          <a:pt x="8" y="190"/>
                        </a:cubicBezTo>
                        <a:lnTo>
                          <a:pt x="10" y="184"/>
                        </a:lnTo>
                        <a:lnTo>
                          <a:pt x="7" y="178"/>
                        </a:lnTo>
                        <a:lnTo>
                          <a:pt x="4" y="178"/>
                        </a:lnTo>
                        <a:lnTo>
                          <a:pt x="1" y="174"/>
                        </a:lnTo>
                        <a:lnTo>
                          <a:pt x="3" y="165"/>
                        </a:lnTo>
                        <a:lnTo>
                          <a:pt x="0" y="157"/>
                        </a:lnTo>
                        <a:cubicBezTo>
                          <a:pt x="2" y="157"/>
                          <a:pt x="4" y="158"/>
                          <a:pt x="5" y="156"/>
                        </a:cubicBezTo>
                        <a:cubicBezTo>
                          <a:pt x="7" y="154"/>
                          <a:pt x="6" y="150"/>
                          <a:pt x="8" y="148"/>
                        </a:cubicBezTo>
                        <a:cubicBezTo>
                          <a:pt x="8" y="147"/>
                          <a:pt x="11" y="147"/>
                          <a:pt x="12" y="148"/>
                        </a:cubicBezTo>
                        <a:cubicBezTo>
                          <a:pt x="14" y="149"/>
                          <a:pt x="14" y="153"/>
                          <a:pt x="17" y="154"/>
                        </a:cubicBezTo>
                        <a:cubicBezTo>
                          <a:pt x="19" y="154"/>
                          <a:pt x="19" y="149"/>
                          <a:pt x="21" y="149"/>
                        </a:cubicBezTo>
                        <a:cubicBezTo>
                          <a:pt x="25" y="147"/>
                          <a:pt x="30" y="150"/>
                          <a:pt x="34" y="149"/>
                        </a:cubicBezTo>
                        <a:cubicBezTo>
                          <a:pt x="36" y="148"/>
                          <a:pt x="35" y="145"/>
                          <a:pt x="37" y="145"/>
                        </a:cubicBezTo>
                        <a:cubicBezTo>
                          <a:pt x="38" y="145"/>
                          <a:pt x="38" y="149"/>
                          <a:pt x="39" y="149"/>
                        </a:cubicBezTo>
                        <a:lnTo>
                          <a:pt x="86" y="149"/>
                        </a:lnTo>
                        <a:lnTo>
                          <a:pt x="89" y="135"/>
                        </a:lnTo>
                        <a:lnTo>
                          <a:pt x="85" y="133"/>
                        </a:lnTo>
                        <a:lnTo>
                          <a:pt x="74" y="6"/>
                        </a:lnTo>
                        <a:cubicBezTo>
                          <a:pt x="73" y="0"/>
                          <a:pt x="86" y="6"/>
                          <a:pt x="93" y="6"/>
                        </a:cubicBezTo>
                        <a:lnTo>
                          <a:pt x="169" y="65"/>
                        </a:lnTo>
                        <a:cubicBezTo>
                          <a:pt x="169" y="68"/>
                          <a:pt x="168" y="70"/>
                          <a:pt x="169" y="72"/>
                        </a:cubicBezTo>
                        <a:cubicBezTo>
                          <a:pt x="170" y="74"/>
                          <a:pt x="173" y="73"/>
                          <a:pt x="175" y="74"/>
                        </a:cubicBezTo>
                        <a:cubicBezTo>
                          <a:pt x="176" y="76"/>
                          <a:pt x="177" y="78"/>
                          <a:pt x="179" y="79"/>
                        </a:cubicBezTo>
                        <a:cubicBezTo>
                          <a:pt x="181" y="80"/>
                          <a:pt x="183" y="79"/>
                          <a:pt x="185" y="80"/>
                        </a:cubicBezTo>
                        <a:cubicBezTo>
                          <a:pt x="188" y="81"/>
                          <a:pt x="192" y="82"/>
                          <a:pt x="194" y="85"/>
                        </a:cubicBezTo>
                        <a:cubicBezTo>
                          <a:pt x="195" y="88"/>
                          <a:pt x="192" y="92"/>
                          <a:pt x="193" y="96"/>
                        </a:cubicBezTo>
                        <a:cubicBezTo>
                          <a:pt x="193" y="97"/>
                          <a:pt x="195" y="97"/>
                          <a:pt x="196" y="97"/>
                        </a:cubicBezTo>
                        <a:cubicBezTo>
                          <a:pt x="201" y="97"/>
                          <a:pt x="204" y="95"/>
                          <a:pt x="208" y="94"/>
                        </a:cubicBezTo>
                        <a:lnTo>
                          <a:pt x="208" y="139"/>
                        </a:lnTo>
                        <a:cubicBezTo>
                          <a:pt x="207" y="139"/>
                          <a:pt x="205" y="139"/>
                          <a:pt x="204" y="140"/>
                        </a:cubicBezTo>
                        <a:cubicBezTo>
                          <a:pt x="203" y="141"/>
                          <a:pt x="203" y="143"/>
                          <a:pt x="202" y="144"/>
                        </a:cubicBezTo>
                        <a:cubicBezTo>
                          <a:pt x="201" y="145"/>
                          <a:pt x="199" y="144"/>
                          <a:pt x="198" y="145"/>
                        </a:cubicBezTo>
                        <a:lnTo>
                          <a:pt x="196" y="149"/>
                        </a:lnTo>
                        <a:lnTo>
                          <a:pt x="169" y="152"/>
                        </a:lnTo>
                        <a:cubicBezTo>
                          <a:pt x="168" y="153"/>
                          <a:pt x="167" y="156"/>
                          <a:pt x="165" y="156"/>
                        </a:cubicBezTo>
                        <a:lnTo>
                          <a:pt x="156" y="155"/>
                        </a:lnTo>
                        <a:cubicBezTo>
                          <a:pt x="153" y="155"/>
                          <a:pt x="150" y="152"/>
                          <a:pt x="147" y="153"/>
                        </a:cubicBezTo>
                        <a:cubicBezTo>
                          <a:pt x="141" y="155"/>
                          <a:pt x="136" y="159"/>
                          <a:pt x="131" y="162"/>
                        </a:cubicBezTo>
                        <a:cubicBezTo>
                          <a:pt x="130" y="163"/>
                          <a:pt x="131" y="166"/>
                          <a:pt x="129" y="167"/>
                        </a:cubicBezTo>
                        <a:cubicBezTo>
                          <a:pt x="128" y="168"/>
                          <a:pt x="127" y="165"/>
                          <a:pt x="126" y="166"/>
                        </a:cubicBezTo>
                        <a:cubicBezTo>
                          <a:pt x="124" y="166"/>
                          <a:pt x="121" y="168"/>
                          <a:pt x="120" y="170"/>
                        </a:cubicBezTo>
                        <a:cubicBezTo>
                          <a:pt x="119" y="171"/>
                          <a:pt x="122" y="174"/>
                          <a:pt x="120" y="175"/>
                        </a:cubicBezTo>
                        <a:cubicBezTo>
                          <a:pt x="119" y="176"/>
                          <a:pt x="117" y="173"/>
                          <a:pt x="115" y="174"/>
                        </a:cubicBezTo>
                        <a:cubicBezTo>
                          <a:pt x="114" y="175"/>
                          <a:pt x="116" y="177"/>
                          <a:pt x="115" y="179"/>
                        </a:cubicBezTo>
                        <a:cubicBezTo>
                          <a:pt x="114" y="180"/>
                          <a:pt x="112" y="181"/>
                          <a:pt x="111" y="181"/>
                        </a:cubicBezTo>
                        <a:cubicBezTo>
                          <a:pt x="108" y="181"/>
                          <a:pt x="107" y="177"/>
                          <a:pt x="105" y="177"/>
                        </a:cubicBezTo>
                        <a:cubicBezTo>
                          <a:pt x="103" y="177"/>
                          <a:pt x="103" y="179"/>
                          <a:pt x="101" y="180"/>
                        </a:cubicBezTo>
                        <a:cubicBezTo>
                          <a:pt x="100" y="181"/>
                          <a:pt x="97" y="180"/>
                          <a:pt x="97" y="182"/>
                        </a:cubicBezTo>
                        <a:cubicBezTo>
                          <a:pt x="96" y="184"/>
                          <a:pt x="100" y="186"/>
                          <a:pt x="99" y="189"/>
                        </a:cubicBezTo>
                        <a:cubicBezTo>
                          <a:pt x="99" y="190"/>
                          <a:pt x="97" y="188"/>
                          <a:pt x="96" y="189"/>
                        </a:cubicBezTo>
                        <a:cubicBezTo>
                          <a:pt x="96" y="190"/>
                          <a:pt x="99" y="191"/>
                          <a:pt x="98" y="193"/>
                        </a:cubicBezTo>
                        <a:cubicBezTo>
                          <a:pt x="97" y="195"/>
                          <a:pt x="95" y="197"/>
                          <a:pt x="93" y="199"/>
                        </a:cubicBezTo>
                        <a:cubicBezTo>
                          <a:pt x="91" y="200"/>
                          <a:pt x="87" y="197"/>
                          <a:pt x="86" y="199"/>
                        </a:cubicBezTo>
                        <a:cubicBezTo>
                          <a:pt x="85" y="201"/>
                          <a:pt x="89" y="202"/>
                          <a:pt x="89" y="205"/>
                        </a:cubicBezTo>
                        <a:cubicBezTo>
                          <a:pt x="89" y="207"/>
                          <a:pt x="87" y="210"/>
                          <a:pt x="87" y="212"/>
                        </a:cubicBezTo>
                        <a:cubicBezTo>
                          <a:pt x="87" y="215"/>
                          <a:pt x="88" y="218"/>
                          <a:pt x="88" y="221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" name="Freeform 2561"/>
                  <p:cNvSpPr>
                    <a:spLocks noChangeAspect="1"/>
                  </p:cNvSpPr>
                  <p:nvPr/>
                </p:nvSpPr>
                <p:spPr bwMode="auto">
                  <a:xfrm>
                    <a:off x="5137881" y="2982939"/>
                    <a:ext cx="489703" cy="359854"/>
                  </a:xfrm>
                  <a:custGeom>
                    <a:avLst/>
                    <a:gdLst>
                      <a:gd name="T0" fmla="*/ 41 w 99"/>
                      <a:gd name="T1" fmla="*/ 97 h 81"/>
                      <a:gd name="T2" fmla="*/ 37 w 99"/>
                      <a:gd name="T3" fmla="*/ 93 h 81"/>
                      <a:gd name="T4" fmla="*/ 31 w 99"/>
                      <a:gd name="T5" fmla="*/ 92 h 81"/>
                      <a:gd name="T6" fmla="*/ 22 w 99"/>
                      <a:gd name="T7" fmla="*/ 93 h 81"/>
                      <a:gd name="T8" fmla="*/ 14 w 99"/>
                      <a:gd name="T9" fmla="*/ 96 h 81"/>
                      <a:gd name="T10" fmla="*/ 11 w 99"/>
                      <a:gd name="T11" fmla="*/ 95 h 81"/>
                      <a:gd name="T12" fmla="*/ 7 w 99"/>
                      <a:gd name="T13" fmla="*/ 93 h 81"/>
                      <a:gd name="T14" fmla="*/ 7 w 99"/>
                      <a:gd name="T15" fmla="*/ 89 h 81"/>
                      <a:gd name="T16" fmla="*/ 4 w 99"/>
                      <a:gd name="T17" fmla="*/ 87 h 81"/>
                      <a:gd name="T18" fmla="*/ 4 w 99"/>
                      <a:gd name="T19" fmla="*/ 83 h 81"/>
                      <a:gd name="T20" fmla="*/ 2 w 99"/>
                      <a:gd name="T21" fmla="*/ 72 h 81"/>
                      <a:gd name="T22" fmla="*/ 5 w 99"/>
                      <a:gd name="T23" fmla="*/ 63 h 81"/>
                      <a:gd name="T24" fmla="*/ 1 w 99"/>
                      <a:gd name="T25" fmla="*/ 56 h 81"/>
                      <a:gd name="T26" fmla="*/ 10 w 99"/>
                      <a:gd name="T27" fmla="*/ 56 h 81"/>
                      <a:gd name="T28" fmla="*/ 16 w 99"/>
                      <a:gd name="T29" fmla="*/ 49 h 81"/>
                      <a:gd name="T30" fmla="*/ 13 w 99"/>
                      <a:gd name="T31" fmla="*/ 44 h 81"/>
                      <a:gd name="T32" fmla="*/ 17 w 99"/>
                      <a:gd name="T33" fmla="*/ 44 h 81"/>
                      <a:gd name="T34" fmla="*/ 14 w 99"/>
                      <a:gd name="T35" fmla="*/ 36 h 81"/>
                      <a:gd name="T36" fmla="*/ 19 w 99"/>
                      <a:gd name="T37" fmla="*/ 34 h 81"/>
                      <a:gd name="T38" fmla="*/ 24 w 99"/>
                      <a:gd name="T39" fmla="*/ 30 h 81"/>
                      <a:gd name="T40" fmla="*/ 31 w 99"/>
                      <a:gd name="T41" fmla="*/ 35 h 81"/>
                      <a:gd name="T42" fmla="*/ 36 w 99"/>
                      <a:gd name="T43" fmla="*/ 32 h 81"/>
                      <a:gd name="T44" fmla="*/ 36 w 99"/>
                      <a:gd name="T45" fmla="*/ 26 h 81"/>
                      <a:gd name="T46" fmla="*/ 42 w 99"/>
                      <a:gd name="T47" fmla="*/ 28 h 81"/>
                      <a:gd name="T48" fmla="*/ 42 w 99"/>
                      <a:gd name="T49" fmla="*/ 22 h 81"/>
                      <a:gd name="T50" fmla="*/ 49 w 99"/>
                      <a:gd name="T51" fmla="*/ 17 h 81"/>
                      <a:gd name="T52" fmla="*/ 53 w 99"/>
                      <a:gd name="T53" fmla="*/ 18 h 81"/>
                      <a:gd name="T54" fmla="*/ 55 w 99"/>
                      <a:gd name="T55" fmla="*/ 12 h 81"/>
                      <a:gd name="T56" fmla="*/ 75 w 99"/>
                      <a:gd name="T57" fmla="*/ 1 h 81"/>
                      <a:gd name="T58" fmla="*/ 85 w 99"/>
                      <a:gd name="T59" fmla="*/ 4 h 81"/>
                      <a:gd name="T60" fmla="*/ 84 w 99"/>
                      <a:gd name="T61" fmla="*/ 14 h 81"/>
                      <a:gd name="T62" fmla="*/ 87 w 99"/>
                      <a:gd name="T63" fmla="*/ 23 h 81"/>
                      <a:gd name="T64" fmla="*/ 94 w 99"/>
                      <a:gd name="T65" fmla="*/ 29 h 81"/>
                      <a:gd name="T66" fmla="*/ 97 w 99"/>
                      <a:gd name="T67" fmla="*/ 30 h 81"/>
                      <a:gd name="T68" fmla="*/ 94 w 99"/>
                      <a:gd name="T69" fmla="*/ 38 h 81"/>
                      <a:gd name="T70" fmla="*/ 108 w 99"/>
                      <a:gd name="T71" fmla="*/ 44 h 81"/>
                      <a:gd name="T72" fmla="*/ 113 w 99"/>
                      <a:gd name="T73" fmla="*/ 43 h 81"/>
                      <a:gd name="T74" fmla="*/ 118 w 99"/>
                      <a:gd name="T75" fmla="*/ 47 h 81"/>
                      <a:gd name="T76" fmla="*/ 115 w 99"/>
                      <a:gd name="T77" fmla="*/ 50 h 81"/>
                      <a:gd name="T78" fmla="*/ 117 w 99"/>
                      <a:gd name="T79" fmla="*/ 57 h 81"/>
                      <a:gd name="T80" fmla="*/ 119 w 99"/>
                      <a:gd name="T81" fmla="*/ 59 h 81"/>
                      <a:gd name="T82" fmla="*/ 118 w 99"/>
                      <a:gd name="T83" fmla="*/ 63 h 81"/>
                      <a:gd name="T84" fmla="*/ 112 w 99"/>
                      <a:gd name="T85" fmla="*/ 66 h 81"/>
                      <a:gd name="T86" fmla="*/ 105 w 99"/>
                      <a:gd name="T87" fmla="*/ 66 h 81"/>
                      <a:gd name="T88" fmla="*/ 100 w 99"/>
                      <a:gd name="T89" fmla="*/ 67 h 81"/>
                      <a:gd name="T90" fmla="*/ 100 w 99"/>
                      <a:gd name="T91" fmla="*/ 73 h 81"/>
                      <a:gd name="T92" fmla="*/ 96 w 99"/>
                      <a:gd name="T93" fmla="*/ 72 h 81"/>
                      <a:gd name="T94" fmla="*/ 95 w 99"/>
                      <a:gd name="T95" fmla="*/ 77 h 81"/>
                      <a:gd name="T96" fmla="*/ 89 w 99"/>
                      <a:gd name="T97" fmla="*/ 75 h 81"/>
                      <a:gd name="T98" fmla="*/ 83 w 99"/>
                      <a:gd name="T99" fmla="*/ 73 h 81"/>
                      <a:gd name="T100" fmla="*/ 78 w 99"/>
                      <a:gd name="T101" fmla="*/ 71 h 81"/>
                      <a:gd name="T102" fmla="*/ 73 w 99"/>
                      <a:gd name="T103" fmla="*/ 73 h 81"/>
                      <a:gd name="T104" fmla="*/ 53 w 99"/>
                      <a:gd name="T105" fmla="*/ 73 h 81"/>
                      <a:gd name="T106" fmla="*/ 41 w 99"/>
                      <a:gd name="T107" fmla="*/ 73 h 81"/>
                      <a:gd name="T108" fmla="*/ 38 w 99"/>
                      <a:gd name="T109" fmla="*/ 78 h 81"/>
                      <a:gd name="T110" fmla="*/ 41 w 99"/>
                      <a:gd name="T111" fmla="*/ 81 h 81"/>
                      <a:gd name="T112" fmla="*/ 40 w 99"/>
                      <a:gd name="T113" fmla="*/ 84 h 81"/>
                      <a:gd name="T114" fmla="*/ 42 w 99"/>
                      <a:gd name="T115" fmla="*/ 86 h 81"/>
                      <a:gd name="T116" fmla="*/ 40 w 99"/>
                      <a:gd name="T117" fmla="*/ 87 h 81"/>
                      <a:gd name="T118" fmla="*/ 41 w 99"/>
                      <a:gd name="T119" fmla="*/ 97 h 8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99"/>
                      <a:gd name="T181" fmla="*/ 0 h 81"/>
                      <a:gd name="T182" fmla="*/ 99 w 99"/>
                      <a:gd name="T183" fmla="*/ 81 h 8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99" h="81">
                        <a:moveTo>
                          <a:pt x="34" y="81"/>
                        </a:moveTo>
                        <a:cubicBezTo>
                          <a:pt x="33" y="80"/>
                          <a:pt x="32" y="79"/>
                          <a:pt x="31" y="78"/>
                        </a:cubicBezTo>
                        <a:cubicBezTo>
                          <a:pt x="30" y="77"/>
                          <a:pt x="28" y="77"/>
                          <a:pt x="26" y="77"/>
                        </a:cubicBezTo>
                        <a:cubicBezTo>
                          <a:pt x="23" y="77"/>
                          <a:pt x="20" y="77"/>
                          <a:pt x="18" y="78"/>
                        </a:cubicBezTo>
                        <a:cubicBezTo>
                          <a:pt x="16" y="78"/>
                          <a:pt x="14" y="80"/>
                          <a:pt x="12" y="80"/>
                        </a:cubicBezTo>
                        <a:cubicBezTo>
                          <a:pt x="11" y="81"/>
                          <a:pt x="10" y="79"/>
                          <a:pt x="9" y="79"/>
                        </a:cubicBezTo>
                        <a:cubicBezTo>
                          <a:pt x="8" y="78"/>
                          <a:pt x="6" y="79"/>
                          <a:pt x="6" y="78"/>
                        </a:cubicBezTo>
                        <a:cubicBezTo>
                          <a:pt x="5" y="77"/>
                          <a:pt x="6" y="75"/>
                          <a:pt x="6" y="74"/>
                        </a:cubicBezTo>
                        <a:cubicBezTo>
                          <a:pt x="5" y="73"/>
                          <a:pt x="3" y="74"/>
                          <a:pt x="3" y="73"/>
                        </a:cubicBezTo>
                        <a:cubicBezTo>
                          <a:pt x="2" y="72"/>
                          <a:pt x="3" y="70"/>
                          <a:pt x="3" y="69"/>
                        </a:cubicBezTo>
                        <a:cubicBezTo>
                          <a:pt x="3" y="66"/>
                          <a:pt x="2" y="63"/>
                          <a:pt x="2" y="60"/>
                        </a:cubicBezTo>
                        <a:cubicBezTo>
                          <a:pt x="2" y="58"/>
                          <a:pt x="4" y="55"/>
                          <a:pt x="4" y="53"/>
                        </a:cubicBezTo>
                        <a:cubicBezTo>
                          <a:pt x="4" y="50"/>
                          <a:pt x="0" y="49"/>
                          <a:pt x="1" y="47"/>
                        </a:cubicBezTo>
                        <a:cubicBezTo>
                          <a:pt x="2" y="45"/>
                          <a:pt x="6" y="48"/>
                          <a:pt x="8" y="47"/>
                        </a:cubicBezTo>
                        <a:cubicBezTo>
                          <a:pt x="10" y="45"/>
                          <a:pt x="12" y="43"/>
                          <a:pt x="13" y="41"/>
                        </a:cubicBezTo>
                        <a:cubicBezTo>
                          <a:pt x="14" y="39"/>
                          <a:pt x="11" y="38"/>
                          <a:pt x="11" y="37"/>
                        </a:cubicBezTo>
                        <a:cubicBezTo>
                          <a:pt x="12" y="36"/>
                          <a:pt x="14" y="38"/>
                          <a:pt x="14" y="37"/>
                        </a:cubicBezTo>
                        <a:cubicBezTo>
                          <a:pt x="15" y="34"/>
                          <a:pt x="11" y="32"/>
                          <a:pt x="12" y="30"/>
                        </a:cubicBezTo>
                        <a:cubicBezTo>
                          <a:pt x="12" y="28"/>
                          <a:pt x="15" y="29"/>
                          <a:pt x="16" y="28"/>
                        </a:cubicBezTo>
                        <a:cubicBezTo>
                          <a:pt x="18" y="27"/>
                          <a:pt x="18" y="25"/>
                          <a:pt x="20" y="25"/>
                        </a:cubicBezTo>
                        <a:cubicBezTo>
                          <a:pt x="22" y="25"/>
                          <a:pt x="23" y="29"/>
                          <a:pt x="26" y="29"/>
                        </a:cubicBezTo>
                        <a:cubicBezTo>
                          <a:pt x="27" y="29"/>
                          <a:pt x="29" y="28"/>
                          <a:pt x="30" y="27"/>
                        </a:cubicBezTo>
                        <a:cubicBezTo>
                          <a:pt x="31" y="25"/>
                          <a:pt x="29" y="23"/>
                          <a:pt x="30" y="22"/>
                        </a:cubicBezTo>
                        <a:cubicBezTo>
                          <a:pt x="32" y="21"/>
                          <a:pt x="34" y="24"/>
                          <a:pt x="35" y="23"/>
                        </a:cubicBezTo>
                        <a:cubicBezTo>
                          <a:pt x="37" y="22"/>
                          <a:pt x="34" y="19"/>
                          <a:pt x="35" y="18"/>
                        </a:cubicBezTo>
                        <a:cubicBezTo>
                          <a:pt x="36" y="16"/>
                          <a:pt x="39" y="14"/>
                          <a:pt x="41" y="14"/>
                        </a:cubicBezTo>
                        <a:cubicBezTo>
                          <a:pt x="42" y="13"/>
                          <a:pt x="43" y="16"/>
                          <a:pt x="44" y="15"/>
                        </a:cubicBezTo>
                        <a:cubicBezTo>
                          <a:pt x="46" y="14"/>
                          <a:pt x="45" y="11"/>
                          <a:pt x="46" y="10"/>
                        </a:cubicBezTo>
                        <a:cubicBezTo>
                          <a:pt x="51" y="7"/>
                          <a:pt x="56" y="3"/>
                          <a:pt x="62" y="1"/>
                        </a:cubicBezTo>
                        <a:cubicBezTo>
                          <a:pt x="65" y="0"/>
                          <a:pt x="68" y="3"/>
                          <a:pt x="71" y="3"/>
                        </a:cubicBezTo>
                        <a:cubicBezTo>
                          <a:pt x="70" y="6"/>
                          <a:pt x="70" y="9"/>
                          <a:pt x="70" y="12"/>
                        </a:cubicBezTo>
                        <a:cubicBezTo>
                          <a:pt x="70" y="15"/>
                          <a:pt x="71" y="17"/>
                          <a:pt x="72" y="19"/>
                        </a:cubicBezTo>
                        <a:cubicBezTo>
                          <a:pt x="74" y="21"/>
                          <a:pt x="76" y="22"/>
                          <a:pt x="78" y="24"/>
                        </a:cubicBezTo>
                        <a:cubicBezTo>
                          <a:pt x="79" y="25"/>
                          <a:pt x="81" y="24"/>
                          <a:pt x="81" y="25"/>
                        </a:cubicBezTo>
                        <a:cubicBezTo>
                          <a:pt x="82" y="28"/>
                          <a:pt x="77" y="30"/>
                          <a:pt x="78" y="32"/>
                        </a:cubicBezTo>
                        <a:cubicBezTo>
                          <a:pt x="81" y="36"/>
                          <a:pt x="86" y="36"/>
                          <a:pt x="90" y="37"/>
                        </a:cubicBezTo>
                        <a:cubicBezTo>
                          <a:pt x="91" y="38"/>
                          <a:pt x="93" y="35"/>
                          <a:pt x="94" y="36"/>
                        </a:cubicBezTo>
                        <a:cubicBezTo>
                          <a:pt x="96" y="36"/>
                          <a:pt x="97" y="38"/>
                          <a:pt x="98" y="39"/>
                        </a:cubicBezTo>
                        <a:cubicBezTo>
                          <a:pt x="98" y="40"/>
                          <a:pt x="96" y="41"/>
                          <a:pt x="96" y="42"/>
                        </a:cubicBezTo>
                        <a:cubicBezTo>
                          <a:pt x="96" y="44"/>
                          <a:pt x="96" y="46"/>
                          <a:pt x="97" y="48"/>
                        </a:cubicBezTo>
                        <a:cubicBezTo>
                          <a:pt x="97" y="49"/>
                          <a:pt x="98" y="48"/>
                          <a:pt x="99" y="49"/>
                        </a:cubicBezTo>
                        <a:cubicBezTo>
                          <a:pt x="99" y="50"/>
                          <a:pt x="99" y="52"/>
                          <a:pt x="98" y="53"/>
                        </a:cubicBezTo>
                        <a:cubicBezTo>
                          <a:pt x="97" y="55"/>
                          <a:pt x="95" y="55"/>
                          <a:pt x="93" y="55"/>
                        </a:cubicBezTo>
                        <a:cubicBezTo>
                          <a:pt x="91" y="55"/>
                          <a:pt x="89" y="54"/>
                          <a:pt x="87" y="55"/>
                        </a:cubicBezTo>
                        <a:cubicBezTo>
                          <a:pt x="85" y="55"/>
                          <a:pt x="84" y="55"/>
                          <a:pt x="83" y="56"/>
                        </a:cubicBezTo>
                        <a:cubicBezTo>
                          <a:pt x="82" y="58"/>
                          <a:pt x="84" y="60"/>
                          <a:pt x="83" y="61"/>
                        </a:cubicBezTo>
                        <a:cubicBezTo>
                          <a:pt x="82" y="62"/>
                          <a:pt x="81" y="60"/>
                          <a:pt x="80" y="60"/>
                        </a:cubicBezTo>
                        <a:cubicBezTo>
                          <a:pt x="79" y="61"/>
                          <a:pt x="79" y="62"/>
                          <a:pt x="79" y="64"/>
                        </a:cubicBezTo>
                        <a:cubicBezTo>
                          <a:pt x="77" y="63"/>
                          <a:pt x="76" y="63"/>
                          <a:pt x="74" y="63"/>
                        </a:cubicBezTo>
                        <a:cubicBezTo>
                          <a:pt x="72" y="62"/>
                          <a:pt x="71" y="62"/>
                          <a:pt x="69" y="61"/>
                        </a:cubicBezTo>
                        <a:cubicBezTo>
                          <a:pt x="68" y="60"/>
                          <a:pt x="67" y="59"/>
                          <a:pt x="65" y="59"/>
                        </a:cubicBezTo>
                        <a:cubicBezTo>
                          <a:pt x="63" y="59"/>
                          <a:pt x="62" y="61"/>
                          <a:pt x="61" y="61"/>
                        </a:cubicBezTo>
                        <a:cubicBezTo>
                          <a:pt x="55" y="62"/>
                          <a:pt x="49" y="61"/>
                          <a:pt x="44" y="61"/>
                        </a:cubicBezTo>
                        <a:cubicBezTo>
                          <a:pt x="41" y="61"/>
                          <a:pt x="37" y="60"/>
                          <a:pt x="34" y="61"/>
                        </a:cubicBezTo>
                        <a:cubicBezTo>
                          <a:pt x="33" y="61"/>
                          <a:pt x="32" y="63"/>
                          <a:pt x="32" y="65"/>
                        </a:cubicBezTo>
                        <a:cubicBezTo>
                          <a:pt x="32" y="66"/>
                          <a:pt x="34" y="67"/>
                          <a:pt x="34" y="68"/>
                        </a:cubicBezTo>
                        <a:cubicBezTo>
                          <a:pt x="34" y="69"/>
                          <a:pt x="33" y="70"/>
                          <a:pt x="33" y="70"/>
                        </a:cubicBezTo>
                        <a:cubicBezTo>
                          <a:pt x="33" y="71"/>
                          <a:pt x="35" y="71"/>
                          <a:pt x="35" y="72"/>
                        </a:cubicBezTo>
                        <a:cubicBezTo>
                          <a:pt x="35" y="73"/>
                          <a:pt x="33" y="73"/>
                          <a:pt x="33" y="73"/>
                        </a:cubicBezTo>
                        <a:cubicBezTo>
                          <a:pt x="33" y="76"/>
                          <a:pt x="34" y="78"/>
                          <a:pt x="34" y="81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" name="Freeform 2562"/>
                  <p:cNvSpPr>
                    <a:spLocks noChangeAspect="1"/>
                  </p:cNvSpPr>
                  <p:nvPr/>
                </p:nvSpPr>
                <p:spPr bwMode="auto">
                  <a:xfrm>
                    <a:off x="5281911" y="3242627"/>
                    <a:ext cx="288061" cy="411792"/>
                  </a:xfrm>
                  <a:custGeom>
                    <a:avLst/>
                    <a:gdLst>
                      <a:gd name="T0" fmla="*/ 6 w 58"/>
                      <a:gd name="T1" fmla="*/ 106 h 92"/>
                      <a:gd name="T2" fmla="*/ 21 w 58"/>
                      <a:gd name="T3" fmla="*/ 111 h 92"/>
                      <a:gd name="T4" fmla="*/ 25 w 58"/>
                      <a:gd name="T5" fmla="*/ 106 h 92"/>
                      <a:gd name="T6" fmla="*/ 35 w 58"/>
                      <a:gd name="T7" fmla="*/ 106 h 92"/>
                      <a:gd name="T8" fmla="*/ 41 w 58"/>
                      <a:gd name="T9" fmla="*/ 103 h 92"/>
                      <a:gd name="T10" fmla="*/ 46 w 58"/>
                      <a:gd name="T11" fmla="*/ 98 h 92"/>
                      <a:gd name="T12" fmla="*/ 57 w 58"/>
                      <a:gd name="T13" fmla="*/ 95 h 92"/>
                      <a:gd name="T14" fmla="*/ 63 w 58"/>
                      <a:gd name="T15" fmla="*/ 92 h 92"/>
                      <a:gd name="T16" fmla="*/ 70 w 58"/>
                      <a:gd name="T17" fmla="*/ 89 h 92"/>
                      <a:gd name="T18" fmla="*/ 59 w 58"/>
                      <a:gd name="T19" fmla="*/ 83 h 92"/>
                      <a:gd name="T20" fmla="*/ 56 w 58"/>
                      <a:gd name="T21" fmla="*/ 78 h 92"/>
                      <a:gd name="T22" fmla="*/ 58 w 58"/>
                      <a:gd name="T23" fmla="*/ 70 h 92"/>
                      <a:gd name="T24" fmla="*/ 57 w 58"/>
                      <a:gd name="T25" fmla="*/ 65 h 92"/>
                      <a:gd name="T26" fmla="*/ 58 w 58"/>
                      <a:gd name="T27" fmla="*/ 56 h 92"/>
                      <a:gd name="T28" fmla="*/ 59 w 58"/>
                      <a:gd name="T29" fmla="*/ 51 h 92"/>
                      <a:gd name="T30" fmla="*/ 57 w 58"/>
                      <a:gd name="T31" fmla="*/ 45 h 92"/>
                      <a:gd name="T32" fmla="*/ 57 w 58"/>
                      <a:gd name="T33" fmla="*/ 31 h 92"/>
                      <a:gd name="T34" fmla="*/ 53 w 58"/>
                      <a:gd name="T35" fmla="*/ 28 h 92"/>
                      <a:gd name="T36" fmla="*/ 54 w 58"/>
                      <a:gd name="T37" fmla="*/ 17 h 92"/>
                      <a:gd name="T38" fmla="*/ 51 w 58"/>
                      <a:gd name="T39" fmla="*/ 14 h 92"/>
                      <a:gd name="T40" fmla="*/ 51 w 58"/>
                      <a:gd name="T41" fmla="*/ 11 h 92"/>
                      <a:gd name="T42" fmla="*/ 47 w 58"/>
                      <a:gd name="T43" fmla="*/ 7 h 92"/>
                      <a:gd name="T44" fmla="*/ 48 w 58"/>
                      <a:gd name="T45" fmla="*/ 2 h 92"/>
                      <a:gd name="T46" fmla="*/ 43 w 58"/>
                      <a:gd name="T47" fmla="*/ 0 h 92"/>
                      <a:gd name="T48" fmla="*/ 39 w 58"/>
                      <a:gd name="T49" fmla="*/ 2 h 92"/>
                      <a:gd name="T50" fmla="*/ 18 w 58"/>
                      <a:gd name="T51" fmla="*/ 2 h 92"/>
                      <a:gd name="T52" fmla="*/ 6 w 58"/>
                      <a:gd name="T53" fmla="*/ 2 h 92"/>
                      <a:gd name="T54" fmla="*/ 4 w 58"/>
                      <a:gd name="T55" fmla="*/ 7 h 92"/>
                      <a:gd name="T56" fmla="*/ 6 w 58"/>
                      <a:gd name="T57" fmla="*/ 11 h 92"/>
                      <a:gd name="T58" fmla="*/ 5 w 58"/>
                      <a:gd name="T59" fmla="*/ 13 h 92"/>
                      <a:gd name="T60" fmla="*/ 7 w 58"/>
                      <a:gd name="T61" fmla="*/ 16 h 92"/>
                      <a:gd name="T62" fmla="*/ 5 w 58"/>
                      <a:gd name="T63" fmla="*/ 17 h 92"/>
                      <a:gd name="T64" fmla="*/ 6 w 58"/>
                      <a:gd name="T65" fmla="*/ 27 h 92"/>
                      <a:gd name="T66" fmla="*/ 7 w 58"/>
                      <a:gd name="T67" fmla="*/ 34 h 92"/>
                      <a:gd name="T68" fmla="*/ 8 w 58"/>
                      <a:gd name="T69" fmla="*/ 39 h 92"/>
                      <a:gd name="T70" fmla="*/ 10 w 58"/>
                      <a:gd name="T71" fmla="*/ 45 h 92"/>
                      <a:gd name="T72" fmla="*/ 10 w 58"/>
                      <a:gd name="T73" fmla="*/ 51 h 92"/>
                      <a:gd name="T74" fmla="*/ 7 w 58"/>
                      <a:gd name="T75" fmla="*/ 57 h 92"/>
                      <a:gd name="T76" fmla="*/ 6 w 58"/>
                      <a:gd name="T77" fmla="*/ 68 h 92"/>
                      <a:gd name="T78" fmla="*/ 1 w 58"/>
                      <a:gd name="T79" fmla="*/ 75 h 92"/>
                      <a:gd name="T80" fmla="*/ 4 w 58"/>
                      <a:gd name="T81" fmla="*/ 84 h 92"/>
                      <a:gd name="T82" fmla="*/ 2 w 58"/>
                      <a:gd name="T83" fmla="*/ 93 h 92"/>
                      <a:gd name="T84" fmla="*/ 7 w 58"/>
                      <a:gd name="T85" fmla="*/ 97 h 92"/>
                      <a:gd name="T86" fmla="*/ 7 w 58"/>
                      <a:gd name="T87" fmla="*/ 104 h 92"/>
                      <a:gd name="T88" fmla="*/ 6 w 58"/>
                      <a:gd name="T89" fmla="*/ 106 h 9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8"/>
                      <a:gd name="T136" fmla="*/ 0 h 92"/>
                      <a:gd name="T137" fmla="*/ 58 w 58"/>
                      <a:gd name="T138" fmla="*/ 92 h 9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8" h="92">
                        <a:moveTo>
                          <a:pt x="5" y="88"/>
                        </a:moveTo>
                        <a:cubicBezTo>
                          <a:pt x="9" y="89"/>
                          <a:pt x="13" y="92"/>
                          <a:pt x="17" y="92"/>
                        </a:cubicBezTo>
                        <a:cubicBezTo>
                          <a:pt x="19" y="92"/>
                          <a:pt x="19" y="88"/>
                          <a:pt x="21" y="88"/>
                        </a:cubicBezTo>
                        <a:cubicBezTo>
                          <a:pt x="24" y="87"/>
                          <a:pt x="27" y="88"/>
                          <a:pt x="29" y="88"/>
                        </a:cubicBezTo>
                        <a:cubicBezTo>
                          <a:pt x="31" y="87"/>
                          <a:pt x="32" y="86"/>
                          <a:pt x="34" y="85"/>
                        </a:cubicBezTo>
                        <a:cubicBezTo>
                          <a:pt x="35" y="84"/>
                          <a:pt x="36" y="82"/>
                          <a:pt x="38" y="81"/>
                        </a:cubicBezTo>
                        <a:cubicBezTo>
                          <a:pt x="41" y="80"/>
                          <a:pt x="44" y="80"/>
                          <a:pt x="47" y="79"/>
                        </a:cubicBezTo>
                        <a:cubicBezTo>
                          <a:pt x="49" y="79"/>
                          <a:pt x="51" y="77"/>
                          <a:pt x="52" y="76"/>
                        </a:cubicBezTo>
                        <a:cubicBezTo>
                          <a:pt x="54" y="75"/>
                          <a:pt x="56" y="75"/>
                          <a:pt x="58" y="74"/>
                        </a:cubicBezTo>
                        <a:cubicBezTo>
                          <a:pt x="55" y="73"/>
                          <a:pt x="51" y="71"/>
                          <a:pt x="49" y="69"/>
                        </a:cubicBezTo>
                        <a:cubicBezTo>
                          <a:pt x="47" y="68"/>
                          <a:pt x="46" y="66"/>
                          <a:pt x="46" y="65"/>
                        </a:cubicBezTo>
                        <a:cubicBezTo>
                          <a:pt x="46" y="62"/>
                          <a:pt x="48" y="60"/>
                          <a:pt x="48" y="58"/>
                        </a:cubicBezTo>
                        <a:cubicBezTo>
                          <a:pt x="48" y="57"/>
                          <a:pt x="47" y="55"/>
                          <a:pt x="47" y="54"/>
                        </a:cubicBezTo>
                        <a:cubicBezTo>
                          <a:pt x="47" y="51"/>
                          <a:pt x="47" y="48"/>
                          <a:pt x="48" y="46"/>
                        </a:cubicBezTo>
                        <a:cubicBezTo>
                          <a:pt x="48" y="45"/>
                          <a:pt x="49" y="44"/>
                          <a:pt x="49" y="42"/>
                        </a:cubicBezTo>
                        <a:cubicBezTo>
                          <a:pt x="49" y="40"/>
                          <a:pt x="47" y="39"/>
                          <a:pt x="47" y="37"/>
                        </a:cubicBezTo>
                        <a:cubicBezTo>
                          <a:pt x="46" y="33"/>
                          <a:pt x="48" y="30"/>
                          <a:pt x="47" y="26"/>
                        </a:cubicBezTo>
                        <a:cubicBezTo>
                          <a:pt x="47" y="25"/>
                          <a:pt x="45" y="25"/>
                          <a:pt x="44" y="23"/>
                        </a:cubicBezTo>
                        <a:cubicBezTo>
                          <a:pt x="44" y="20"/>
                          <a:pt x="45" y="17"/>
                          <a:pt x="45" y="14"/>
                        </a:cubicBezTo>
                        <a:cubicBezTo>
                          <a:pt x="44" y="13"/>
                          <a:pt x="42" y="13"/>
                          <a:pt x="42" y="12"/>
                        </a:cubicBezTo>
                        <a:cubicBezTo>
                          <a:pt x="41" y="11"/>
                          <a:pt x="42" y="10"/>
                          <a:pt x="42" y="9"/>
                        </a:cubicBezTo>
                        <a:cubicBezTo>
                          <a:pt x="41" y="8"/>
                          <a:pt x="40" y="7"/>
                          <a:pt x="39" y="6"/>
                        </a:cubicBezTo>
                        <a:cubicBezTo>
                          <a:pt x="39" y="5"/>
                          <a:pt x="40" y="3"/>
                          <a:pt x="40" y="2"/>
                        </a:cubicBezTo>
                        <a:cubicBezTo>
                          <a:pt x="39" y="1"/>
                          <a:pt x="38" y="0"/>
                          <a:pt x="36" y="0"/>
                        </a:cubicBezTo>
                        <a:cubicBezTo>
                          <a:pt x="34" y="0"/>
                          <a:pt x="33" y="2"/>
                          <a:pt x="32" y="2"/>
                        </a:cubicBezTo>
                        <a:cubicBezTo>
                          <a:pt x="26" y="3"/>
                          <a:pt x="20" y="2"/>
                          <a:pt x="15" y="2"/>
                        </a:cubicBezTo>
                        <a:cubicBezTo>
                          <a:pt x="12" y="2"/>
                          <a:pt x="8" y="1"/>
                          <a:pt x="5" y="2"/>
                        </a:cubicBezTo>
                        <a:cubicBezTo>
                          <a:pt x="4" y="2"/>
                          <a:pt x="3" y="4"/>
                          <a:pt x="3" y="6"/>
                        </a:cubicBezTo>
                        <a:cubicBezTo>
                          <a:pt x="3" y="7"/>
                          <a:pt x="5" y="8"/>
                          <a:pt x="5" y="9"/>
                        </a:cubicBezTo>
                        <a:cubicBezTo>
                          <a:pt x="5" y="10"/>
                          <a:pt x="4" y="11"/>
                          <a:pt x="4" y="11"/>
                        </a:cubicBezTo>
                        <a:cubicBezTo>
                          <a:pt x="4" y="12"/>
                          <a:pt x="6" y="12"/>
                          <a:pt x="6" y="13"/>
                        </a:cubicBezTo>
                        <a:cubicBezTo>
                          <a:pt x="6" y="14"/>
                          <a:pt x="4" y="14"/>
                          <a:pt x="4" y="14"/>
                        </a:cubicBezTo>
                        <a:cubicBezTo>
                          <a:pt x="4" y="17"/>
                          <a:pt x="5" y="19"/>
                          <a:pt x="5" y="22"/>
                        </a:cubicBezTo>
                        <a:cubicBezTo>
                          <a:pt x="5" y="24"/>
                          <a:pt x="5" y="26"/>
                          <a:pt x="6" y="28"/>
                        </a:cubicBezTo>
                        <a:cubicBezTo>
                          <a:pt x="6" y="29"/>
                          <a:pt x="6" y="30"/>
                          <a:pt x="7" y="32"/>
                        </a:cubicBezTo>
                        <a:cubicBezTo>
                          <a:pt x="7" y="34"/>
                          <a:pt x="8" y="35"/>
                          <a:pt x="8" y="37"/>
                        </a:cubicBezTo>
                        <a:cubicBezTo>
                          <a:pt x="9" y="39"/>
                          <a:pt x="9" y="41"/>
                          <a:pt x="8" y="42"/>
                        </a:cubicBezTo>
                        <a:cubicBezTo>
                          <a:pt x="8" y="44"/>
                          <a:pt x="6" y="45"/>
                          <a:pt x="6" y="47"/>
                        </a:cubicBezTo>
                        <a:cubicBezTo>
                          <a:pt x="5" y="50"/>
                          <a:pt x="6" y="53"/>
                          <a:pt x="5" y="56"/>
                        </a:cubicBezTo>
                        <a:cubicBezTo>
                          <a:pt x="4" y="58"/>
                          <a:pt x="1" y="60"/>
                          <a:pt x="1" y="62"/>
                        </a:cubicBezTo>
                        <a:cubicBezTo>
                          <a:pt x="0" y="65"/>
                          <a:pt x="3" y="67"/>
                          <a:pt x="3" y="70"/>
                        </a:cubicBezTo>
                        <a:cubicBezTo>
                          <a:pt x="3" y="72"/>
                          <a:pt x="2" y="75"/>
                          <a:pt x="2" y="77"/>
                        </a:cubicBezTo>
                        <a:cubicBezTo>
                          <a:pt x="3" y="78"/>
                          <a:pt x="5" y="78"/>
                          <a:pt x="6" y="80"/>
                        </a:cubicBezTo>
                        <a:cubicBezTo>
                          <a:pt x="7" y="82"/>
                          <a:pt x="6" y="84"/>
                          <a:pt x="6" y="86"/>
                        </a:cubicBezTo>
                        <a:cubicBezTo>
                          <a:pt x="6" y="86"/>
                          <a:pt x="5" y="87"/>
                          <a:pt x="5" y="88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" name="Freeform 2563"/>
                  <p:cNvSpPr>
                    <a:spLocks noChangeAspect="1"/>
                  </p:cNvSpPr>
                  <p:nvPr/>
                </p:nvSpPr>
                <p:spPr bwMode="auto">
                  <a:xfrm>
                    <a:off x="5475323" y="3253755"/>
                    <a:ext cx="119342" cy="319044"/>
                  </a:xfrm>
                  <a:custGeom>
                    <a:avLst/>
                    <a:gdLst>
                      <a:gd name="T0" fmla="*/ 23 w 24"/>
                      <a:gd name="T1" fmla="*/ 86 h 72"/>
                      <a:gd name="T2" fmla="*/ 12 w 24"/>
                      <a:gd name="T3" fmla="*/ 80 h 72"/>
                      <a:gd name="T4" fmla="*/ 8 w 24"/>
                      <a:gd name="T5" fmla="*/ 75 h 72"/>
                      <a:gd name="T6" fmla="*/ 11 w 24"/>
                      <a:gd name="T7" fmla="*/ 67 h 72"/>
                      <a:gd name="T8" fmla="*/ 10 w 24"/>
                      <a:gd name="T9" fmla="*/ 62 h 72"/>
                      <a:gd name="T10" fmla="*/ 11 w 24"/>
                      <a:gd name="T11" fmla="*/ 53 h 72"/>
                      <a:gd name="T12" fmla="*/ 12 w 24"/>
                      <a:gd name="T13" fmla="*/ 48 h 72"/>
                      <a:gd name="T14" fmla="*/ 10 w 24"/>
                      <a:gd name="T15" fmla="*/ 42 h 72"/>
                      <a:gd name="T16" fmla="*/ 10 w 24"/>
                      <a:gd name="T17" fmla="*/ 29 h 72"/>
                      <a:gd name="T18" fmla="*/ 6 w 24"/>
                      <a:gd name="T19" fmla="*/ 25 h 72"/>
                      <a:gd name="T20" fmla="*/ 7 w 24"/>
                      <a:gd name="T21" fmla="*/ 14 h 72"/>
                      <a:gd name="T22" fmla="*/ 4 w 24"/>
                      <a:gd name="T23" fmla="*/ 12 h 72"/>
                      <a:gd name="T24" fmla="*/ 4 w 24"/>
                      <a:gd name="T25" fmla="*/ 8 h 72"/>
                      <a:gd name="T26" fmla="*/ 0 w 24"/>
                      <a:gd name="T27" fmla="*/ 5 h 72"/>
                      <a:gd name="T28" fmla="*/ 1 w 24"/>
                      <a:gd name="T29" fmla="*/ 0 h 72"/>
                      <a:gd name="T30" fmla="*/ 7 w 24"/>
                      <a:gd name="T31" fmla="*/ 2 h 72"/>
                      <a:gd name="T32" fmla="*/ 13 w 24"/>
                      <a:gd name="T33" fmla="*/ 4 h 72"/>
                      <a:gd name="T34" fmla="*/ 15 w 24"/>
                      <a:gd name="T35" fmla="*/ 11 h 72"/>
                      <a:gd name="T36" fmla="*/ 21 w 24"/>
                      <a:gd name="T37" fmla="*/ 18 h 72"/>
                      <a:gd name="T38" fmla="*/ 22 w 24"/>
                      <a:gd name="T39" fmla="*/ 29 h 72"/>
                      <a:gd name="T40" fmla="*/ 25 w 24"/>
                      <a:gd name="T41" fmla="*/ 33 h 72"/>
                      <a:gd name="T42" fmla="*/ 25 w 24"/>
                      <a:gd name="T43" fmla="*/ 74 h 72"/>
                      <a:gd name="T44" fmla="*/ 29 w 24"/>
                      <a:gd name="T45" fmla="*/ 82 h 72"/>
                      <a:gd name="T46" fmla="*/ 23 w 24"/>
                      <a:gd name="T47" fmla="*/ 86 h 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4"/>
                      <a:gd name="T73" fmla="*/ 0 h 72"/>
                      <a:gd name="T74" fmla="*/ 24 w 24"/>
                      <a:gd name="T75" fmla="*/ 72 h 7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4" h="72">
                        <a:moveTo>
                          <a:pt x="19" y="72"/>
                        </a:moveTo>
                        <a:cubicBezTo>
                          <a:pt x="16" y="71"/>
                          <a:pt x="12" y="69"/>
                          <a:pt x="10" y="67"/>
                        </a:cubicBezTo>
                        <a:cubicBezTo>
                          <a:pt x="8" y="66"/>
                          <a:pt x="7" y="64"/>
                          <a:pt x="7" y="63"/>
                        </a:cubicBezTo>
                        <a:cubicBezTo>
                          <a:pt x="7" y="60"/>
                          <a:pt x="9" y="58"/>
                          <a:pt x="9" y="56"/>
                        </a:cubicBezTo>
                        <a:cubicBezTo>
                          <a:pt x="9" y="55"/>
                          <a:pt x="8" y="53"/>
                          <a:pt x="8" y="52"/>
                        </a:cubicBezTo>
                        <a:cubicBezTo>
                          <a:pt x="8" y="49"/>
                          <a:pt x="8" y="46"/>
                          <a:pt x="9" y="44"/>
                        </a:cubicBezTo>
                        <a:cubicBezTo>
                          <a:pt x="9" y="43"/>
                          <a:pt x="10" y="42"/>
                          <a:pt x="10" y="40"/>
                        </a:cubicBezTo>
                        <a:cubicBezTo>
                          <a:pt x="10" y="38"/>
                          <a:pt x="8" y="37"/>
                          <a:pt x="8" y="35"/>
                        </a:cubicBezTo>
                        <a:cubicBezTo>
                          <a:pt x="7" y="31"/>
                          <a:pt x="9" y="28"/>
                          <a:pt x="8" y="24"/>
                        </a:cubicBezTo>
                        <a:cubicBezTo>
                          <a:pt x="8" y="23"/>
                          <a:pt x="6" y="23"/>
                          <a:pt x="5" y="21"/>
                        </a:cubicBezTo>
                        <a:cubicBezTo>
                          <a:pt x="5" y="18"/>
                          <a:pt x="6" y="15"/>
                          <a:pt x="6" y="12"/>
                        </a:cubicBezTo>
                        <a:cubicBezTo>
                          <a:pt x="5" y="11"/>
                          <a:pt x="3" y="11"/>
                          <a:pt x="3" y="10"/>
                        </a:cubicBezTo>
                        <a:cubicBezTo>
                          <a:pt x="2" y="9"/>
                          <a:pt x="3" y="8"/>
                          <a:pt x="3" y="7"/>
                        </a:cubicBezTo>
                        <a:cubicBezTo>
                          <a:pt x="2" y="6"/>
                          <a:pt x="1" y="5"/>
                          <a:pt x="0" y="4"/>
                        </a:cubicBezTo>
                        <a:cubicBezTo>
                          <a:pt x="0" y="3"/>
                          <a:pt x="1" y="1"/>
                          <a:pt x="1" y="0"/>
                        </a:cubicBezTo>
                        <a:cubicBezTo>
                          <a:pt x="3" y="1"/>
                          <a:pt x="4" y="1"/>
                          <a:pt x="6" y="2"/>
                        </a:cubicBezTo>
                        <a:cubicBezTo>
                          <a:pt x="8" y="2"/>
                          <a:pt x="9" y="2"/>
                          <a:pt x="11" y="3"/>
                        </a:cubicBezTo>
                        <a:cubicBezTo>
                          <a:pt x="11" y="5"/>
                          <a:pt x="11" y="7"/>
                          <a:pt x="12" y="9"/>
                        </a:cubicBezTo>
                        <a:cubicBezTo>
                          <a:pt x="13" y="12"/>
                          <a:pt x="16" y="13"/>
                          <a:pt x="17" y="15"/>
                        </a:cubicBezTo>
                        <a:cubicBezTo>
                          <a:pt x="18" y="18"/>
                          <a:pt x="17" y="21"/>
                          <a:pt x="18" y="24"/>
                        </a:cubicBezTo>
                        <a:cubicBezTo>
                          <a:pt x="18" y="26"/>
                          <a:pt x="21" y="27"/>
                          <a:pt x="21" y="28"/>
                        </a:cubicBezTo>
                        <a:cubicBezTo>
                          <a:pt x="22" y="39"/>
                          <a:pt x="20" y="51"/>
                          <a:pt x="21" y="62"/>
                        </a:cubicBezTo>
                        <a:cubicBezTo>
                          <a:pt x="21" y="64"/>
                          <a:pt x="23" y="67"/>
                          <a:pt x="24" y="69"/>
                        </a:cubicBezTo>
                        <a:cubicBezTo>
                          <a:pt x="22" y="70"/>
                          <a:pt x="20" y="71"/>
                          <a:pt x="19" y="72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" name="Freeform 2564"/>
                  <p:cNvSpPr>
                    <a:spLocks noChangeAspect="1"/>
                  </p:cNvSpPr>
                  <p:nvPr/>
                </p:nvSpPr>
                <p:spPr bwMode="auto">
                  <a:xfrm>
                    <a:off x="5528820" y="3153590"/>
                    <a:ext cx="193415" cy="408080"/>
                  </a:xfrm>
                  <a:custGeom>
                    <a:avLst/>
                    <a:gdLst>
                      <a:gd name="T0" fmla="*/ 16 w 39"/>
                      <a:gd name="T1" fmla="*/ 110 h 91"/>
                      <a:gd name="T2" fmla="*/ 23 w 39"/>
                      <a:gd name="T3" fmla="*/ 109 h 91"/>
                      <a:gd name="T4" fmla="*/ 31 w 39"/>
                      <a:gd name="T5" fmla="*/ 109 h 91"/>
                      <a:gd name="T6" fmla="*/ 29 w 39"/>
                      <a:gd name="T7" fmla="*/ 88 h 91"/>
                      <a:gd name="T8" fmla="*/ 30 w 39"/>
                      <a:gd name="T9" fmla="*/ 76 h 91"/>
                      <a:gd name="T10" fmla="*/ 31 w 39"/>
                      <a:gd name="T11" fmla="*/ 60 h 91"/>
                      <a:gd name="T12" fmla="*/ 36 w 39"/>
                      <a:gd name="T13" fmla="*/ 59 h 91"/>
                      <a:gd name="T14" fmla="*/ 40 w 39"/>
                      <a:gd name="T15" fmla="*/ 50 h 91"/>
                      <a:gd name="T16" fmla="*/ 45 w 39"/>
                      <a:gd name="T17" fmla="*/ 44 h 91"/>
                      <a:gd name="T18" fmla="*/ 42 w 39"/>
                      <a:gd name="T19" fmla="*/ 37 h 91"/>
                      <a:gd name="T20" fmla="*/ 47 w 39"/>
                      <a:gd name="T21" fmla="*/ 35 h 91"/>
                      <a:gd name="T22" fmla="*/ 43 w 39"/>
                      <a:gd name="T23" fmla="*/ 29 h 91"/>
                      <a:gd name="T24" fmla="*/ 41 w 39"/>
                      <a:gd name="T25" fmla="*/ 21 h 91"/>
                      <a:gd name="T26" fmla="*/ 45 w 39"/>
                      <a:gd name="T27" fmla="*/ 12 h 91"/>
                      <a:gd name="T28" fmla="*/ 40 w 39"/>
                      <a:gd name="T29" fmla="*/ 11 h 91"/>
                      <a:gd name="T30" fmla="*/ 31 w 39"/>
                      <a:gd name="T31" fmla="*/ 1 h 91"/>
                      <a:gd name="T32" fmla="*/ 27 w 39"/>
                      <a:gd name="T33" fmla="*/ 4 h 91"/>
                      <a:gd name="T34" fmla="*/ 25 w 39"/>
                      <a:gd name="T35" fmla="*/ 10 h 91"/>
                      <a:gd name="T36" fmla="*/ 24 w 39"/>
                      <a:gd name="T37" fmla="*/ 12 h 91"/>
                      <a:gd name="T38" fmla="*/ 23 w 39"/>
                      <a:gd name="T39" fmla="*/ 17 h 91"/>
                      <a:gd name="T40" fmla="*/ 17 w 39"/>
                      <a:gd name="T41" fmla="*/ 19 h 91"/>
                      <a:gd name="T42" fmla="*/ 10 w 39"/>
                      <a:gd name="T43" fmla="*/ 19 h 91"/>
                      <a:gd name="T44" fmla="*/ 5 w 39"/>
                      <a:gd name="T45" fmla="*/ 21 h 91"/>
                      <a:gd name="T46" fmla="*/ 5 w 39"/>
                      <a:gd name="T47" fmla="*/ 27 h 91"/>
                      <a:gd name="T48" fmla="*/ 1 w 39"/>
                      <a:gd name="T49" fmla="*/ 25 h 91"/>
                      <a:gd name="T50" fmla="*/ 0 w 39"/>
                      <a:gd name="T51" fmla="*/ 30 h 91"/>
                      <a:gd name="T52" fmla="*/ 1 w 39"/>
                      <a:gd name="T53" fmla="*/ 37 h 91"/>
                      <a:gd name="T54" fmla="*/ 7 w 39"/>
                      <a:gd name="T55" fmla="*/ 45 h 91"/>
                      <a:gd name="T56" fmla="*/ 8 w 39"/>
                      <a:gd name="T57" fmla="*/ 56 h 91"/>
                      <a:gd name="T58" fmla="*/ 12 w 39"/>
                      <a:gd name="T59" fmla="*/ 60 h 91"/>
                      <a:gd name="T60" fmla="*/ 12 w 39"/>
                      <a:gd name="T61" fmla="*/ 102 h 91"/>
                      <a:gd name="T62" fmla="*/ 16 w 39"/>
                      <a:gd name="T63" fmla="*/ 110 h 9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9"/>
                      <a:gd name="T97" fmla="*/ 0 h 91"/>
                      <a:gd name="T98" fmla="*/ 39 w 39"/>
                      <a:gd name="T99" fmla="*/ 91 h 9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9" h="91">
                        <a:moveTo>
                          <a:pt x="13" y="91"/>
                        </a:moveTo>
                        <a:cubicBezTo>
                          <a:pt x="15" y="91"/>
                          <a:pt x="17" y="90"/>
                          <a:pt x="19" y="90"/>
                        </a:cubicBezTo>
                        <a:cubicBezTo>
                          <a:pt x="21" y="89"/>
                          <a:pt x="23" y="90"/>
                          <a:pt x="26" y="90"/>
                        </a:cubicBezTo>
                        <a:cubicBezTo>
                          <a:pt x="25" y="84"/>
                          <a:pt x="25" y="79"/>
                          <a:pt x="24" y="73"/>
                        </a:cubicBezTo>
                        <a:cubicBezTo>
                          <a:pt x="24" y="70"/>
                          <a:pt x="25" y="66"/>
                          <a:pt x="25" y="63"/>
                        </a:cubicBezTo>
                        <a:cubicBezTo>
                          <a:pt x="25" y="59"/>
                          <a:pt x="24" y="54"/>
                          <a:pt x="26" y="50"/>
                        </a:cubicBezTo>
                        <a:cubicBezTo>
                          <a:pt x="26" y="49"/>
                          <a:pt x="30" y="50"/>
                          <a:pt x="30" y="49"/>
                        </a:cubicBezTo>
                        <a:cubicBezTo>
                          <a:pt x="32" y="46"/>
                          <a:pt x="31" y="43"/>
                          <a:pt x="33" y="41"/>
                        </a:cubicBezTo>
                        <a:cubicBezTo>
                          <a:pt x="34" y="39"/>
                          <a:pt x="37" y="38"/>
                          <a:pt x="37" y="36"/>
                        </a:cubicBezTo>
                        <a:cubicBezTo>
                          <a:pt x="38" y="34"/>
                          <a:pt x="34" y="33"/>
                          <a:pt x="35" y="31"/>
                        </a:cubicBezTo>
                        <a:cubicBezTo>
                          <a:pt x="35" y="29"/>
                          <a:pt x="39" y="31"/>
                          <a:pt x="39" y="29"/>
                        </a:cubicBezTo>
                        <a:cubicBezTo>
                          <a:pt x="39" y="27"/>
                          <a:pt x="36" y="26"/>
                          <a:pt x="36" y="24"/>
                        </a:cubicBezTo>
                        <a:cubicBezTo>
                          <a:pt x="35" y="22"/>
                          <a:pt x="34" y="20"/>
                          <a:pt x="34" y="17"/>
                        </a:cubicBezTo>
                        <a:cubicBezTo>
                          <a:pt x="34" y="15"/>
                          <a:pt x="36" y="13"/>
                          <a:pt x="37" y="10"/>
                        </a:cubicBezTo>
                        <a:cubicBezTo>
                          <a:pt x="35" y="10"/>
                          <a:pt x="34" y="10"/>
                          <a:pt x="33" y="9"/>
                        </a:cubicBezTo>
                        <a:cubicBezTo>
                          <a:pt x="30" y="7"/>
                          <a:pt x="29" y="2"/>
                          <a:pt x="26" y="1"/>
                        </a:cubicBezTo>
                        <a:cubicBezTo>
                          <a:pt x="25" y="0"/>
                          <a:pt x="23" y="1"/>
                          <a:pt x="22" y="3"/>
                        </a:cubicBezTo>
                        <a:cubicBezTo>
                          <a:pt x="21" y="4"/>
                          <a:pt x="22" y="7"/>
                          <a:pt x="21" y="8"/>
                        </a:cubicBezTo>
                        <a:cubicBezTo>
                          <a:pt x="21" y="9"/>
                          <a:pt x="20" y="9"/>
                          <a:pt x="20" y="10"/>
                        </a:cubicBezTo>
                        <a:cubicBezTo>
                          <a:pt x="20" y="11"/>
                          <a:pt x="20" y="13"/>
                          <a:pt x="19" y="14"/>
                        </a:cubicBezTo>
                        <a:cubicBezTo>
                          <a:pt x="18" y="16"/>
                          <a:pt x="16" y="16"/>
                          <a:pt x="14" y="16"/>
                        </a:cubicBezTo>
                        <a:cubicBezTo>
                          <a:pt x="12" y="16"/>
                          <a:pt x="10" y="15"/>
                          <a:pt x="8" y="16"/>
                        </a:cubicBezTo>
                        <a:cubicBezTo>
                          <a:pt x="6" y="16"/>
                          <a:pt x="5" y="16"/>
                          <a:pt x="4" y="17"/>
                        </a:cubicBezTo>
                        <a:cubicBezTo>
                          <a:pt x="3" y="19"/>
                          <a:pt x="5" y="21"/>
                          <a:pt x="4" y="22"/>
                        </a:cubicBezTo>
                        <a:cubicBezTo>
                          <a:pt x="3" y="23"/>
                          <a:pt x="2" y="21"/>
                          <a:pt x="1" y="21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7"/>
                          <a:pt x="0" y="29"/>
                          <a:pt x="1" y="31"/>
                        </a:cubicBezTo>
                        <a:cubicBezTo>
                          <a:pt x="2" y="34"/>
                          <a:pt x="5" y="35"/>
                          <a:pt x="6" y="37"/>
                        </a:cubicBezTo>
                        <a:cubicBezTo>
                          <a:pt x="7" y="40"/>
                          <a:pt x="6" y="43"/>
                          <a:pt x="7" y="46"/>
                        </a:cubicBezTo>
                        <a:cubicBezTo>
                          <a:pt x="7" y="48"/>
                          <a:pt x="10" y="49"/>
                          <a:pt x="10" y="50"/>
                        </a:cubicBezTo>
                        <a:cubicBezTo>
                          <a:pt x="11" y="61"/>
                          <a:pt x="9" y="73"/>
                          <a:pt x="10" y="84"/>
                        </a:cubicBezTo>
                        <a:cubicBezTo>
                          <a:pt x="10" y="86"/>
                          <a:pt x="12" y="89"/>
                          <a:pt x="13" y="91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" name="Freeform 2565"/>
                  <p:cNvSpPr>
                    <a:spLocks noChangeAspect="1"/>
                  </p:cNvSpPr>
                  <p:nvPr/>
                </p:nvSpPr>
                <p:spPr bwMode="auto">
                  <a:xfrm>
                    <a:off x="5648159" y="3075682"/>
                    <a:ext cx="757191" cy="608414"/>
                  </a:xfrm>
                  <a:custGeom>
                    <a:avLst/>
                    <a:gdLst>
                      <a:gd name="T0" fmla="*/ 94 w 153"/>
                      <a:gd name="T1" fmla="*/ 148 h 137"/>
                      <a:gd name="T2" fmla="*/ 97 w 153"/>
                      <a:gd name="T3" fmla="*/ 129 h 137"/>
                      <a:gd name="T4" fmla="*/ 113 w 153"/>
                      <a:gd name="T5" fmla="*/ 116 h 137"/>
                      <a:gd name="T6" fmla="*/ 120 w 153"/>
                      <a:gd name="T7" fmla="*/ 119 h 137"/>
                      <a:gd name="T8" fmla="*/ 129 w 153"/>
                      <a:gd name="T9" fmla="*/ 124 h 137"/>
                      <a:gd name="T10" fmla="*/ 141 w 153"/>
                      <a:gd name="T11" fmla="*/ 114 h 137"/>
                      <a:gd name="T12" fmla="*/ 146 w 153"/>
                      <a:gd name="T13" fmla="*/ 96 h 137"/>
                      <a:gd name="T14" fmla="*/ 156 w 153"/>
                      <a:gd name="T15" fmla="*/ 75 h 137"/>
                      <a:gd name="T16" fmla="*/ 161 w 153"/>
                      <a:gd name="T17" fmla="*/ 65 h 137"/>
                      <a:gd name="T18" fmla="*/ 171 w 153"/>
                      <a:gd name="T19" fmla="*/ 44 h 137"/>
                      <a:gd name="T20" fmla="*/ 180 w 153"/>
                      <a:gd name="T21" fmla="*/ 28 h 137"/>
                      <a:gd name="T22" fmla="*/ 176 w 153"/>
                      <a:gd name="T23" fmla="*/ 17 h 137"/>
                      <a:gd name="T24" fmla="*/ 166 w 153"/>
                      <a:gd name="T25" fmla="*/ 2 h 137"/>
                      <a:gd name="T26" fmla="*/ 152 w 153"/>
                      <a:gd name="T27" fmla="*/ 8 h 137"/>
                      <a:gd name="T28" fmla="*/ 129 w 153"/>
                      <a:gd name="T29" fmla="*/ 8 h 137"/>
                      <a:gd name="T30" fmla="*/ 105 w 153"/>
                      <a:gd name="T31" fmla="*/ 17 h 137"/>
                      <a:gd name="T32" fmla="*/ 88 w 153"/>
                      <a:gd name="T33" fmla="*/ 11 h 137"/>
                      <a:gd name="T34" fmla="*/ 67 w 153"/>
                      <a:gd name="T35" fmla="*/ 11 h 137"/>
                      <a:gd name="T36" fmla="*/ 38 w 153"/>
                      <a:gd name="T37" fmla="*/ 0 h 137"/>
                      <a:gd name="T38" fmla="*/ 19 w 153"/>
                      <a:gd name="T39" fmla="*/ 14 h 137"/>
                      <a:gd name="T40" fmla="*/ 16 w 153"/>
                      <a:gd name="T41" fmla="*/ 34 h 137"/>
                      <a:gd name="T42" fmla="*/ 14 w 153"/>
                      <a:gd name="T43" fmla="*/ 50 h 137"/>
                      <a:gd name="T44" fmla="*/ 13 w 153"/>
                      <a:gd name="T45" fmla="*/ 59 h 137"/>
                      <a:gd name="T46" fmla="*/ 11 w 153"/>
                      <a:gd name="T47" fmla="*/ 71 h 137"/>
                      <a:gd name="T48" fmla="*/ 2 w 153"/>
                      <a:gd name="T49" fmla="*/ 81 h 137"/>
                      <a:gd name="T50" fmla="*/ 0 w 153"/>
                      <a:gd name="T51" fmla="*/ 109 h 137"/>
                      <a:gd name="T52" fmla="*/ 14 w 153"/>
                      <a:gd name="T53" fmla="*/ 127 h 137"/>
                      <a:gd name="T54" fmla="*/ 36 w 153"/>
                      <a:gd name="T55" fmla="*/ 135 h 137"/>
                      <a:gd name="T56" fmla="*/ 43 w 153"/>
                      <a:gd name="T57" fmla="*/ 146 h 137"/>
                      <a:gd name="T58" fmla="*/ 44 w 153"/>
                      <a:gd name="T59" fmla="*/ 160 h 137"/>
                      <a:gd name="T60" fmla="*/ 67 w 153"/>
                      <a:gd name="T61" fmla="*/ 163 h 137"/>
                      <a:gd name="T62" fmla="*/ 83 w 153"/>
                      <a:gd name="T63" fmla="*/ 153 h 13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53"/>
                      <a:gd name="T97" fmla="*/ 0 h 137"/>
                      <a:gd name="T98" fmla="*/ 153 w 153"/>
                      <a:gd name="T99" fmla="*/ 137 h 13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53" h="137">
                        <a:moveTo>
                          <a:pt x="73" y="130"/>
                        </a:moveTo>
                        <a:cubicBezTo>
                          <a:pt x="75" y="128"/>
                          <a:pt x="77" y="126"/>
                          <a:pt x="78" y="124"/>
                        </a:cubicBezTo>
                        <a:cubicBezTo>
                          <a:pt x="78" y="121"/>
                          <a:pt x="76" y="117"/>
                          <a:pt x="77" y="114"/>
                        </a:cubicBezTo>
                        <a:cubicBezTo>
                          <a:pt x="78" y="112"/>
                          <a:pt x="80" y="110"/>
                          <a:pt x="81" y="108"/>
                        </a:cubicBezTo>
                        <a:cubicBezTo>
                          <a:pt x="83" y="106"/>
                          <a:pt x="86" y="105"/>
                          <a:pt x="88" y="104"/>
                        </a:cubicBezTo>
                        <a:cubicBezTo>
                          <a:pt x="90" y="102"/>
                          <a:pt x="91" y="98"/>
                          <a:pt x="94" y="97"/>
                        </a:cubicBezTo>
                        <a:cubicBezTo>
                          <a:pt x="95" y="97"/>
                          <a:pt x="96" y="99"/>
                          <a:pt x="98" y="100"/>
                        </a:cubicBezTo>
                        <a:cubicBezTo>
                          <a:pt x="99" y="100"/>
                          <a:pt x="100" y="100"/>
                          <a:pt x="100" y="99"/>
                        </a:cubicBezTo>
                        <a:cubicBezTo>
                          <a:pt x="101" y="99"/>
                          <a:pt x="101" y="96"/>
                          <a:pt x="101" y="97"/>
                        </a:cubicBezTo>
                        <a:cubicBezTo>
                          <a:pt x="104" y="98"/>
                          <a:pt x="105" y="102"/>
                          <a:pt x="107" y="104"/>
                        </a:cubicBezTo>
                        <a:cubicBezTo>
                          <a:pt x="108" y="105"/>
                          <a:pt x="111" y="106"/>
                          <a:pt x="112" y="105"/>
                        </a:cubicBezTo>
                        <a:cubicBezTo>
                          <a:pt x="115" y="103"/>
                          <a:pt x="116" y="98"/>
                          <a:pt x="117" y="95"/>
                        </a:cubicBezTo>
                        <a:cubicBezTo>
                          <a:pt x="119" y="92"/>
                          <a:pt x="120" y="89"/>
                          <a:pt x="121" y="86"/>
                        </a:cubicBezTo>
                        <a:cubicBezTo>
                          <a:pt x="121" y="84"/>
                          <a:pt x="120" y="82"/>
                          <a:pt x="121" y="80"/>
                        </a:cubicBezTo>
                        <a:cubicBezTo>
                          <a:pt x="123" y="77"/>
                          <a:pt x="126" y="76"/>
                          <a:pt x="128" y="73"/>
                        </a:cubicBezTo>
                        <a:cubicBezTo>
                          <a:pt x="129" y="70"/>
                          <a:pt x="128" y="66"/>
                          <a:pt x="130" y="63"/>
                        </a:cubicBezTo>
                        <a:cubicBezTo>
                          <a:pt x="131" y="61"/>
                          <a:pt x="133" y="60"/>
                          <a:pt x="134" y="58"/>
                        </a:cubicBezTo>
                        <a:cubicBezTo>
                          <a:pt x="135" y="57"/>
                          <a:pt x="134" y="55"/>
                          <a:pt x="134" y="54"/>
                        </a:cubicBezTo>
                        <a:cubicBezTo>
                          <a:pt x="134" y="52"/>
                          <a:pt x="136" y="50"/>
                          <a:pt x="137" y="48"/>
                        </a:cubicBezTo>
                        <a:cubicBezTo>
                          <a:pt x="138" y="44"/>
                          <a:pt x="139" y="40"/>
                          <a:pt x="142" y="37"/>
                        </a:cubicBezTo>
                        <a:cubicBezTo>
                          <a:pt x="144" y="35"/>
                          <a:pt x="150" y="36"/>
                          <a:pt x="152" y="33"/>
                        </a:cubicBezTo>
                        <a:cubicBezTo>
                          <a:pt x="153" y="30"/>
                          <a:pt x="151" y="26"/>
                          <a:pt x="150" y="23"/>
                        </a:cubicBezTo>
                        <a:cubicBezTo>
                          <a:pt x="149" y="21"/>
                          <a:pt x="145" y="22"/>
                          <a:pt x="144" y="20"/>
                        </a:cubicBezTo>
                        <a:cubicBezTo>
                          <a:pt x="144" y="18"/>
                          <a:pt x="145" y="15"/>
                          <a:pt x="146" y="14"/>
                        </a:cubicBezTo>
                        <a:cubicBezTo>
                          <a:pt x="145" y="13"/>
                          <a:pt x="144" y="11"/>
                          <a:pt x="143" y="10"/>
                        </a:cubicBezTo>
                        <a:cubicBezTo>
                          <a:pt x="141" y="8"/>
                          <a:pt x="140" y="4"/>
                          <a:pt x="138" y="2"/>
                        </a:cubicBezTo>
                        <a:cubicBezTo>
                          <a:pt x="136" y="2"/>
                          <a:pt x="133" y="2"/>
                          <a:pt x="131" y="3"/>
                        </a:cubicBezTo>
                        <a:cubicBezTo>
                          <a:pt x="129" y="4"/>
                          <a:pt x="127" y="6"/>
                          <a:pt x="126" y="7"/>
                        </a:cubicBezTo>
                        <a:cubicBezTo>
                          <a:pt x="124" y="8"/>
                          <a:pt x="122" y="9"/>
                          <a:pt x="120" y="9"/>
                        </a:cubicBezTo>
                        <a:cubicBezTo>
                          <a:pt x="115" y="9"/>
                          <a:pt x="111" y="7"/>
                          <a:pt x="107" y="7"/>
                        </a:cubicBezTo>
                        <a:cubicBezTo>
                          <a:pt x="103" y="6"/>
                          <a:pt x="98" y="6"/>
                          <a:pt x="95" y="8"/>
                        </a:cubicBezTo>
                        <a:cubicBezTo>
                          <a:pt x="92" y="9"/>
                          <a:pt x="90" y="13"/>
                          <a:pt x="87" y="14"/>
                        </a:cubicBezTo>
                        <a:cubicBezTo>
                          <a:pt x="85" y="15"/>
                          <a:pt x="83" y="15"/>
                          <a:pt x="81" y="15"/>
                        </a:cubicBezTo>
                        <a:cubicBezTo>
                          <a:pt x="78" y="13"/>
                          <a:pt x="76" y="10"/>
                          <a:pt x="73" y="9"/>
                        </a:cubicBezTo>
                        <a:cubicBezTo>
                          <a:pt x="70" y="7"/>
                          <a:pt x="66" y="7"/>
                          <a:pt x="63" y="7"/>
                        </a:cubicBezTo>
                        <a:cubicBezTo>
                          <a:pt x="60" y="7"/>
                          <a:pt x="58" y="10"/>
                          <a:pt x="56" y="9"/>
                        </a:cubicBezTo>
                        <a:cubicBezTo>
                          <a:pt x="53" y="9"/>
                          <a:pt x="51" y="6"/>
                          <a:pt x="48" y="5"/>
                        </a:cubicBezTo>
                        <a:cubicBezTo>
                          <a:pt x="43" y="3"/>
                          <a:pt x="38" y="1"/>
                          <a:pt x="32" y="0"/>
                        </a:cubicBezTo>
                        <a:cubicBezTo>
                          <a:pt x="28" y="0"/>
                          <a:pt x="23" y="0"/>
                          <a:pt x="19" y="2"/>
                        </a:cubicBezTo>
                        <a:cubicBezTo>
                          <a:pt x="17" y="4"/>
                          <a:pt x="18" y="9"/>
                          <a:pt x="16" y="12"/>
                        </a:cubicBezTo>
                        <a:cubicBezTo>
                          <a:pt x="15" y="15"/>
                          <a:pt x="12" y="16"/>
                          <a:pt x="12" y="18"/>
                        </a:cubicBezTo>
                        <a:cubicBezTo>
                          <a:pt x="11" y="21"/>
                          <a:pt x="12" y="25"/>
                          <a:pt x="13" y="28"/>
                        </a:cubicBezTo>
                        <a:cubicBezTo>
                          <a:pt x="12" y="31"/>
                          <a:pt x="10" y="33"/>
                          <a:pt x="10" y="35"/>
                        </a:cubicBezTo>
                        <a:cubicBezTo>
                          <a:pt x="10" y="38"/>
                          <a:pt x="11" y="40"/>
                          <a:pt x="12" y="42"/>
                        </a:cubicBezTo>
                        <a:cubicBezTo>
                          <a:pt x="12" y="44"/>
                          <a:pt x="15" y="45"/>
                          <a:pt x="15" y="47"/>
                        </a:cubicBezTo>
                        <a:cubicBezTo>
                          <a:pt x="15" y="49"/>
                          <a:pt x="11" y="47"/>
                          <a:pt x="11" y="49"/>
                        </a:cubicBezTo>
                        <a:cubicBezTo>
                          <a:pt x="10" y="51"/>
                          <a:pt x="14" y="52"/>
                          <a:pt x="13" y="54"/>
                        </a:cubicBezTo>
                        <a:cubicBezTo>
                          <a:pt x="13" y="56"/>
                          <a:pt x="10" y="57"/>
                          <a:pt x="9" y="59"/>
                        </a:cubicBezTo>
                        <a:cubicBezTo>
                          <a:pt x="7" y="61"/>
                          <a:pt x="8" y="64"/>
                          <a:pt x="6" y="67"/>
                        </a:cubicBezTo>
                        <a:cubicBezTo>
                          <a:pt x="6" y="68"/>
                          <a:pt x="2" y="67"/>
                          <a:pt x="2" y="68"/>
                        </a:cubicBezTo>
                        <a:cubicBezTo>
                          <a:pt x="0" y="72"/>
                          <a:pt x="1" y="77"/>
                          <a:pt x="1" y="81"/>
                        </a:cubicBezTo>
                        <a:cubicBezTo>
                          <a:pt x="1" y="84"/>
                          <a:pt x="0" y="88"/>
                          <a:pt x="0" y="91"/>
                        </a:cubicBezTo>
                        <a:cubicBezTo>
                          <a:pt x="1" y="97"/>
                          <a:pt x="1" y="102"/>
                          <a:pt x="2" y="108"/>
                        </a:cubicBezTo>
                        <a:cubicBezTo>
                          <a:pt x="5" y="107"/>
                          <a:pt x="8" y="106"/>
                          <a:pt x="12" y="106"/>
                        </a:cubicBezTo>
                        <a:cubicBezTo>
                          <a:pt x="15" y="106"/>
                          <a:pt x="18" y="107"/>
                          <a:pt x="21" y="108"/>
                        </a:cubicBezTo>
                        <a:cubicBezTo>
                          <a:pt x="25" y="109"/>
                          <a:pt x="28" y="111"/>
                          <a:pt x="30" y="113"/>
                        </a:cubicBezTo>
                        <a:cubicBezTo>
                          <a:pt x="32" y="115"/>
                          <a:pt x="32" y="119"/>
                          <a:pt x="34" y="122"/>
                        </a:cubicBezTo>
                        <a:cubicBezTo>
                          <a:pt x="34" y="122"/>
                          <a:pt x="36" y="121"/>
                          <a:pt x="36" y="122"/>
                        </a:cubicBezTo>
                        <a:cubicBezTo>
                          <a:pt x="36" y="123"/>
                          <a:pt x="34" y="124"/>
                          <a:pt x="34" y="125"/>
                        </a:cubicBezTo>
                        <a:cubicBezTo>
                          <a:pt x="34" y="128"/>
                          <a:pt x="35" y="132"/>
                          <a:pt x="37" y="134"/>
                        </a:cubicBezTo>
                        <a:cubicBezTo>
                          <a:pt x="39" y="136"/>
                          <a:pt x="42" y="136"/>
                          <a:pt x="44" y="136"/>
                        </a:cubicBezTo>
                        <a:cubicBezTo>
                          <a:pt x="48" y="137"/>
                          <a:pt x="52" y="137"/>
                          <a:pt x="56" y="136"/>
                        </a:cubicBezTo>
                        <a:cubicBezTo>
                          <a:pt x="61" y="136"/>
                          <a:pt x="66" y="136"/>
                          <a:pt x="71" y="133"/>
                        </a:cubicBezTo>
                        <a:cubicBezTo>
                          <a:pt x="72" y="132"/>
                          <a:pt x="68" y="129"/>
                          <a:pt x="69" y="128"/>
                        </a:cubicBezTo>
                        <a:cubicBezTo>
                          <a:pt x="70" y="127"/>
                          <a:pt x="72" y="129"/>
                          <a:pt x="73" y="130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" name="Freeform 2566"/>
                  <p:cNvSpPr>
                    <a:spLocks noChangeAspect="1"/>
                  </p:cNvSpPr>
                  <p:nvPr/>
                </p:nvSpPr>
                <p:spPr bwMode="auto">
                  <a:xfrm>
                    <a:off x="5483553" y="2433882"/>
                    <a:ext cx="991754" cy="764225"/>
                  </a:xfrm>
                  <a:custGeom>
                    <a:avLst/>
                    <a:gdLst>
                      <a:gd name="T0" fmla="*/ 206 w 200"/>
                      <a:gd name="T1" fmla="*/ 175 h 172"/>
                      <a:gd name="T2" fmla="*/ 206 w 200"/>
                      <a:gd name="T3" fmla="*/ 157 h 172"/>
                      <a:gd name="T4" fmla="*/ 234 w 200"/>
                      <a:gd name="T5" fmla="*/ 122 h 172"/>
                      <a:gd name="T6" fmla="*/ 233 w 200"/>
                      <a:gd name="T7" fmla="*/ 98 h 172"/>
                      <a:gd name="T8" fmla="*/ 233 w 200"/>
                      <a:gd name="T9" fmla="*/ 72 h 172"/>
                      <a:gd name="T10" fmla="*/ 241 w 200"/>
                      <a:gd name="T11" fmla="*/ 55 h 172"/>
                      <a:gd name="T12" fmla="*/ 233 w 200"/>
                      <a:gd name="T13" fmla="*/ 49 h 172"/>
                      <a:gd name="T14" fmla="*/ 234 w 200"/>
                      <a:gd name="T15" fmla="*/ 42 h 172"/>
                      <a:gd name="T16" fmla="*/ 229 w 200"/>
                      <a:gd name="T17" fmla="*/ 36 h 172"/>
                      <a:gd name="T18" fmla="*/ 230 w 200"/>
                      <a:gd name="T19" fmla="*/ 25 h 172"/>
                      <a:gd name="T20" fmla="*/ 225 w 200"/>
                      <a:gd name="T21" fmla="*/ 11 h 172"/>
                      <a:gd name="T22" fmla="*/ 208 w 200"/>
                      <a:gd name="T23" fmla="*/ 18 h 172"/>
                      <a:gd name="T24" fmla="*/ 201 w 200"/>
                      <a:gd name="T25" fmla="*/ 7 h 172"/>
                      <a:gd name="T26" fmla="*/ 187 w 200"/>
                      <a:gd name="T27" fmla="*/ 6 h 172"/>
                      <a:gd name="T28" fmla="*/ 178 w 200"/>
                      <a:gd name="T29" fmla="*/ 0 h 172"/>
                      <a:gd name="T30" fmla="*/ 83 w 200"/>
                      <a:gd name="T31" fmla="*/ 71 h 172"/>
                      <a:gd name="T32" fmla="*/ 64 w 200"/>
                      <a:gd name="T33" fmla="*/ 78 h 172"/>
                      <a:gd name="T34" fmla="*/ 64 w 200"/>
                      <a:gd name="T35" fmla="*/ 132 h 172"/>
                      <a:gd name="T36" fmla="*/ 59 w 200"/>
                      <a:gd name="T37" fmla="*/ 133 h 172"/>
                      <a:gd name="T38" fmla="*/ 57 w 200"/>
                      <a:gd name="T39" fmla="*/ 138 h 172"/>
                      <a:gd name="T40" fmla="*/ 52 w 200"/>
                      <a:gd name="T41" fmla="*/ 139 h 172"/>
                      <a:gd name="T42" fmla="*/ 49 w 200"/>
                      <a:gd name="T43" fmla="*/ 144 h 172"/>
                      <a:gd name="T44" fmla="*/ 17 w 200"/>
                      <a:gd name="T45" fmla="*/ 147 h 172"/>
                      <a:gd name="T46" fmla="*/ 12 w 200"/>
                      <a:gd name="T47" fmla="*/ 152 h 172"/>
                      <a:gd name="T48" fmla="*/ 1 w 200"/>
                      <a:gd name="T49" fmla="*/ 151 h 172"/>
                      <a:gd name="T50" fmla="*/ 0 w 200"/>
                      <a:gd name="T51" fmla="*/ 162 h 172"/>
                      <a:gd name="T52" fmla="*/ 2 w 200"/>
                      <a:gd name="T53" fmla="*/ 170 h 172"/>
                      <a:gd name="T54" fmla="*/ 10 w 200"/>
                      <a:gd name="T55" fmla="*/ 176 h 172"/>
                      <a:gd name="T56" fmla="*/ 13 w 200"/>
                      <a:gd name="T57" fmla="*/ 177 h 172"/>
                      <a:gd name="T58" fmla="*/ 10 w 200"/>
                      <a:gd name="T59" fmla="*/ 186 h 172"/>
                      <a:gd name="T60" fmla="*/ 24 w 200"/>
                      <a:gd name="T61" fmla="*/ 192 h 172"/>
                      <a:gd name="T62" fmla="*/ 29 w 200"/>
                      <a:gd name="T63" fmla="*/ 190 h 172"/>
                      <a:gd name="T64" fmla="*/ 34 w 200"/>
                      <a:gd name="T65" fmla="*/ 194 h 172"/>
                      <a:gd name="T66" fmla="*/ 31 w 200"/>
                      <a:gd name="T67" fmla="*/ 198 h 172"/>
                      <a:gd name="T68" fmla="*/ 33 w 200"/>
                      <a:gd name="T69" fmla="*/ 205 h 172"/>
                      <a:gd name="T70" fmla="*/ 35 w 200"/>
                      <a:gd name="T71" fmla="*/ 206 h 172"/>
                      <a:gd name="T72" fmla="*/ 36 w 200"/>
                      <a:gd name="T73" fmla="*/ 204 h 172"/>
                      <a:gd name="T74" fmla="*/ 37 w 200"/>
                      <a:gd name="T75" fmla="*/ 198 h 172"/>
                      <a:gd name="T76" fmla="*/ 42 w 200"/>
                      <a:gd name="T77" fmla="*/ 195 h 172"/>
                      <a:gd name="T78" fmla="*/ 51 w 200"/>
                      <a:gd name="T79" fmla="*/ 205 h 172"/>
                      <a:gd name="T80" fmla="*/ 55 w 200"/>
                      <a:gd name="T81" fmla="*/ 206 h 172"/>
                      <a:gd name="T82" fmla="*/ 54 w 200"/>
                      <a:gd name="T83" fmla="*/ 194 h 172"/>
                      <a:gd name="T84" fmla="*/ 59 w 200"/>
                      <a:gd name="T85" fmla="*/ 187 h 172"/>
                      <a:gd name="T86" fmla="*/ 63 w 200"/>
                      <a:gd name="T87" fmla="*/ 175 h 172"/>
                      <a:gd name="T88" fmla="*/ 78 w 200"/>
                      <a:gd name="T89" fmla="*/ 172 h 172"/>
                      <a:gd name="T90" fmla="*/ 98 w 200"/>
                      <a:gd name="T91" fmla="*/ 178 h 172"/>
                      <a:gd name="T92" fmla="*/ 107 w 200"/>
                      <a:gd name="T93" fmla="*/ 183 h 172"/>
                      <a:gd name="T94" fmla="*/ 116 w 200"/>
                      <a:gd name="T95" fmla="*/ 181 h 172"/>
                      <a:gd name="T96" fmla="*/ 128 w 200"/>
                      <a:gd name="T97" fmla="*/ 183 h 172"/>
                      <a:gd name="T98" fmla="*/ 137 w 200"/>
                      <a:gd name="T99" fmla="*/ 190 h 172"/>
                      <a:gd name="T100" fmla="*/ 145 w 200"/>
                      <a:gd name="T101" fmla="*/ 189 h 172"/>
                      <a:gd name="T102" fmla="*/ 154 w 200"/>
                      <a:gd name="T103" fmla="*/ 182 h 172"/>
                      <a:gd name="T104" fmla="*/ 169 w 200"/>
                      <a:gd name="T105" fmla="*/ 181 h 172"/>
                      <a:gd name="T106" fmla="*/ 184 w 200"/>
                      <a:gd name="T107" fmla="*/ 183 h 172"/>
                      <a:gd name="T108" fmla="*/ 192 w 200"/>
                      <a:gd name="T109" fmla="*/ 181 h 172"/>
                      <a:gd name="T110" fmla="*/ 198 w 200"/>
                      <a:gd name="T111" fmla="*/ 176 h 172"/>
                      <a:gd name="T112" fmla="*/ 206 w 200"/>
                      <a:gd name="T113" fmla="*/ 175 h 17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00"/>
                      <a:gd name="T172" fmla="*/ 0 h 172"/>
                      <a:gd name="T173" fmla="*/ 200 w 200"/>
                      <a:gd name="T174" fmla="*/ 172 h 17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00" h="172">
                        <a:moveTo>
                          <a:pt x="171" y="146"/>
                        </a:moveTo>
                        <a:lnTo>
                          <a:pt x="171" y="131"/>
                        </a:lnTo>
                        <a:lnTo>
                          <a:pt x="194" y="102"/>
                        </a:lnTo>
                        <a:lnTo>
                          <a:pt x="193" y="82"/>
                        </a:lnTo>
                        <a:lnTo>
                          <a:pt x="193" y="60"/>
                        </a:lnTo>
                        <a:lnTo>
                          <a:pt x="200" y="46"/>
                        </a:lnTo>
                        <a:lnTo>
                          <a:pt x="193" y="41"/>
                        </a:lnTo>
                        <a:lnTo>
                          <a:pt x="194" y="35"/>
                        </a:lnTo>
                        <a:lnTo>
                          <a:pt x="190" y="30"/>
                        </a:lnTo>
                        <a:lnTo>
                          <a:pt x="191" y="21"/>
                        </a:lnTo>
                        <a:lnTo>
                          <a:pt x="187" y="9"/>
                        </a:lnTo>
                        <a:cubicBezTo>
                          <a:pt x="182" y="11"/>
                          <a:pt x="178" y="14"/>
                          <a:pt x="173" y="15"/>
                        </a:cubicBezTo>
                        <a:cubicBezTo>
                          <a:pt x="172" y="13"/>
                          <a:pt x="171" y="8"/>
                          <a:pt x="167" y="6"/>
                        </a:cubicBezTo>
                        <a:cubicBezTo>
                          <a:pt x="164" y="4"/>
                          <a:pt x="159" y="7"/>
                          <a:pt x="155" y="5"/>
                        </a:cubicBezTo>
                        <a:cubicBezTo>
                          <a:pt x="152" y="5"/>
                          <a:pt x="150" y="2"/>
                          <a:pt x="148" y="0"/>
                        </a:cubicBezTo>
                        <a:lnTo>
                          <a:pt x="69" y="59"/>
                        </a:lnTo>
                        <a:lnTo>
                          <a:pt x="53" y="65"/>
                        </a:lnTo>
                        <a:lnTo>
                          <a:pt x="53" y="110"/>
                        </a:lnTo>
                        <a:cubicBezTo>
                          <a:pt x="52" y="110"/>
                          <a:pt x="50" y="110"/>
                          <a:pt x="49" y="111"/>
                        </a:cubicBezTo>
                        <a:cubicBezTo>
                          <a:pt x="48" y="112"/>
                          <a:pt x="48" y="114"/>
                          <a:pt x="47" y="115"/>
                        </a:cubicBezTo>
                        <a:cubicBezTo>
                          <a:pt x="46" y="116"/>
                          <a:pt x="44" y="115"/>
                          <a:pt x="43" y="116"/>
                        </a:cubicBezTo>
                        <a:lnTo>
                          <a:pt x="41" y="120"/>
                        </a:lnTo>
                        <a:lnTo>
                          <a:pt x="14" y="123"/>
                        </a:lnTo>
                        <a:cubicBezTo>
                          <a:pt x="13" y="124"/>
                          <a:pt x="12" y="127"/>
                          <a:pt x="10" y="127"/>
                        </a:cubicBezTo>
                        <a:lnTo>
                          <a:pt x="1" y="126"/>
                        </a:lnTo>
                        <a:cubicBezTo>
                          <a:pt x="0" y="129"/>
                          <a:pt x="0" y="132"/>
                          <a:pt x="0" y="135"/>
                        </a:cubicBezTo>
                        <a:cubicBezTo>
                          <a:pt x="0" y="138"/>
                          <a:pt x="1" y="140"/>
                          <a:pt x="2" y="142"/>
                        </a:cubicBezTo>
                        <a:cubicBezTo>
                          <a:pt x="4" y="144"/>
                          <a:pt x="6" y="145"/>
                          <a:pt x="8" y="147"/>
                        </a:cubicBezTo>
                        <a:cubicBezTo>
                          <a:pt x="9" y="148"/>
                          <a:pt x="11" y="147"/>
                          <a:pt x="11" y="148"/>
                        </a:cubicBezTo>
                        <a:cubicBezTo>
                          <a:pt x="12" y="151"/>
                          <a:pt x="7" y="153"/>
                          <a:pt x="8" y="155"/>
                        </a:cubicBezTo>
                        <a:cubicBezTo>
                          <a:pt x="11" y="159"/>
                          <a:pt x="16" y="159"/>
                          <a:pt x="20" y="160"/>
                        </a:cubicBezTo>
                        <a:cubicBezTo>
                          <a:pt x="21" y="161"/>
                          <a:pt x="23" y="158"/>
                          <a:pt x="24" y="159"/>
                        </a:cubicBezTo>
                        <a:cubicBezTo>
                          <a:pt x="26" y="159"/>
                          <a:pt x="27" y="161"/>
                          <a:pt x="28" y="162"/>
                        </a:cubicBezTo>
                        <a:cubicBezTo>
                          <a:pt x="28" y="163"/>
                          <a:pt x="26" y="164"/>
                          <a:pt x="26" y="165"/>
                        </a:cubicBezTo>
                        <a:cubicBezTo>
                          <a:pt x="26" y="167"/>
                          <a:pt x="26" y="169"/>
                          <a:pt x="27" y="171"/>
                        </a:cubicBezTo>
                        <a:cubicBezTo>
                          <a:pt x="27" y="172"/>
                          <a:pt x="28" y="171"/>
                          <a:pt x="29" y="172"/>
                        </a:cubicBezTo>
                        <a:cubicBezTo>
                          <a:pt x="29" y="171"/>
                          <a:pt x="30" y="171"/>
                          <a:pt x="30" y="170"/>
                        </a:cubicBezTo>
                        <a:cubicBezTo>
                          <a:pt x="31" y="169"/>
                          <a:pt x="30" y="166"/>
                          <a:pt x="31" y="165"/>
                        </a:cubicBezTo>
                        <a:cubicBezTo>
                          <a:pt x="32" y="163"/>
                          <a:pt x="34" y="162"/>
                          <a:pt x="35" y="163"/>
                        </a:cubicBezTo>
                        <a:cubicBezTo>
                          <a:pt x="38" y="164"/>
                          <a:pt x="39" y="169"/>
                          <a:pt x="42" y="171"/>
                        </a:cubicBezTo>
                        <a:cubicBezTo>
                          <a:pt x="43" y="172"/>
                          <a:pt x="44" y="172"/>
                          <a:pt x="46" y="172"/>
                        </a:cubicBezTo>
                        <a:cubicBezTo>
                          <a:pt x="45" y="169"/>
                          <a:pt x="44" y="165"/>
                          <a:pt x="45" y="162"/>
                        </a:cubicBezTo>
                        <a:cubicBezTo>
                          <a:pt x="45" y="160"/>
                          <a:pt x="48" y="159"/>
                          <a:pt x="49" y="156"/>
                        </a:cubicBezTo>
                        <a:cubicBezTo>
                          <a:pt x="51" y="153"/>
                          <a:pt x="50" y="148"/>
                          <a:pt x="52" y="146"/>
                        </a:cubicBezTo>
                        <a:cubicBezTo>
                          <a:pt x="56" y="144"/>
                          <a:pt x="61" y="144"/>
                          <a:pt x="65" y="144"/>
                        </a:cubicBezTo>
                        <a:cubicBezTo>
                          <a:pt x="71" y="145"/>
                          <a:pt x="76" y="147"/>
                          <a:pt x="81" y="149"/>
                        </a:cubicBezTo>
                        <a:cubicBezTo>
                          <a:pt x="84" y="150"/>
                          <a:pt x="86" y="153"/>
                          <a:pt x="89" y="153"/>
                        </a:cubicBezTo>
                        <a:cubicBezTo>
                          <a:pt x="91" y="154"/>
                          <a:pt x="93" y="151"/>
                          <a:pt x="96" y="151"/>
                        </a:cubicBezTo>
                        <a:cubicBezTo>
                          <a:pt x="99" y="151"/>
                          <a:pt x="103" y="151"/>
                          <a:pt x="106" y="153"/>
                        </a:cubicBezTo>
                        <a:cubicBezTo>
                          <a:pt x="109" y="154"/>
                          <a:pt x="111" y="157"/>
                          <a:pt x="114" y="159"/>
                        </a:cubicBezTo>
                        <a:cubicBezTo>
                          <a:pt x="116" y="159"/>
                          <a:pt x="118" y="159"/>
                          <a:pt x="120" y="158"/>
                        </a:cubicBezTo>
                        <a:cubicBezTo>
                          <a:pt x="123" y="157"/>
                          <a:pt x="125" y="153"/>
                          <a:pt x="128" y="152"/>
                        </a:cubicBezTo>
                        <a:cubicBezTo>
                          <a:pt x="131" y="150"/>
                          <a:pt x="136" y="150"/>
                          <a:pt x="140" y="151"/>
                        </a:cubicBezTo>
                        <a:cubicBezTo>
                          <a:pt x="144" y="151"/>
                          <a:pt x="148" y="153"/>
                          <a:pt x="153" y="153"/>
                        </a:cubicBezTo>
                        <a:cubicBezTo>
                          <a:pt x="155" y="153"/>
                          <a:pt x="157" y="152"/>
                          <a:pt x="159" y="151"/>
                        </a:cubicBezTo>
                        <a:cubicBezTo>
                          <a:pt x="160" y="150"/>
                          <a:pt x="162" y="148"/>
                          <a:pt x="164" y="147"/>
                        </a:cubicBezTo>
                        <a:cubicBezTo>
                          <a:pt x="166" y="146"/>
                          <a:pt x="169" y="146"/>
                          <a:pt x="171" y="146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Freeform 2569"/>
                <p:cNvSpPr>
                  <a:spLocks noChangeAspect="1"/>
                </p:cNvSpPr>
                <p:nvPr/>
              </p:nvSpPr>
              <p:spPr bwMode="auto">
                <a:xfrm>
                  <a:off x="6043214" y="3813940"/>
                  <a:ext cx="362136" cy="400662"/>
                </a:xfrm>
                <a:custGeom>
                  <a:avLst/>
                  <a:gdLst>
                    <a:gd name="T0" fmla="*/ 69 w 73"/>
                    <a:gd name="T1" fmla="*/ 2 h 90"/>
                    <a:gd name="T2" fmla="*/ 60 w 73"/>
                    <a:gd name="T3" fmla="*/ 0 h 90"/>
                    <a:gd name="T4" fmla="*/ 36 w 73"/>
                    <a:gd name="T5" fmla="*/ 0 h 90"/>
                    <a:gd name="T6" fmla="*/ 35 w 73"/>
                    <a:gd name="T7" fmla="*/ 4 h 90"/>
                    <a:gd name="T8" fmla="*/ 36 w 73"/>
                    <a:gd name="T9" fmla="*/ 19 h 90"/>
                    <a:gd name="T10" fmla="*/ 33 w 73"/>
                    <a:gd name="T11" fmla="*/ 22 h 90"/>
                    <a:gd name="T12" fmla="*/ 11 w 73"/>
                    <a:gd name="T13" fmla="*/ 20 h 90"/>
                    <a:gd name="T14" fmla="*/ 10 w 73"/>
                    <a:gd name="T15" fmla="*/ 30 h 90"/>
                    <a:gd name="T16" fmla="*/ 7 w 73"/>
                    <a:gd name="T17" fmla="*/ 41 h 90"/>
                    <a:gd name="T18" fmla="*/ 4 w 73"/>
                    <a:gd name="T19" fmla="*/ 54 h 90"/>
                    <a:gd name="T20" fmla="*/ 0 w 73"/>
                    <a:gd name="T21" fmla="*/ 52 h 90"/>
                    <a:gd name="T22" fmla="*/ 4 w 73"/>
                    <a:gd name="T23" fmla="*/ 62 h 90"/>
                    <a:gd name="T24" fmla="*/ 11 w 73"/>
                    <a:gd name="T25" fmla="*/ 68 h 90"/>
                    <a:gd name="T26" fmla="*/ 6 w 73"/>
                    <a:gd name="T27" fmla="*/ 70 h 90"/>
                    <a:gd name="T28" fmla="*/ 11 w 73"/>
                    <a:gd name="T29" fmla="*/ 74 h 90"/>
                    <a:gd name="T30" fmla="*/ 10 w 73"/>
                    <a:gd name="T31" fmla="*/ 79 h 90"/>
                    <a:gd name="T32" fmla="*/ 18 w 73"/>
                    <a:gd name="T33" fmla="*/ 84 h 90"/>
                    <a:gd name="T34" fmla="*/ 14 w 73"/>
                    <a:gd name="T35" fmla="*/ 85 h 90"/>
                    <a:gd name="T36" fmla="*/ 20 w 73"/>
                    <a:gd name="T37" fmla="*/ 92 h 90"/>
                    <a:gd name="T38" fmla="*/ 28 w 73"/>
                    <a:gd name="T39" fmla="*/ 103 h 90"/>
                    <a:gd name="T40" fmla="*/ 34 w 73"/>
                    <a:gd name="T41" fmla="*/ 108 h 90"/>
                    <a:gd name="T42" fmla="*/ 36 w 73"/>
                    <a:gd name="T43" fmla="*/ 102 h 90"/>
                    <a:gd name="T44" fmla="*/ 43 w 73"/>
                    <a:gd name="T45" fmla="*/ 103 h 90"/>
                    <a:gd name="T46" fmla="*/ 45 w 73"/>
                    <a:gd name="T47" fmla="*/ 95 h 90"/>
                    <a:gd name="T48" fmla="*/ 39 w 73"/>
                    <a:gd name="T49" fmla="*/ 89 h 90"/>
                    <a:gd name="T50" fmla="*/ 40 w 73"/>
                    <a:gd name="T51" fmla="*/ 80 h 90"/>
                    <a:gd name="T52" fmla="*/ 51 w 73"/>
                    <a:gd name="T53" fmla="*/ 82 h 90"/>
                    <a:gd name="T54" fmla="*/ 53 w 73"/>
                    <a:gd name="T55" fmla="*/ 73 h 90"/>
                    <a:gd name="T56" fmla="*/ 60 w 73"/>
                    <a:gd name="T57" fmla="*/ 79 h 90"/>
                    <a:gd name="T58" fmla="*/ 70 w 73"/>
                    <a:gd name="T59" fmla="*/ 78 h 90"/>
                    <a:gd name="T60" fmla="*/ 72 w 73"/>
                    <a:gd name="T61" fmla="*/ 82 h 90"/>
                    <a:gd name="T62" fmla="*/ 77 w 73"/>
                    <a:gd name="T63" fmla="*/ 82 h 90"/>
                    <a:gd name="T64" fmla="*/ 78 w 73"/>
                    <a:gd name="T65" fmla="*/ 71 h 90"/>
                    <a:gd name="T66" fmla="*/ 78 w 73"/>
                    <a:gd name="T67" fmla="*/ 59 h 90"/>
                    <a:gd name="T68" fmla="*/ 81 w 73"/>
                    <a:gd name="T69" fmla="*/ 50 h 90"/>
                    <a:gd name="T70" fmla="*/ 74 w 73"/>
                    <a:gd name="T71" fmla="*/ 48 h 90"/>
                    <a:gd name="T72" fmla="*/ 76 w 73"/>
                    <a:gd name="T73" fmla="*/ 35 h 90"/>
                    <a:gd name="T74" fmla="*/ 84 w 73"/>
                    <a:gd name="T75" fmla="*/ 30 h 90"/>
                    <a:gd name="T76" fmla="*/ 84 w 73"/>
                    <a:gd name="T77" fmla="*/ 18 h 90"/>
                    <a:gd name="T78" fmla="*/ 68 w 73"/>
                    <a:gd name="T79" fmla="*/ 17 h 90"/>
                    <a:gd name="T80" fmla="*/ 65 w 73"/>
                    <a:gd name="T81" fmla="*/ 11 h 90"/>
                    <a:gd name="T82" fmla="*/ 69 w 73"/>
                    <a:gd name="T83" fmla="*/ 2 h 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3"/>
                    <a:gd name="T127" fmla="*/ 0 h 90"/>
                    <a:gd name="T128" fmla="*/ 73 w 73"/>
                    <a:gd name="T129" fmla="*/ 90 h 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3" h="90">
                      <a:moveTo>
                        <a:pt x="57" y="2"/>
                      </a:moveTo>
                      <a:cubicBezTo>
                        <a:pt x="54" y="1"/>
                        <a:pt x="52" y="1"/>
                        <a:pt x="50" y="0"/>
                      </a:cubicBezTo>
                      <a:cubicBezTo>
                        <a:pt x="43" y="0"/>
                        <a:pt x="36" y="0"/>
                        <a:pt x="30" y="0"/>
                      </a:cubicBezTo>
                      <a:cubicBezTo>
                        <a:pt x="29" y="1"/>
                        <a:pt x="29" y="2"/>
                        <a:pt x="29" y="3"/>
                      </a:cubicBezTo>
                      <a:cubicBezTo>
                        <a:pt x="29" y="7"/>
                        <a:pt x="31" y="12"/>
                        <a:pt x="30" y="16"/>
                      </a:cubicBezTo>
                      <a:cubicBezTo>
                        <a:pt x="29" y="17"/>
                        <a:pt x="28" y="18"/>
                        <a:pt x="27" y="18"/>
                      </a:cubicBezTo>
                      <a:cubicBezTo>
                        <a:pt x="21" y="18"/>
                        <a:pt x="15" y="17"/>
                        <a:pt x="9" y="17"/>
                      </a:cubicBezTo>
                      <a:cubicBezTo>
                        <a:pt x="9" y="20"/>
                        <a:pt x="9" y="22"/>
                        <a:pt x="8" y="25"/>
                      </a:cubicBezTo>
                      <a:cubicBezTo>
                        <a:pt x="8" y="28"/>
                        <a:pt x="7" y="31"/>
                        <a:pt x="6" y="34"/>
                      </a:cubicBezTo>
                      <a:cubicBezTo>
                        <a:pt x="5" y="38"/>
                        <a:pt x="5" y="42"/>
                        <a:pt x="3" y="45"/>
                      </a:cubicBezTo>
                      <a:cubicBezTo>
                        <a:pt x="2" y="46"/>
                        <a:pt x="0" y="42"/>
                        <a:pt x="0" y="43"/>
                      </a:cubicBezTo>
                      <a:cubicBezTo>
                        <a:pt x="0" y="47"/>
                        <a:pt x="1" y="50"/>
                        <a:pt x="3" y="52"/>
                      </a:cubicBezTo>
                      <a:cubicBezTo>
                        <a:pt x="4" y="54"/>
                        <a:pt x="8" y="55"/>
                        <a:pt x="9" y="57"/>
                      </a:cubicBezTo>
                      <a:cubicBezTo>
                        <a:pt x="9" y="58"/>
                        <a:pt x="5" y="57"/>
                        <a:pt x="5" y="58"/>
                      </a:cubicBezTo>
                      <a:cubicBezTo>
                        <a:pt x="5" y="60"/>
                        <a:pt x="8" y="61"/>
                        <a:pt x="9" y="62"/>
                      </a:cubicBezTo>
                      <a:cubicBezTo>
                        <a:pt x="9" y="64"/>
                        <a:pt x="7" y="65"/>
                        <a:pt x="8" y="66"/>
                      </a:cubicBezTo>
                      <a:cubicBezTo>
                        <a:pt x="10" y="68"/>
                        <a:pt x="13" y="68"/>
                        <a:pt x="15" y="70"/>
                      </a:cubicBezTo>
                      <a:cubicBezTo>
                        <a:pt x="15" y="71"/>
                        <a:pt x="11" y="70"/>
                        <a:pt x="12" y="71"/>
                      </a:cubicBezTo>
                      <a:cubicBezTo>
                        <a:pt x="12" y="74"/>
                        <a:pt x="15" y="75"/>
                        <a:pt x="17" y="77"/>
                      </a:cubicBezTo>
                      <a:cubicBezTo>
                        <a:pt x="19" y="80"/>
                        <a:pt x="21" y="83"/>
                        <a:pt x="23" y="86"/>
                      </a:cubicBezTo>
                      <a:cubicBezTo>
                        <a:pt x="25" y="88"/>
                        <a:pt x="26" y="88"/>
                        <a:pt x="28" y="90"/>
                      </a:cubicBezTo>
                      <a:cubicBezTo>
                        <a:pt x="29" y="88"/>
                        <a:pt x="29" y="86"/>
                        <a:pt x="30" y="85"/>
                      </a:cubicBezTo>
                      <a:cubicBezTo>
                        <a:pt x="32" y="84"/>
                        <a:pt x="35" y="87"/>
                        <a:pt x="36" y="86"/>
                      </a:cubicBezTo>
                      <a:cubicBezTo>
                        <a:pt x="37" y="84"/>
                        <a:pt x="37" y="81"/>
                        <a:pt x="37" y="79"/>
                      </a:cubicBezTo>
                      <a:cubicBezTo>
                        <a:pt x="36" y="77"/>
                        <a:pt x="32" y="76"/>
                        <a:pt x="32" y="74"/>
                      </a:cubicBezTo>
                      <a:cubicBezTo>
                        <a:pt x="31" y="71"/>
                        <a:pt x="31" y="68"/>
                        <a:pt x="33" y="67"/>
                      </a:cubicBezTo>
                      <a:cubicBezTo>
                        <a:pt x="36" y="65"/>
                        <a:pt x="40" y="70"/>
                        <a:pt x="42" y="68"/>
                      </a:cubicBezTo>
                      <a:cubicBezTo>
                        <a:pt x="44" y="67"/>
                        <a:pt x="42" y="62"/>
                        <a:pt x="44" y="61"/>
                      </a:cubicBezTo>
                      <a:cubicBezTo>
                        <a:pt x="47" y="60"/>
                        <a:pt x="48" y="65"/>
                        <a:pt x="50" y="66"/>
                      </a:cubicBezTo>
                      <a:cubicBezTo>
                        <a:pt x="53" y="67"/>
                        <a:pt x="56" y="65"/>
                        <a:pt x="58" y="65"/>
                      </a:cubicBezTo>
                      <a:cubicBezTo>
                        <a:pt x="59" y="66"/>
                        <a:pt x="59" y="68"/>
                        <a:pt x="60" y="68"/>
                      </a:cubicBezTo>
                      <a:cubicBezTo>
                        <a:pt x="61" y="69"/>
                        <a:pt x="63" y="70"/>
                        <a:pt x="64" y="68"/>
                      </a:cubicBezTo>
                      <a:cubicBezTo>
                        <a:pt x="66" y="66"/>
                        <a:pt x="65" y="62"/>
                        <a:pt x="65" y="59"/>
                      </a:cubicBezTo>
                      <a:cubicBezTo>
                        <a:pt x="65" y="56"/>
                        <a:pt x="65" y="52"/>
                        <a:pt x="65" y="49"/>
                      </a:cubicBezTo>
                      <a:cubicBezTo>
                        <a:pt x="65" y="47"/>
                        <a:pt x="68" y="44"/>
                        <a:pt x="67" y="42"/>
                      </a:cubicBezTo>
                      <a:cubicBezTo>
                        <a:pt x="66" y="40"/>
                        <a:pt x="62" y="42"/>
                        <a:pt x="61" y="40"/>
                      </a:cubicBezTo>
                      <a:cubicBezTo>
                        <a:pt x="60" y="36"/>
                        <a:pt x="61" y="32"/>
                        <a:pt x="63" y="29"/>
                      </a:cubicBezTo>
                      <a:cubicBezTo>
                        <a:pt x="64" y="27"/>
                        <a:pt x="68" y="27"/>
                        <a:pt x="70" y="25"/>
                      </a:cubicBezTo>
                      <a:cubicBezTo>
                        <a:pt x="71" y="22"/>
                        <a:pt x="73" y="17"/>
                        <a:pt x="70" y="15"/>
                      </a:cubicBezTo>
                      <a:cubicBezTo>
                        <a:pt x="67" y="12"/>
                        <a:pt x="60" y="16"/>
                        <a:pt x="56" y="14"/>
                      </a:cubicBezTo>
                      <a:cubicBezTo>
                        <a:pt x="54" y="14"/>
                        <a:pt x="54" y="11"/>
                        <a:pt x="54" y="9"/>
                      </a:cubicBezTo>
                      <a:cubicBezTo>
                        <a:pt x="54" y="7"/>
                        <a:pt x="56" y="4"/>
                        <a:pt x="57" y="2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2570"/>
                <p:cNvSpPr>
                  <a:spLocks noChangeAspect="1"/>
                </p:cNvSpPr>
                <p:nvPr/>
              </p:nvSpPr>
              <p:spPr bwMode="auto">
                <a:xfrm>
                  <a:off x="6084365" y="3821361"/>
                  <a:ext cx="111109" cy="74196"/>
                </a:xfrm>
                <a:custGeom>
                  <a:avLst/>
                  <a:gdLst>
                    <a:gd name="T0" fmla="*/ 1 w 23"/>
                    <a:gd name="T1" fmla="*/ 19 h 16"/>
                    <a:gd name="T2" fmla="*/ 1 w 23"/>
                    <a:gd name="T3" fmla="*/ 7 h 16"/>
                    <a:gd name="T4" fmla="*/ 2 w 23"/>
                    <a:gd name="T5" fmla="*/ 0 h 16"/>
                    <a:gd name="T6" fmla="*/ 25 w 23"/>
                    <a:gd name="T7" fmla="*/ 1 h 16"/>
                    <a:gd name="T8" fmla="*/ 26 w 23"/>
                    <a:gd name="T9" fmla="*/ 17 h 16"/>
                    <a:gd name="T10" fmla="*/ 22 w 23"/>
                    <a:gd name="T11" fmla="*/ 20 h 16"/>
                    <a:gd name="T12" fmla="*/ 1 w 23"/>
                    <a:gd name="T13" fmla="*/ 19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6"/>
                    <a:gd name="T23" fmla="*/ 23 w 23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6">
                      <a:moveTo>
                        <a:pt x="1" y="15"/>
                      </a:moveTo>
                      <a:cubicBezTo>
                        <a:pt x="1" y="12"/>
                        <a:pt x="0" y="9"/>
                        <a:pt x="1" y="6"/>
                      </a:cubicBezTo>
                      <a:cubicBezTo>
                        <a:pt x="1" y="4"/>
                        <a:pt x="2" y="2"/>
                        <a:pt x="2" y="0"/>
                      </a:cubicBezTo>
                      <a:lnTo>
                        <a:pt x="21" y="1"/>
                      </a:lnTo>
                      <a:cubicBezTo>
                        <a:pt x="21" y="5"/>
                        <a:pt x="23" y="10"/>
                        <a:pt x="22" y="14"/>
                      </a:cubicBezTo>
                      <a:cubicBezTo>
                        <a:pt x="21" y="15"/>
                        <a:pt x="20" y="16"/>
                        <a:pt x="19" y="16"/>
                      </a:cubicBezTo>
                      <a:cubicBezTo>
                        <a:pt x="13" y="16"/>
                        <a:pt x="7" y="15"/>
                        <a:pt x="1" y="15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2571"/>
                <p:cNvSpPr>
                  <a:spLocks noChangeAspect="1"/>
                </p:cNvSpPr>
                <p:nvPr/>
              </p:nvSpPr>
              <p:spPr bwMode="auto">
                <a:xfrm>
                  <a:off x="6010296" y="3131332"/>
                  <a:ext cx="489703" cy="723418"/>
                </a:xfrm>
                <a:custGeom>
                  <a:avLst/>
                  <a:gdLst>
                    <a:gd name="T0" fmla="*/ 23 w 99"/>
                    <a:gd name="T1" fmla="*/ 175 h 162"/>
                    <a:gd name="T2" fmla="*/ 19 w 99"/>
                    <a:gd name="T3" fmla="*/ 158 h 162"/>
                    <a:gd name="T4" fmla="*/ 16 w 99"/>
                    <a:gd name="T5" fmla="*/ 156 h 162"/>
                    <a:gd name="T6" fmla="*/ 7 w 99"/>
                    <a:gd name="T7" fmla="*/ 144 h 162"/>
                    <a:gd name="T8" fmla="*/ 0 w 99"/>
                    <a:gd name="T9" fmla="*/ 141 h 162"/>
                    <a:gd name="T10" fmla="*/ 5 w 99"/>
                    <a:gd name="T11" fmla="*/ 122 h 162"/>
                    <a:gd name="T12" fmla="*/ 18 w 99"/>
                    <a:gd name="T13" fmla="*/ 110 h 162"/>
                    <a:gd name="T14" fmla="*/ 30 w 99"/>
                    <a:gd name="T15" fmla="*/ 105 h 162"/>
                    <a:gd name="T16" fmla="*/ 34 w 99"/>
                    <a:gd name="T17" fmla="*/ 101 h 162"/>
                    <a:gd name="T18" fmla="*/ 47 w 99"/>
                    <a:gd name="T19" fmla="*/ 111 h 162"/>
                    <a:gd name="T20" fmla="*/ 58 w 99"/>
                    <a:gd name="T21" fmla="*/ 88 h 162"/>
                    <a:gd name="T22" fmla="*/ 66 w 99"/>
                    <a:gd name="T23" fmla="*/ 72 h 162"/>
                    <a:gd name="T24" fmla="*/ 73 w 99"/>
                    <a:gd name="T25" fmla="*/ 54 h 162"/>
                    <a:gd name="T26" fmla="*/ 77 w 99"/>
                    <a:gd name="T27" fmla="*/ 42 h 162"/>
                    <a:gd name="T28" fmla="*/ 95 w 99"/>
                    <a:gd name="T29" fmla="*/ 24 h 162"/>
                    <a:gd name="T30" fmla="*/ 85 w 99"/>
                    <a:gd name="T31" fmla="*/ 8 h 162"/>
                    <a:gd name="T32" fmla="*/ 93 w 99"/>
                    <a:gd name="T33" fmla="*/ 0 h 162"/>
                    <a:gd name="T34" fmla="*/ 101 w 99"/>
                    <a:gd name="T35" fmla="*/ 30 h 162"/>
                    <a:gd name="T36" fmla="*/ 112 w 99"/>
                    <a:gd name="T37" fmla="*/ 52 h 162"/>
                    <a:gd name="T38" fmla="*/ 97 w 99"/>
                    <a:gd name="T39" fmla="*/ 51 h 162"/>
                    <a:gd name="T40" fmla="*/ 85 w 99"/>
                    <a:gd name="T41" fmla="*/ 57 h 162"/>
                    <a:gd name="T42" fmla="*/ 101 w 99"/>
                    <a:gd name="T43" fmla="*/ 75 h 162"/>
                    <a:gd name="T44" fmla="*/ 109 w 99"/>
                    <a:gd name="T45" fmla="*/ 90 h 162"/>
                    <a:gd name="T46" fmla="*/ 103 w 99"/>
                    <a:gd name="T47" fmla="*/ 102 h 162"/>
                    <a:gd name="T48" fmla="*/ 93 w 99"/>
                    <a:gd name="T49" fmla="*/ 119 h 162"/>
                    <a:gd name="T50" fmla="*/ 96 w 99"/>
                    <a:gd name="T51" fmla="*/ 144 h 162"/>
                    <a:gd name="T52" fmla="*/ 105 w 99"/>
                    <a:gd name="T53" fmla="*/ 153 h 162"/>
                    <a:gd name="T54" fmla="*/ 109 w 99"/>
                    <a:gd name="T55" fmla="*/ 170 h 162"/>
                    <a:gd name="T56" fmla="*/ 119 w 99"/>
                    <a:gd name="T57" fmla="*/ 182 h 162"/>
                    <a:gd name="T58" fmla="*/ 118 w 99"/>
                    <a:gd name="T59" fmla="*/ 195 h 162"/>
                    <a:gd name="T60" fmla="*/ 77 w 99"/>
                    <a:gd name="T61" fmla="*/ 187 h 162"/>
                    <a:gd name="T62" fmla="*/ 44 w 99"/>
                    <a:gd name="T63" fmla="*/ 184 h 162"/>
                    <a:gd name="T64" fmla="*/ 20 w 99"/>
                    <a:gd name="T65" fmla="*/ 187 h 1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162"/>
                    <a:gd name="T101" fmla="*/ 99 w 99"/>
                    <a:gd name="T102" fmla="*/ 162 h 1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162">
                      <a:moveTo>
                        <a:pt x="17" y="155"/>
                      </a:moveTo>
                      <a:cubicBezTo>
                        <a:pt x="18" y="152"/>
                        <a:pt x="18" y="149"/>
                        <a:pt x="19" y="145"/>
                      </a:cubicBezTo>
                      <a:cubicBezTo>
                        <a:pt x="19" y="143"/>
                        <a:pt x="18" y="141"/>
                        <a:pt x="18" y="139"/>
                      </a:cubicBezTo>
                      <a:cubicBezTo>
                        <a:pt x="18" y="137"/>
                        <a:pt x="16" y="134"/>
                        <a:pt x="16" y="131"/>
                      </a:cubicBezTo>
                      <a:cubicBezTo>
                        <a:pt x="16" y="130"/>
                        <a:pt x="17" y="128"/>
                        <a:pt x="16" y="128"/>
                      </a:cubicBezTo>
                      <a:cubicBezTo>
                        <a:pt x="15" y="127"/>
                        <a:pt x="14" y="130"/>
                        <a:pt x="13" y="130"/>
                      </a:cubicBezTo>
                      <a:cubicBezTo>
                        <a:pt x="11" y="129"/>
                        <a:pt x="8" y="128"/>
                        <a:pt x="7" y="127"/>
                      </a:cubicBezTo>
                      <a:cubicBezTo>
                        <a:pt x="6" y="125"/>
                        <a:pt x="8" y="121"/>
                        <a:pt x="6" y="120"/>
                      </a:cubicBezTo>
                      <a:cubicBezTo>
                        <a:pt x="5" y="119"/>
                        <a:pt x="3" y="123"/>
                        <a:pt x="2" y="122"/>
                      </a:cubicBezTo>
                      <a:cubicBezTo>
                        <a:pt x="0" y="121"/>
                        <a:pt x="1" y="119"/>
                        <a:pt x="0" y="117"/>
                      </a:cubicBezTo>
                      <a:cubicBezTo>
                        <a:pt x="2" y="115"/>
                        <a:pt x="4" y="113"/>
                        <a:pt x="5" y="111"/>
                      </a:cubicBezTo>
                      <a:cubicBezTo>
                        <a:pt x="5" y="108"/>
                        <a:pt x="3" y="104"/>
                        <a:pt x="4" y="101"/>
                      </a:cubicBezTo>
                      <a:cubicBezTo>
                        <a:pt x="5" y="99"/>
                        <a:pt x="7" y="97"/>
                        <a:pt x="8" y="95"/>
                      </a:cubicBezTo>
                      <a:cubicBezTo>
                        <a:pt x="10" y="93"/>
                        <a:pt x="13" y="92"/>
                        <a:pt x="15" y="91"/>
                      </a:cubicBezTo>
                      <a:cubicBezTo>
                        <a:pt x="17" y="89"/>
                        <a:pt x="18" y="85"/>
                        <a:pt x="21" y="84"/>
                      </a:cubicBezTo>
                      <a:cubicBezTo>
                        <a:pt x="22" y="84"/>
                        <a:pt x="23" y="86"/>
                        <a:pt x="25" y="87"/>
                      </a:cubicBezTo>
                      <a:cubicBezTo>
                        <a:pt x="26" y="87"/>
                        <a:pt x="27" y="87"/>
                        <a:pt x="27" y="86"/>
                      </a:cubicBezTo>
                      <a:cubicBezTo>
                        <a:pt x="28" y="86"/>
                        <a:pt x="28" y="83"/>
                        <a:pt x="28" y="84"/>
                      </a:cubicBezTo>
                      <a:cubicBezTo>
                        <a:pt x="31" y="85"/>
                        <a:pt x="32" y="89"/>
                        <a:pt x="34" y="91"/>
                      </a:cubicBezTo>
                      <a:cubicBezTo>
                        <a:pt x="35" y="92"/>
                        <a:pt x="38" y="93"/>
                        <a:pt x="39" y="92"/>
                      </a:cubicBezTo>
                      <a:cubicBezTo>
                        <a:pt x="42" y="90"/>
                        <a:pt x="43" y="85"/>
                        <a:pt x="44" y="82"/>
                      </a:cubicBezTo>
                      <a:cubicBezTo>
                        <a:pt x="46" y="79"/>
                        <a:pt x="47" y="76"/>
                        <a:pt x="48" y="73"/>
                      </a:cubicBezTo>
                      <a:cubicBezTo>
                        <a:pt x="48" y="71"/>
                        <a:pt x="47" y="69"/>
                        <a:pt x="48" y="67"/>
                      </a:cubicBezTo>
                      <a:cubicBezTo>
                        <a:pt x="50" y="64"/>
                        <a:pt x="53" y="63"/>
                        <a:pt x="55" y="60"/>
                      </a:cubicBezTo>
                      <a:cubicBezTo>
                        <a:pt x="56" y="57"/>
                        <a:pt x="55" y="53"/>
                        <a:pt x="57" y="50"/>
                      </a:cubicBezTo>
                      <a:cubicBezTo>
                        <a:pt x="58" y="48"/>
                        <a:pt x="60" y="47"/>
                        <a:pt x="61" y="45"/>
                      </a:cubicBezTo>
                      <a:cubicBezTo>
                        <a:pt x="62" y="44"/>
                        <a:pt x="61" y="42"/>
                        <a:pt x="61" y="41"/>
                      </a:cubicBezTo>
                      <a:cubicBezTo>
                        <a:pt x="61" y="39"/>
                        <a:pt x="63" y="37"/>
                        <a:pt x="64" y="35"/>
                      </a:cubicBezTo>
                      <a:cubicBezTo>
                        <a:pt x="65" y="31"/>
                        <a:pt x="66" y="27"/>
                        <a:pt x="69" y="24"/>
                      </a:cubicBezTo>
                      <a:cubicBezTo>
                        <a:pt x="71" y="22"/>
                        <a:pt x="77" y="23"/>
                        <a:pt x="79" y="20"/>
                      </a:cubicBezTo>
                      <a:cubicBezTo>
                        <a:pt x="80" y="17"/>
                        <a:pt x="78" y="13"/>
                        <a:pt x="77" y="10"/>
                      </a:cubicBezTo>
                      <a:cubicBezTo>
                        <a:pt x="76" y="8"/>
                        <a:pt x="72" y="9"/>
                        <a:pt x="71" y="7"/>
                      </a:cubicBezTo>
                      <a:cubicBezTo>
                        <a:pt x="71" y="5"/>
                        <a:pt x="72" y="2"/>
                        <a:pt x="73" y="1"/>
                      </a:cubicBezTo>
                      <a:cubicBezTo>
                        <a:pt x="74" y="1"/>
                        <a:pt x="76" y="0"/>
                        <a:pt x="77" y="0"/>
                      </a:cubicBezTo>
                      <a:cubicBezTo>
                        <a:pt x="80" y="4"/>
                        <a:pt x="82" y="8"/>
                        <a:pt x="83" y="12"/>
                      </a:cubicBezTo>
                      <a:cubicBezTo>
                        <a:pt x="84" y="16"/>
                        <a:pt x="83" y="21"/>
                        <a:pt x="84" y="25"/>
                      </a:cubicBezTo>
                      <a:cubicBezTo>
                        <a:pt x="84" y="29"/>
                        <a:pt x="84" y="32"/>
                        <a:pt x="86" y="35"/>
                      </a:cubicBezTo>
                      <a:cubicBezTo>
                        <a:pt x="88" y="38"/>
                        <a:pt x="91" y="39"/>
                        <a:pt x="93" y="43"/>
                      </a:cubicBezTo>
                      <a:cubicBezTo>
                        <a:pt x="90" y="43"/>
                        <a:pt x="87" y="42"/>
                        <a:pt x="84" y="42"/>
                      </a:cubicBezTo>
                      <a:cubicBezTo>
                        <a:pt x="83" y="42"/>
                        <a:pt x="82" y="43"/>
                        <a:pt x="81" y="42"/>
                      </a:cubicBezTo>
                      <a:cubicBezTo>
                        <a:pt x="78" y="42"/>
                        <a:pt x="76" y="40"/>
                        <a:pt x="73" y="41"/>
                      </a:cubicBezTo>
                      <a:cubicBezTo>
                        <a:pt x="71" y="42"/>
                        <a:pt x="70" y="45"/>
                        <a:pt x="71" y="47"/>
                      </a:cubicBezTo>
                      <a:cubicBezTo>
                        <a:pt x="71" y="49"/>
                        <a:pt x="75" y="51"/>
                        <a:pt x="76" y="53"/>
                      </a:cubicBezTo>
                      <a:cubicBezTo>
                        <a:pt x="79" y="56"/>
                        <a:pt x="81" y="59"/>
                        <a:pt x="84" y="62"/>
                      </a:cubicBezTo>
                      <a:cubicBezTo>
                        <a:pt x="85" y="64"/>
                        <a:pt x="87" y="66"/>
                        <a:pt x="88" y="69"/>
                      </a:cubicBezTo>
                      <a:cubicBezTo>
                        <a:pt x="89" y="71"/>
                        <a:pt x="90" y="73"/>
                        <a:pt x="91" y="75"/>
                      </a:cubicBezTo>
                      <a:cubicBezTo>
                        <a:pt x="91" y="75"/>
                        <a:pt x="91" y="76"/>
                        <a:pt x="91" y="77"/>
                      </a:cubicBezTo>
                      <a:cubicBezTo>
                        <a:pt x="89" y="79"/>
                        <a:pt x="88" y="82"/>
                        <a:pt x="86" y="85"/>
                      </a:cubicBezTo>
                      <a:cubicBezTo>
                        <a:pt x="85" y="89"/>
                        <a:pt x="85" y="93"/>
                        <a:pt x="82" y="96"/>
                      </a:cubicBezTo>
                      <a:cubicBezTo>
                        <a:pt x="81" y="98"/>
                        <a:pt x="77" y="97"/>
                        <a:pt x="77" y="99"/>
                      </a:cubicBezTo>
                      <a:cubicBezTo>
                        <a:pt x="76" y="102"/>
                        <a:pt x="80" y="103"/>
                        <a:pt x="81" y="105"/>
                      </a:cubicBezTo>
                      <a:cubicBezTo>
                        <a:pt x="81" y="110"/>
                        <a:pt x="79" y="115"/>
                        <a:pt x="80" y="120"/>
                      </a:cubicBezTo>
                      <a:cubicBezTo>
                        <a:pt x="80" y="122"/>
                        <a:pt x="81" y="123"/>
                        <a:pt x="82" y="124"/>
                      </a:cubicBezTo>
                      <a:cubicBezTo>
                        <a:pt x="83" y="125"/>
                        <a:pt x="86" y="125"/>
                        <a:pt x="87" y="127"/>
                      </a:cubicBezTo>
                      <a:cubicBezTo>
                        <a:pt x="88" y="128"/>
                        <a:pt x="87" y="130"/>
                        <a:pt x="87" y="131"/>
                      </a:cubicBezTo>
                      <a:cubicBezTo>
                        <a:pt x="88" y="135"/>
                        <a:pt x="89" y="138"/>
                        <a:pt x="91" y="141"/>
                      </a:cubicBezTo>
                      <a:cubicBezTo>
                        <a:pt x="92" y="142"/>
                        <a:pt x="95" y="142"/>
                        <a:pt x="95" y="143"/>
                      </a:cubicBezTo>
                      <a:cubicBezTo>
                        <a:pt x="97" y="145"/>
                        <a:pt x="98" y="148"/>
                        <a:pt x="99" y="151"/>
                      </a:cubicBezTo>
                      <a:cubicBezTo>
                        <a:pt x="98" y="153"/>
                        <a:pt x="98" y="155"/>
                        <a:pt x="98" y="157"/>
                      </a:cubicBezTo>
                      <a:cubicBezTo>
                        <a:pt x="97" y="159"/>
                        <a:pt x="99" y="162"/>
                        <a:pt x="98" y="162"/>
                      </a:cubicBezTo>
                      <a:cubicBezTo>
                        <a:pt x="91" y="161"/>
                        <a:pt x="85" y="156"/>
                        <a:pt x="78" y="155"/>
                      </a:cubicBezTo>
                      <a:cubicBezTo>
                        <a:pt x="73" y="154"/>
                        <a:pt x="69" y="155"/>
                        <a:pt x="64" y="155"/>
                      </a:cubicBezTo>
                      <a:cubicBezTo>
                        <a:pt x="61" y="154"/>
                        <a:pt x="59" y="154"/>
                        <a:pt x="57" y="153"/>
                      </a:cubicBezTo>
                      <a:cubicBezTo>
                        <a:pt x="50" y="153"/>
                        <a:pt x="43" y="153"/>
                        <a:pt x="37" y="153"/>
                      </a:cubicBezTo>
                      <a:cubicBezTo>
                        <a:pt x="36" y="154"/>
                        <a:pt x="36" y="155"/>
                        <a:pt x="36" y="156"/>
                      </a:cubicBezTo>
                      <a:lnTo>
                        <a:pt x="17" y="155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Freeform 2572"/>
                <p:cNvSpPr>
                  <a:spLocks noChangeAspect="1"/>
                </p:cNvSpPr>
                <p:nvPr/>
              </p:nvSpPr>
              <p:spPr bwMode="auto">
                <a:xfrm>
                  <a:off x="6331277" y="2441303"/>
                  <a:ext cx="641966" cy="1035043"/>
                </a:xfrm>
                <a:custGeom>
                  <a:avLst/>
                  <a:gdLst>
                    <a:gd name="T0" fmla="*/ 31 w 130"/>
                    <a:gd name="T1" fmla="*/ 279 h 232"/>
                    <a:gd name="T2" fmla="*/ 40 w 130"/>
                    <a:gd name="T3" fmla="*/ 278 h 232"/>
                    <a:gd name="T4" fmla="*/ 47 w 130"/>
                    <a:gd name="T5" fmla="*/ 274 h 232"/>
                    <a:gd name="T6" fmla="*/ 54 w 130"/>
                    <a:gd name="T7" fmla="*/ 278 h 232"/>
                    <a:gd name="T8" fmla="*/ 58 w 130"/>
                    <a:gd name="T9" fmla="*/ 273 h 232"/>
                    <a:gd name="T10" fmla="*/ 71 w 130"/>
                    <a:gd name="T11" fmla="*/ 271 h 232"/>
                    <a:gd name="T12" fmla="*/ 76 w 130"/>
                    <a:gd name="T13" fmla="*/ 271 h 232"/>
                    <a:gd name="T14" fmla="*/ 80 w 130"/>
                    <a:gd name="T15" fmla="*/ 266 h 232"/>
                    <a:gd name="T16" fmla="*/ 85 w 130"/>
                    <a:gd name="T17" fmla="*/ 260 h 232"/>
                    <a:gd name="T18" fmla="*/ 80 w 130"/>
                    <a:gd name="T19" fmla="*/ 257 h 232"/>
                    <a:gd name="T20" fmla="*/ 85 w 130"/>
                    <a:gd name="T21" fmla="*/ 254 h 232"/>
                    <a:gd name="T22" fmla="*/ 98 w 130"/>
                    <a:gd name="T23" fmla="*/ 254 h 232"/>
                    <a:gd name="T24" fmla="*/ 112 w 130"/>
                    <a:gd name="T25" fmla="*/ 248 h 232"/>
                    <a:gd name="T26" fmla="*/ 114 w 130"/>
                    <a:gd name="T27" fmla="*/ 238 h 232"/>
                    <a:gd name="T28" fmla="*/ 120 w 130"/>
                    <a:gd name="T29" fmla="*/ 238 h 232"/>
                    <a:gd name="T30" fmla="*/ 126 w 130"/>
                    <a:gd name="T31" fmla="*/ 231 h 232"/>
                    <a:gd name="T32" fmla="*/ 126 w 130"/>
                    <a:gd name="T33" fmla="*/ 222 h 232"/>
                    <a:gd name="T34" fmla="*/ 139 w 130"/>
                    <a:gd name="T35" fmla="*/ 220 h 232"/>
                    <a:gd name="T36" fmla="*/ 140 w 130"/>
                    <a:gd name="T37" fmla="*/ 215 h 232"/>
                    <a:gd name="T38" fmla="*/ 134 w 130"/>
                    <a:gd name="T39" fmla="*/ 208 h 232"/>
                    <a:gd name="T40" fmla="*/ 138 w 130"/>
                    <a:gd name="T41" fmla="*/ 203 h 232"/>
                    <a:gd name="T42" fmla="*/ 134 w 130"/>
                    <a:gd name="T43" fmla="*/ 202 h 232"/>
                    <a:gd name="T44" fmla="*/ 133 w 130"/>
                    <a:gd name="T45" fmla="*/ 190 h 232"/>
                    <a:gd name="T46" fmla="*/ 125 w 130"/>
                    <a:gd name="T47" fmla="*/ 192 h 232"/>
                    <a:gd name="T48" fmla="*/ 125 w 130"/>
                    <a:gd name="T49" fmla="*/ 186 h 232"/>
                    <a:gd name="T50" fmla="*/ 131 w 130"/>
                    <a:gd name="T51" fmla="*/ 179 h 232"/>
                    <a:gd name="T52" fmla="*/ 130 w 130"/>
                    <a:gd name="T53" fmla="*/ 168 h 232"/>
                    <a:gd name="T54" fmla="*/ 136 w 130"/>
                    <a:gd name="T55" fmla="*/ 165 h 232"/>
                    <a:gd name="T56" fmla="*/ 132 w 130"/>
                    <a:gd name="T57" fmla="*/ 158 h 232"/>
                    <a:gd name="T58" fmla="*/ 136 w 130"/>
                    <a:gd name="T59" fmla="*/ 154 h 232"/>
                    <a:gd name="T60" fmla="*/ 142 w 130"/>
                    <a:gd name="T61" fmla="*/ 146 h 232"/>
                    <a:gd name="T62" fmla="*/ 140 w 130"/>
                    <a:gd name="T63" fmla="*/ 140 h 232"/>
                    <a:gd name="T64" fmla="*/ 146 w 130"/>
                    <a:gd name="T65" fmla="*/ 136 h 232"/>
                    <a:gd name="T66" fmla="*/ 154 w 130"/>
                    <a:gd name="T67" fmla="*/ 136 h 232"/>
                    <a:gd name="T68" fmla="*/ 154 w 130"/>
                    <a:gd name="T69" fmla="*/ 72 h 232"/>
                    <a:gd name="T70" fmla="*/ 29 w 130"/>
                    <a:gd name="T71" fmla="*/ 0 h 232"/>
                    <a:gd name="T72" fmla="*/ 19 w 130"/>
                    <a:gd name="T73" fmla="*/ 8 h 232"/>
                    <a:gd name="T74" fmla="*/ 24 w 130"/>
                    <a:gd name="T75" fmla="*/ 23 h 232"/>
                    <a:gd name="T76" fmla="*/ 23 w 130"/>
                    <a:gd name="T77" fmla="*/ 34 h 232"/>
                    <a:gd name="T78" fmla="*/ 28 w 130"/>
                    <a:gd name="T79" fmla="*/ 40 h 232"/>
                    <a:gd name="T80" fmla="*/ 26 w 130"/>
                    <a:gd name="T81" fmla="*/ 47 h 232"/>
                    <a:gd name="T82" fmla="*/ 35 w 130"/>
                    <a:gd name="T83" fmla="*/ 53 h 232"/>
                    <a:gd name="T84" fmla="*/ 26 w 130"/>
                    <a:gd name="T85" fmla="*/ 70 h 232"/>
                    <a:gd name="T86" fmla="*/ 26 w 130"/>
                    <a:gd name="T87" fmla="*/ 96 h 232"/>
                    <a:gd name="T88" fmla="*/ 28 w 130"/>
                    <a:gd name="T89" fmla="*/ 120 h 232"/>
                    <a:gd name="T90" fmla="*/ 0 w 130"/>
                    <a:gd name="T91" fmla="*/ 155 h 232"/>
                    <a:gd name="T92" fmla="*/ 0 w 130"/>
                    <a:gd name="T93" fmla="*/ 173 h 232"/>
                    <a:gd name="T94" fmla="*/ 6 w 130"/>
                    <a:gd name="T95" fmla="*/ 183 h 232"/>
                    <a:gd name="T96" fmla="*/ 10 w 130"/>
                    <a:gd name="T97" fmla="*/ 188 h 232"/>
                    <a:gd name="T98" fmla="*/ 14 w 130"/>
                    <a:gd name="T99" fmla="*/ 186 h 232"/>
                    <a:gd name="T100" fmla="*/ 22 w 130"/>
                    <a:gd name="T101" fmla="*/ 201 h 232"/>
                    <a:gd name="T102" fmla="*/ 23 w 130"/>
                    <a:gd name="T103" fmla="*/ 216 h 232"/>
                    <a:gd name="T104" fmla="*/ 25 w 130"/>
                    <a:gd name="T105" fmla="*/ 228 h 232"/>
                    <a:gd name="T106" fmla="*/ 34 w 130"/>
                    <a:gd name="T107" fmla="*/ 238 h 232"/>
                    <a:gd name="T108" fmla="*/ 23 w 130"/>
                    <a:gd name="T109" fmla="*/ 237 h 232"/>
                    <a:gd name="T110" fmla="*/ 19 w 130"/>
                    <a:gd name="T111" fmla="*/ 237 h 232"/>
                    <a:gd name="T112" fmla="*/ 10 w 130"/>
                    <a:gd name="T113" fmla="*/ 236 h 232"/>
                    <a:gd name="T114" fmla="*/ 7 w 130"/>
                    <a:gd name="T115" fmla="*/ 243 h 232"/>
                    <a:gd name="T116" fmla="*/ 13 w 130"/>
                    <a:gd name="T117" fmla="*/ 250 h 232"/>
                    <a:gd name="T118" fmla="*/ 23 w 130"/>
                    <a:gd name="T119" fmla="*/ 261 h 232"/>
                    <a:gd name="T120" fmla="*/ 28 w 130"/>
                    <a:gd name="T121" fmla="*/ 269 h 232"/>
                    <a:gd name="T122" fmla="*/ 31 w 130"/>
                    <a:gd name="T123" fmla="*/ 277 h 232"/>
                    <a:gd name="T124" fmla="*/ 31 w 130"/>
                    <a:gd name="T125" fmla="*/ 279 h 2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0"/>
                    <a:gd name="T190" fmla="*/ 0 h 232"/>
                    <a:gd name="T191" fmla="*/ 130 w 130"/>
                    <a:gd name="T192" fmla="*/ 232 h 23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0" h="232">
                      <a:moveTo>
                        <a:pt x="26" y="232"/>
                      </a:moveTo>
                      <a:cubicBezTo>
                        <a:pt x="28" y="231"/>
                        <a:pt x="31" y="231"/>
                        <a:pt x="33" y="231"/>
                      </a:cubicBezTo>
                      <a:cubicBezTo>
                        <a:pt x="35" y="230"/>
                        <a:pt x="37" y="228"/>
                        <a:pt x="39" y="228"/>
                      </a:cubicBezTo>
                      <a:cubicBezTo>
                        <a:pt x="41" y="228"/>
                        <a:pt x="43" y="231"/>
                        <a:pt x="45" y="231"/>
                      </a:cubicBezTo>
                      <a:cubicBezTo>
                        <a:pt x="47" y="231"/>
                        <a:pt x="47" y="228"/>
                        <a:pt x="48" y="227"/>
                      </a:cubicBezTo>
                      <a:cubicBezTo>
                        <a:pt x="52" y="226"/>
                        <a:pt x="55" y="225"/>
                        <a:pt x="59" y="225"/>
                      </a:cubicBezTo>
                      <a:cubicBezTo>
                        <a:pt x="60" y="225"/>
                        <a:pt x="61" y="225"/>
                        <a:pt x="63" y="225"/>
                      </a:cubicBezTo>
                      <a:cubicBezTo>
                        <a:pt x="64" y="224"/>
                        <a:pt x="65" y="223"/>
                        <a:pt x="67" y="221"/>
                      </a:cubicBezTo>
                      <a:cubicBezTo>
                        <a:pt x="68" y="220"/>
                        <a:pt x="71" y="218"/>
                        <a:pt x="71" y="216"/>
                      </a:cubicBezTo>
                      <a:cubicBezTo>
                        <a:pt x="71" y="214"/>
                        <a:pt x="67" y="215"/>
                        <a:pt x="67" y="214"/>
                      </a:cubicBezTo>
                      <a:cubicBezTo>
                        <a:pt x="67" y="212"/>
                        <a:pt x="70" y="212"/>
                        <a:pt x="71" y="211"/>
                      </a:cubicBezTo>
                      <a:cubicBezTo>
                        <a:pt x="75" y="211"/>
                        <a:pt x="78" y="212"/>
                        <a:pt x="82" y="211"/>
                      </a:cubicBezTo>
                      <a:cubicBezTo>
                        <a:pt x="86" y="210"/>
                        <a:pt x="90" y="209"/>
                        <a:pt x="93" y="206"/>
                      </a:cubicBezTo>
                      <a:cubicBezTo>
                        <a:pt x="95" y="204"/>
                        <a:pt x="93" y="200"/>
                        <a:pt x="95" y="198"/>
                      </a:cubicBezTo>
                      <a:cubicBezTo>
                        <a:pt x="96" y="197"/>
                        <a:pt x="99" y="199"/>
                        <a:pt x="100" y="198"/>
                      </a:cubicBezTo>
                      <a:cubicBezTo>
                        <a:pt x="102" y="197"/>
                        <a:pt x="104" y="195"/>
                        <a:pt x="105" y="192"/>
                      </a:cubicBezTo>
                      <a:cubicBezTo>
                        <a:pt x="106" y="190"/>
                        <a:pt x="103" y="186"/>
                        <a:pt x="105" y="185"/>
                      </a:cubicBezTo>
                      <a:cubicBezTo>
                        <a:pt x="108" y="182"/>
                        <a:pt x="113" y="184"/>
                        <a:pt x="116" y="183"/>
                      </a:cubicBezTo>
                      <a:cubicBezTo>
                        <a:pt x="117" y="182"/>
                        <a:pt x="118" y="180"/>
                        <a:pt x="117" y="179"/>
                      </a:cubicBezTo>
                      <a:cubicBezTo>
                        <a:pt x="116" y="177"/>
                        <a:pt x="113" y="176"/>
                        <a:pt x="112" y="173"/>
                      </a:cubicBezTo>
                      <a:cubicBezTo>
                        <a:pt x="112" y="171"/>
                        <a:pt x="115" y="170"/>
                        <a:pt x="115" y="169"/>
                      </a:cubicBezTo>
                      <a:cubicBezTo>
                        <a:pt x="115" y="168"/>
                        <a:pt x="113" y="169"/>
                        <a:pt x="112" y="168"/>
                      </a:cubicBezTo>
                      <a:cubicBezTo>
                        <a:pt x="111" y="165"/>
                        <a:pt x="113" y="161"/>
                        <a:pt x="111" y="158"/>
                      </a:cubicBezTo>
                      <a:cubicBezTo>
                        <a:pt x="109" y="157"/>
                        <a:pt x="106" y="161"/>
                        <a:pt x="104" y="160"/>
                      </a:cubicBezTo>
                      <a:cubicBezTo>
                        <a:pt x="103" y="159"/>
                        <a:pt x="103" y="156"/>
                        <a:pt x="104" y="155"/>
                      </a:cubicBezTo>
                      <a:cubicBezTo>
                        <a:pt x="105" y="153"/>
                        <a:pt x="109" y="152"/>
                        <a:pt x="109" y="149"/>
                      </a:cubicBezTo>
                      <a:cubicBezTo>
                        <a:pt x="110" y="146"/>
                        <a:pt x="107" y="143"/>
                        <a:pt x="108" y="140"/>
                      </a:cubicBezTo>
                      <a:cubicBezTo>
                        <a:pt x="108" y="138"/>
                        <a:pt x="113" y="139"/>
                        <a:pt x="113" y="137"/>
                      </a:cubicBezTo>
                      <a:cubicBezTo>
                        <a:pt x="114" y="135"/>
                        <a:pt x="110" y="133"/>
                        <a:pt x="110" y="131"/>
                      </a:cubicBezTo>
                      <a:cubicBezTo>
                        <a:pt x="109" y="130"/>
                        <a:pt x="112" y="129"/>
                        <a:pt x="113" y="128"/>
                      </a:cubicBezTo>
                      <a:cubicBezTo>
                        <a:pt x="115" y="126"/>
                        <a:pt x="117" y="124"/>
                        <a:pt x="118" y="121"/>
                      </a:cubicBezTo>
                      <a:cubicBezTo>
                        <a:pt x="119" y="119"/>
                        <a:pt x="116" y="117"/>
                        <a:pt x="117" y="116"/>
                      </a:cubicBezTo>
                      <a:cubicBezTo>
                        <a:pt x="118" y="114"/>
                        <a:pt x="120" y="113"/>
                        <a:pt x="122" y="113"/>
                      </a:cubicBezTo>
                      <a:cubicBezTo>
                        <a:pt x="124" y="112"/>
                        <a:pt x="128" y="115"/>
                        <a:pt x="128" y="113"/>
                      </a:cubicBezTo>
                      <a:cubicBezTo>
                        <a:pt x="130" y="96"/>
                        <a:pt x="128" y="78"/>
                        <a:pt x="128" y="60"/>
                      </a:cubicBezTo>
                      <a:lnTo>
                        <a:pt x="24" y="0"/>
                      </a:lnTo>
                      <a:lnTo>
                        <a:pt x="16" y="7"/>
                      </a:lnTo>
                      <a:lnTo>
                        <a:pt x="20" y="19"/>
                      </a:lnTo>
                      <a:lnTo>
                        <a:pt x="19" y="28"/>
                      </a:lnTo>
                      <a:lnTo>
                        <a:pt x="23" y="33"/>
                      </a:lnTo>
                      <a:lnTo>
                        <a:pt x="22" y="39"/>
                      </a:lnTo>
                      <a:lnTo>
                        <a:pt x="29" y="44"/>
                      </a:lnTo>
                      <a:lnTo>
                        <a:pt x="22" y="58"/>
                      </a:lnTo>
                      <a:lnTo>
                        <a:pt x="22" y="80"/>
                      </a:lnTo>
                      <a:lnTo>
                        <a:pt x="23" y="100"/>
                      </a:lnTo>
                      <a:lnTo>
                        <a:pt x="0" y="129"/>
                      </a:lnTo>
                      <a:lnTo>
                        <a:pt x="0" y="144"/>
                      </a:lnTo>
                      <a:cubicBezTo>
                        <a:pt x="2" y="146"/>
                        <a:pt x="3" y="150"/>
                        <a:pt x="5" y="152"/>
                      </a:cubicBezTo>
                      <a:cubicBezTo>
                        <a:pt x="6" y="153"/>
                        <a:pt x="7" y="155"/>
                        <a:pt x="8" y="156"/>
                      </a:cubicBezTo>
                      <a:cubicBezTo>
                        <a:pt x="9" y="156"/>
                        <a:pt x="11" y="155"/>
                        <a:pt x="12" y="155"/>
                      </a:cubicBezTo>
                      <a:cubicBezTo>
                        <a:pt x="15" y="159"/>
                        <a:pt x="17" y="163"/>
                        <a:pt x="18" y="167"/>
                      </a:cubicBezTo>
                      <a:cubicBezTo>
                        <a:pt x="19" y="171"/>
                        <a:pt x="18" y="176"/>
                        <a:pt x="19" y="180"/>
                      </a:cubicBezTo>
                      <a:cubicBezTo>
                        <a:pt x="19" y="184"/>
                        <a:pt x="19" y="187"/>
                        <a:pt x="21" y="190"/>
                      </a:cubicBezTo>
                      <a:cubicBezTo>
                        <a:pt x="23" y="193"/>
                        <a:pt x="26" y="194"/>
                        <a:pt x="28" y="198"/>
                      </a:cubicBezTo>
                      <a:cubicBezTo>
                        <a:pt x="25" y="198"/>
                        <a:pt x="22" y="197"/>
                        <a:pt x="19" y="197"/>
                      </a:cubicBezTo>
                      <a:cubicBezTo>
                        <a:pt x="18" y="197"/>
                        <a:pt x="17" y="198"/>
                        <a:pt x="16" y="197"/>
                      </a:cubicBezTo>
                      <a:cubicBezTo>
                        <a:pt x="13" y="197"/>
                        <a:pt x="11" y="195"/>
                        <a:pt x="8" y="196"/>
                      </a:cubicBezTo>
                      <a:cubicBezTo>
                        <a:pt x="6" y="197"/>
                        <a:pt x="5" y="200"/>
                        <a:pt x="6" y="202"/>
                      </a:cubicBezTo>
                      <a:cubicBezTo>
                        <a:pt x="6" y="204"/>
                        <a:pt x="10" y="206"/>
                        <a:pt x="11" y="208"/>
                      </a:cubicBezTo>
                      <a:cubicBezTo>
                        <a:pt x="14" y="211"/>
                        <a:pt x="16" y="214"/>
                        <a:pt x="19" y="217"/>
                      </a:cubicBezTo>
                      <a:cubicBezTo>
                        <a:pt x="20" y="219"/>
                        <a:pt x="22" y="221"/>
                        <a:pt x="23" y="224"/>
                      </a:cubicBezTo>
                      <a:cubicBezTo>
                        <a:pt x="24" y="226"/>
                        <a:pt x="25" y="228"/>
                        <a:pt x="26" y="230"/>
                      </a:cubicBezTo>
                      <a:cubicBezTo>
                        <a:pt x="26" y="230"/>
                        <a:pt x="26" y="231"/>
                        <a:pt x="26" y="232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2573"/>
                <p:cNvSpPr>
                  <a:spLocks noChangeAspect="1"/>
                </p:cNvSpPr>
                <p:nvPr/>
              </p:nvSpPr>
              <p:spPr bwMode="auto">
                <a:xfrm>
                  <a:off x="6384777" y="3253755"/>
                  <a:ext cx="814800" cy="552767"/>
                </a:xfrm>
                <a:custGeom>
                  <a:avLst/>
                  <a:gdLst>
                    <a:gd name="T0" fmla="*/ 198 w 165"/>
                    <a:gd name="T1" fmla="*/ 97 h 124"/>
                    <a:gd name="T2" fmla="*/ 190 w 165"/>
                    <a:gd name="T3" fmla="*/ 87 h 124"/>
                    <a:gd name="T4" fmla="*/ 185 w 165"/>
                    <a:gd name="T5" fmla="*/ 78 h 124"/>
                    <a:gd name="T6" fmla="*/ 170 w 165"/>
                    <a:gd name="T7" fmla="*/ 68 h 124"/>
                    <a:gd name="T8" fmla="*/ 166 w 165"/>
                    <a:gd name="T9" fmla="*/ 55 h 124"/>
                    <a:gd name="T10" fmla="*/ 160 w 165"/>
                    <a:gd name="T11" fmla="*/ 49 h 124"/>
                    <a:gd name="T12" fmla="*/ 149 w 165"/>
                    <a:gd name="T13" fmla="*/ 41 h 124"/>
                    <a:gd name="T14" fmla="*/ 136 w 165"/>
                    <a:gd name="T15" fmla="*/ 35 h 124"/>
                    <a:gd name="T16" fmla="*/ 140 w 165"/>
                    <a:gd name="T17" fmla="*/ 22 h 124"/>
                    <a:gd name="T18" fmla="*/ 126 w 165"/>
                    <a:gd name="T19" fmla="*/ 1 h 124"/>
                    <a:gd name="T20" fmla="*/ 113 w 165"/>
                    <a:gd name="T21" fmla="*/ 12 h 124"/>
                    <a:gd name="T22" fmla="*/ 101 w 165"/>
                    <a:gd name="T23" fmla="*/ 19 h 124"/>
                    <a:gd name="T24" fmla="*/ 85 w 165"/>
                    <a:gd name="T25" fmla="*/ 35 h 124"/>
                    <a:gd name="T26" fmla="*/ 67 w 165"/>
                    <a:gd name="T27" fmla="*/ 38 h 124"/>
                    <a:gd name="T28" fmla="*/ 67 w 165"/>
                    <a:gd name="T29" fmla="*/ 47 h 124"/>
                    <a:gd name="T30" fmla="*/ 58 w 165"/>
                    <a:gd name="T31" fmla="*/ 52 h 124"/>
                    <a:gd name="T32" fmla="*/ 41 w 165"/>
                    <a:gd name="T33" fmla="*/ 59 h 124"/>
                    <a:gd name="T34" fmla="*/ 26 w 165"/>
                    <a:gd name="T35" fmla="*/ 59 h 124"/>
                    <a:gd name="T36" fmla="*/ 12 w 165"/>
                    <a:gd name="T37" fmla="*/ 70 h 124"/>
                    <a:gd name="T38" fmla="*/ 1 w 165"/>
                    <a:gd name="T39" fmla="*/ 87 h 124"/>
                    <a:gd name="T40" fmla="*/ 5 w 165"/>
                    <a:gd name="T41" fmla="*/ 112 h 124"/>
                    <a:gd name="T42" fmla="*/ 13 w 165"/>
                    <a:gd name="T43" fmla="*/ 120 h 124"/>
                    <a:gd name="T44" fmla="*/ 18 w 165"/>
                    <a:gd name="T45" fmla="*/ 137 h 124"/>
                    <a:gd name="T46" fmla="*/ 28 w 165"/>
                    <a:gd name="T47" fmla="*/ 149 h 124"/>
                    <a:gd name="T48" fmla="*/ 32 w 165"/>
                    <a:gd name="T49" fmla="*/ 136 h 124"/>
                    <a:gd name="T50" fmla="*/ 44 w 165"/>
                    <a:gd name="T51" fmla="*/ 130 h 124"/>
                    <a:gd name="T52" fmla="*/ 56 w 165"/>
                    <a:gd name="T53" fmla="*/ 130 h 124"/>
                    <a:gd name="T54" fmla="*/ 65 w 165"/>
                    <a:gd name="T55" fmla="*/ 117 h 124"/>
                    <a:gd name="T56" fmla="*/ 74 w 165"/>
                    <a:gd name="T57" fmla="*/ 103 h 124"/>
                    <a:gd name="T58" fmla="*/ 94 w 165"/>
                    <a:gd name="T59" fmla="*/ 113 h 124"/>
                    <a:gd name="T60" fmla="*/ 120 w 165"/>
                    <a:gd name="T61" fmla="*/ 119 h 124"/>
                    <a:gd name="T62" fmla="*/ 130 w 165"/>
                    <a:gd name="T63" fmla="*/ 107 h 124"/>
                    <a:gd name="T64" fmla="*/ 150 w 165"/>
                    <a:gd name="T65" fmla="*/ 107 h 124"/>
                    <a:gd name="T66" fmla="*/ 157 w 165"/>
                    <a:gd name="T67" fmla="*/ 106 h 124"/>
                    <a:gd name="T68" fmla="*/ 168 w 165"/>
                    <a:gd name="T69" fmla="*/ 100 h 124"/>
                    <a:gd name="T70" fmla="*/ 180 w 165"/>
                    <a:gd name="T71" fmla="*/ 102 h 124"/>
                    <a:gd name="T72" fmla="*/ 192 w 165"/>
                    <a:gd name="T73" fmla="*/ 102 h 1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5"/>
                    <a:gd name="T112" fmla="*/ 0 h 124"/>
                    <a:gd name="T113" fmla="*/ 165 w 165"/>
                    <a:gd name="T114" fmla="*/ 124 h 1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5" h="124">
                      <a:moveTo>
                        <a:pt x="164" y="88"/>
                      </a:moveTo>
                      <a:cubicBezTo>
                        <a:pt x="164" y="85"/>
                        <a:pt x="165" y="83"/>
                        <a:pt x="165" y="81"/>
                      </a:cubicBezTo>
                      <a:cubicBezTo>
                        <a:pt x="165" y="78"/>
                        <a:pt x="163" y="76"/>
                        <a:pt x="162" y="74"/>
                      </a:cubicBezTo>
                      <a:cubicBezTo>
                        <a:pt x="161" y="73"/>
                        <a:pt x="159" y="72"/>
                        <a:pt x="158" y="72"/>
                      </a:cubicBezTo>
                      <a:cubicBezTo>
                        <a:pt x="156" y="70"/>
                        <a:pt x="153" y="70"/>
                        <a:pt x="151" y="67"/>
                      </a:cubicBezTo>
                      <a:cubicBezTo>
                        <a:pt x="151" y="66"/>
                        <a:pt x="155" y="66"/>
                        <a:pt x="154" y="65"/>
                      </a:cubicBezTo>
                      <a:cubicBezTo>
                        <a:pt x="153" y="63"/>
                        <a:pt x="149" y="61"/>
                        <a:pt x="147" y="57"/>
                      </a:cubicBezTo>
                      <a:cubicBezTo>
                        <a:pt x="146" y="56"/>
                        <a:pt x="144" y="58"/>
                        <a:pt x="142" y="57"/>
                      </a:cubicBezTo>
                      <a:cubicBezTo>
                        <a:pt x="140" y="55"/>
                        <a:pt x="138" y="53"/>
                        <a:pt x="137" y="51"/>
                      </a:cubicBezTo>
                      <a:cubicBezTo>
                        <a:pt x="137" y="50"/>
                        <a:pt x="139" y="47"/>
                        <a:pt x="138" y="46"/>
                      </a:cubicBezTo>
                      <a:cubicBezTo>
                        <a:pt x="137" y="45"/>
                        <a:pt x="135" y="47"/>
                        <a:pt x="134" y="46"/>
                      </a:cubicBezTo>
                      <a:cubicBezTo>
                        <a:pt x="133" y="45"/>
                        <a:pt x="134" y="42"/>
                        <a:pt x="133" y="41"/>
                      </a:cubicBezTo>
                      <a:cubicBezTo>
                        <a:pt x="130" y="39"/>
                        <a:pt x="126" y="41"/>
                        <a:pt x="123" y="39"/>
                      </a:cubicBezTo>
                      <a:cubicBezTo>
                        <a:pt x="122" y="37"/>
                        <a:pt x="126" y="35"/>
                        <a:pt x="124" y="34"/>
                      </a:cubicBezTo>
                      <a:cubicBezTo>
                        <a:pt x="122" y="32"/>
                        <a:pt x="119" y="35"/>
                        <a:pt x="117" y="34"/>
                      </a:cubicBezTo>
                      <a:cubicBezTo>
                        <a:pt x="115" y="33"/>
                        <a:pt x="113" y="31"/>
                        <a:pt x="113" y="29"/>
                      </a:cubicBezTo>
                      <a:cubicBezTo>
                        <a:pt x="113" y="28"/>
                        <a:pt x="116" y="27"/>
                        <a:pt x="117" y="25"/>
                      </a:cubicBezTo>
                      <a:cubicBezTo>
                        <a:pt x="117" y="23"/>
                        <a:pt x="118" y="20"/>
                        <a:pt x="117" y="18"/>
                      </a:cubicBezTo>
                      <a:cubicBezTo>
                        <a:pt x="116" y="14"/>
                        <a:pt x="114" y="10"/>
                        <a:pt x="111" y="7"/>
                      </a:cubicBezTo>
                      <a:cubicBezTo>
                        <a:pt x="110" y="5"/>
                        <a:pt x="107" y="3"/>
                        <a:pt x="105" y="1"/>
                      </a:cubicBezTo>
                      <a:cubicBezTo>
                        <a:pt x="102" y="2"/>
                        <a:pt x="97" y="0"/>
                        <a:pt x="94" y="3"/>
                      </a:cubicBezTo>
                      <a:cubicBezTo>
                        <a:pt x="92" y="4"/>
                        <a:pt x="95" y="8"/>
                        <a:pt x="94" y="10"/>
                      </a:cubicBezTo>
                      <a:cubicBezTo>
                        <a:pt x="93" y="13"/>
                        <a:pt x="91" y="15"/>
                        <a:pt x="89" y="16"/>
                      </a:cubicBezTo>
                      <a:cubicBezTo>
                        <a:pt x="88" y="17"/>
                        <a:pt x="85" y="15"/>
                        <a:pt x="84" y="16"/>
                      </a:cubicBezTo>
                      <a:cubicBezTo>
                        <a:pt x="82" y="18"/>
                        <a:pt x="84" y="22"/>
                        <a:pt x="82" y="24"/>
                      </a:cubicBezTo>
                      <a:cubicBezTo>
                        <a:pt x="79" y="27"/>
                        <a:pt x="75" y="28"/>
                        <a:pt x="71" y="29"/>
                      </a:cubicBezTo>
                      <a:cubicBezTo>
                        <a:pt x="67" y="30"/>
                        <a:pt x="64" y="29"/>
                        <a:pt x="60" y="29"/>
                      </a:cubicBezTo>
                      <a:cubicBezTo>
                        <a:pt x="59" y="30"/>
                        <a:pt x="56" y="30"/>
                        <a:pt x="56" y="32"/>
                      </a:cubicBezTo>
                      <a:cubicBezTo>
                        <a:pt x="56" y="33"/>
                        <a:pt x="60" y="32"/>
                        <a:pt x="60" y="34"/>
                      </a:cubicBezTo>
                      <a:cubicBezTo>
                        <a:pt x="60" y="36"/>
                        <a:pt x="57" y="38"/>
                        <a:pt x="56" y="39"/>
                      </a:cubicBezTo>
                      <a:cubicBezTo>
                        <a:pt x="54" y="41"/>
                        <a:pt x="53" y="42"/>
                        <a:pt x="52" y="43"/>
                      </a:cubicBezTo>
                      <a:cubicBezTo>
                        <a:pt x="50" y="43"/>
                        <a:pt x="49" y="43"/>
                        <a:pt x="48" y="43"/>
                      </a:cubicBezTo>
                      <a:cubicBezTo>
                        <a:pt x="44" y="43"/>
                        <a:pt x="41" y="44"/>
                        <a:pt x="37" y="45"/>
                      </a:cubicBezTo>
                      <a:cubicBezTo>
                        <a:pt x="36" y="46"/>
                        <a:pt x="36" y="49"/>
                        <a:pt x="34" y="49"/>
                      </a:cubicBezTo>
                      <a:cubicBezTo>
                        <a:pt x="32" y="49"/>
                        <a:pt x="30" y="46"/>
                        <a:pt x="28" y="46"/>
                      </a:cubicBezTo>
                      <a:cubicBezTo>
                        <a:pt x="26" y="46"/>
                        <a:pt x="24" y="48"/>
                        <a:pt x="22" y="49"/>
                      </a:cubicBezTo>
                      <a:cubicBezTo>
                        <a:pt x="20" y="49"/>
                        <a:pt x="17" y="49"/>
                        <a:pt x="15" y="50"/>
                      </a:cubicBezTo>
                      <a:cubicBezTo>
                        <a:pt x="13" y="52"/>
                        <a:pt x="12" y="55"/>
                        <a:pt x="10" y="58"/>
                      </a:cubicBezTo>
                      <a:cubicBezTo>
                        <a:pt x="9" y="62"/>
                        <a:pt x="9" y="66"/>
                        <a:pt x="6" y="69"/>
                      </a:cubicBezTo>
                      <a:cubicBezTo>
                        <a:pt x="5" y="71"/>
                        <a:pt x="1" y="70"/>
                        <a:pt x="1" y="72"/>
                      </a:cubicBezTo>
                      <a:cubicBezTo>
                        <a:pt x="0" y="75"/>
                        <a:pt x="4" y="76"/>
                        <a:pt x="5" y="78"/>
                      </a:cubicBezTo>
                      <a:cubicBezTo>
                        <a:pt x="5" y="83"/>
                        <a:pt x="3" y="88"/>
                        <a:pt x="4" y="93"/>
                      </a:cubicBezTo>
                      <a:cubicBezTo>
                        <a:pt x="4" y="95"/>
                        <a:pt x="5" y="96"/>
                        <a:pt x="6" y="97"/>
                      </a:cubicBezTo>
                      <a:cubicBezTo>
                        <a:pt x="7" y="98"/>
                        <a:pt x="10" y="98"/>
                        <a:pt x="11" y="100"/>
                      </a:cubicBezTo>
                      <a:cubicBezTo>
                        <a:pt x="12" y="101"/>
                        <a:pt x="11" y="103"/>
                        <a:pt x="11" y="104"/>
                      </a:cubicBezTo>
                      <a:cubicBezTo>
                        <a:pt x="12" y="108"/>
                        <a:pt x="13" y="111"/>
                        <a:pt x="15" y="114"/>
                      </a:cubicBezTo>
                      <a:cubicBezTo>
                        <a:pt x="16" y="115"/>
                        <a:pt x="19" y="115"/>
                        <a:pt x="19" y="116"/>
                      </a:cubicBezTo>
                      <a:cubicBezTo>
                        <a:pt x="21" y="118"/>
                        <a:pt x="22" y="121"/>
                        <a:pt x="23" y="124"/>
                      </a:cubicBezTo>
                      <a:cubicBezTo>
                        <a:pt x="24" y="123"/>
                        <a:pt x="26" y="123"/>
                        <a:pt x="26" y="121"/>
                      </a:cubicBezTo>
                      <a:cubicBezTo>
                        <a:pt x="27" y="119"/>
                        <a:pt x="27" y="116"/>
                        <a:pt x="27" y="113"/>
                      </a:cubicBezTo>
                      <a:cubicBezTo>
                        <a:pt x="27" y="112"/>
                        <a:pt x="27" y="109"/>
                        <a:pt x="28" y="108"/>
                      </a:cubicBezTo>
                      <a:cubicBezTo>
                        <a:pt x="31" y="107"/>
                        <a:pt x="34" y="108"/>
                        <a:pt x="37" y="108"/>
                      </a:cubicBezTo>
                      <a:cubicBezTo>
                        <a:pt x="38" y="108"/>
                        <a:pt x="39" y="106"/>
                        <a:pt x="41" y="106"/>
                      </a:cubicBezTo>
                      <a:cubicBezTo>
                        <a:pt x="43" y="107"/>
                        <a:pt x="45" y="108"/>
                        <a:pt x="47" y="108"/>
                      </a:cubicBezTo>
                      <a:cubicBezTo>
                        <a:pt x="49" y="109"/>
                        <a:pt x="51" y="108"/>
                        <a:pt x="54" y="107"/>
                      </a:cubicBezTo>
                      <a:cubicBezTo>
                        <a:pt x="54" y="104"/>
                        <a:pt x="53" y="101"/>
                        <a:pt x="54" y="97"/>
                      </a:cubicBezTo>
                      <a:cubicBezTo>
                        <a:pt x="54" y="95"/>
                        <a:pt x="56" y="92"/>
                        <a:pt x="57" y="90"/>
                      </a:cubicBezTo>
                      <a:cubicBezTo>
                        <a:pt x="58" y="88"/>
                        <a:pt x="60" y="87"/>
                        <a:pt x="62" y="86"/>
                      </a:cubicBezTo>
                      <a:cubicBezTo>
                        <a:pt x="63" y="86"/>
                        <a:pt x="66" y="85"/>
                        <a:pt x="67" y="86"/>
                      </a:cubicBezTo>
                      <a:cubicBezTo>
                        <a:pt x="71" y="88"/>
                        <a:pt x="74" y="92"/>
                        <a:pt x="78" y="94"/>
                      </a:cubicBezTo>
                      <a:cubicBezTo>
                        <a:pt x="81" y="96"/>
                        <a:pt x="84" y="95"/>
                        <a:pt x="87" y="96"/>
                      </a:cubicBezTo>
                      <a:cubicBezTo>
                        <a:pt x="92" y="97"/>
                        <a:pt x="96" y="100"/>
                        <a:pt x="100" y="99"/>
                      </a:cubicBezTo>
                      <a:cubicBezTo>
                        <a:pt x="103" y="99"/>
                        <a:pt x="103" y="94"/>
                        <a:pt x="104" y="92"/>
                      </a:cubicBezTo>
                      <a:cubicBezTo>
                        <a:pt x="105" y="91"/>
                        <a:pt x="107" y="89"/>
                        <a:pt x="108" y="89"/>
                      </a:cubicBezTo>
                      <a:cubicBezTo>
                        <a:pt x="111" y="89"/>
                        <a:pt x="113" y="92"/>
                        <a:pt x="115" y="92"/>
                      </a:cubicBezTo>
                      <a:cubicBezTo>
                        <a:pt x="118" y="92"/>
                        <a:pt x="122" y="90"/>
                        <a:pt x="125" y="89"/>
                      </a:cubicBezTo>
                      <a:cubicBezTo>
                        <a:pt x="126" y="88"/>
                        <a:pt x="127" y="85"/>
                        <a:pt x="128" y="85"/>
                      </a:cubicBezTo>
                      <a:cubicBezTo>
                        <a:pt x="130" y="85"/>
                        <a:pt x="130" y="88"/>
                        <a:pt x="131" y="88"/>
                      </a:cubicBezTo>
                      <a:cubicBezTo>
                        <a:pt x="133" y="89"/>
                        <a:pt x="135" y="89"/>
                        <a:pt x="137" y="88"/>
                      </a:cubicBezTo>
                      <a:cubicBezTo>
                        <a:pt x="139" y="87"/>
                        <a:pt x="138" y="83"/>
                        <a:pt x="140" y="83"/>
                      </a:cubicBezTo>
                      <a:cubicBezTo>
                        <a:pt x="143" y="83"/>
                        <a:pt x="144" y="87"/>
                        <a:pt x="146" y="87"/>
                      </a:cubicBezTo>
                      <a:cubicBezTo>
                        <a:pt x="148" y="87"/>
                        <a:pt x="149" y="85"/>
                        <a:pt x="150" y="85"/>
                      </a:cubicBezTo>
                      <a:cubicBezTo>
                        <a:pt x="152" y="85"/>
                        <a:pt x="151" y="89"/>
                        <a:pt x="153" y="89"/>
                      </a:cubicBezTo>
                      <a:cubicBezTo>
                        <a:pt x="156" y="88"/>
                        <a:pt x="157" y="85"/>
                        <a:pt x="160" y="85"/>
                      </a:cubicBezTo>
                      <a:cubicBezTo>
                        <a:pt x="161" y="85"/>
                        <a:pt x="163" y="87"/>
                        <a:pt x="164" y="88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2574"/>
                <p:cNvSpPr>
                  <a:spLocks noChangeAspect="1"/>
                </p:cNvSpPr>
                <p:nvPr/>
              </p:nvSpPr>
              <p:spPr bwMode="auto">
                <a:xfrm>
                  <a:off x="7586404" y="3613609"/>
                  <a:ext cx="497936" cy="652928"/>
                </a:xfrm>
                <a:custGeom>
                  <a:avLst/>
                  <a:gdLst>
                    <a:gd name="T0" fmla="*/ 121 w 101"/>
                    <a:gd name="T1" fmla="*/ 26 h 147"/>
                    <a:gd name="T2" fmla="*/ 115 w 101"/>
                    <a:gd name="T3" fmla="*/ 26 h 147"/>
                    <a:gd name="T4" fmla="*/ 108 w 101"/>
                    <a:gd name="T5" fmla="*/ 19 h 147"/>
                    <a:gd name="T6" fmla="*/ 93 w 101"/>
                    <a:gd name="T7" fmla="*/ 26 h 147"/>
                    <a:gd name="T8" fmla="*/ 91 w 101"/>
                    <a:gd name="T9" fmla="*/ 34 h 147"/>
                    <a:gd name="T10" fmla="*/ 69 w 101"/>
                    <a:gd name="T11" fmla="*/ 32 h 147"/>
                    <a:gd name="T12" fmla="*/ 53 w 101"/>
                    <a:gd name="T13" fmla="*/ 18 h 147"/>
                    <a:gd name="T14" fmla="*/ 43 w 101"/>
                    <a:gd name="T15" fmla="*/ 17 h 147"/>
                    <a:gd name="T16" fmla="*/ 35 w 101"/>
                    <a:gd name="T17" fmla="*/ 14 h 147"/>
                    <a:gd name="T18" fmla="*/ 34 w 101"/>
                    <a:gd name="T19" fmla="*/ 2 h 147"/>
                    <a:gd name="T20" fmla="*/ 25 w 101"/>
                    <a:gd name="T21" fmla="*/ 0 h 147"/>
                    <a:gd name="T22" fmla="*/ 6 w 101"/>
                    <a:gd name="T23" fmla="*/ 20 h 147"/>
                    <a:gd name="T24" fmla="*/ 8 w 101"/>
                    <a:gd name="T25" fmla="*/ 26 h 147"/>
                    <a:gd name="T26" fmla="*/ 13 w 101"/>
                    <a:gd name="T27" fmla="*/ 29 h 147"/>
                    <a:gd name="T28" fmla="*/ 14 w 101"/>
                    <a:gd name="T29" fmla="*/ 40 h 147"/>
                    <a:gd name="T30" fmla="*/ 22 w 101"/>
                    <a:gd name="T31" fmla="*/ 50 h 147"/>
                    <a:gd name="T32" fmla="*/ 23 w 101"/>
                    <a:gd name="T33" fmla="*/ 63 h 147"/>
                    <a:gd name="T34" fmla="*/ 16 w 101"/>
                    <a:gd name="T35" fmla="*/ 74 h 147"/>
                    <a:gd name="T36" fmla="*/ 6 w 101"/>
                    <a:gd name="T37" fmla="*/ 86 h 147"/>
                    <a:gd name="T38" fmla="*/ 0 w 101"/>
                    <a:gd name="T39" fmla="*/ 107 h 147"/>
                    <a:gd name="T40" fmla="*/ 60 w 101"/>
                    <a:gd name="T41" fmla="*/ 146 h 147"/>
                    <a:gd name="T42" fmla="*/ 61 w 101"/>
                    <a:gd name="T43" fmla="*/ 153 h 147"/>
                    <a:gd name="T44" fmla="*/ 86 w 101"/>
                    <a:gd name="T45" fmla="*/ 176 h 147"/>
                    <a:gd name="T46" fmla="*/ 87 w 101"/>
                    <a:gd name="T47" fmla="*/ 170 h 147"/>
                    <a:gd name="T48" fmla="*/ 90 w 101"/>
                    <a:gd name="T49" fmla="*/ 163 h 147"/>
                    <a:gd name="T50" fmla="*/ 96 w 101"/>
                    <a:gd name="T51" fmla="*/ 152 h 147"/>
                    <a:gd name="T52" fmla="*/ 99 w 101"/>
                    <a:gd name="T53" fmla="*/ 144 h 147"/>
                    <a:gd name="T54" fmla="*/ 99 w 101"/>
                    <a:gd name="T55" fmla="*/ 138 h 147"/>
                    <a:gd name="T56" fmla="*/ 105 w 101"/>
                    <a:gd name="T57" fmla="*/ 136 h 147"/>
                    <a:gd name="T58" fmla="*/ 109 w 101"/>
                    <a:gd name="T59" fmla="*/ 131 h 147"/>
                    <a:gd name="T60" fmla="*/ 114 w 101"/>
                    <a:gd name="T61" fmla="*/ 126 h 147"/>
                    <a:gd name="T62" fmla="*/ 120 w 101"/>
                    <a:gd name="T63" fmla="*/ 122 h 147"/>
                    <a:gd name="T64" fmla="*/ 110 w 101"/>
                    <a:gd name="T65" fmla="*/ 110 h 147"/>
                    <a:gd name="T66" fmla="*/ 110 w 101"/>
                    <a:gd name="T67" fmla="*/ 45 h 147"/>
                    <a:gd name="T68" fmla="*/ 117 w 101"/>
                    <a:gd name="T69" fmla="*/ 37 h 147"/>
                    <a:gd name="T70" fmla="*/ 121 w 101"/>
                    <a:gd name="T71" fmla="*/ 26 h 14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1"/>
                    <a:gd name="T109" fmla="*/ 0 h 147"/>
                    <a:gd name="T110" fmla="*/ 101 w 101"/>
                    <a:gd name="T111" fmla="*/ 147 h 14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1" h="147">
                      <a:moveTo>
                        <a:pt x="101" y="22"/>
                      </a:moveTo>
                      <a:cubicBezTo>
                        <a:pt x="100" y="22"/>
                        <a:pt x="97" y="23"/>
                        <a:pt x="96" y="22"/>
                      </a:cubicBezTo>
                      <a:cubicBezTo>
                        <a:pt x="93" y="21"/>
                        <a:pt x="93" y="16"/>
                        <a:pt x="90" y="16"/>
                      </a:cubicBezTo>
                      <a:cubicBezTo>
                        <a:pt x="85" y="16"/>
                        <a:pt x="82" y="19"/>
                        <a:pt x="78" y="22"/>
                      </a:cubicBezTo>
                      <a:cubicBezTo>
                        <a:pt x="77" y="23"/>
                        <a:pt x="78" y="28"/>
                        <a:pt x="76" y="28"/>
                      </a:cubicBezTo>
                      <a:lnTo>
                        <a:pt x="58" y="27"/>
                      </a:lnTo>
                      <a:cubicBezTo>
                        <a:pt x="52" y="26"/>
                        <a:pt x="49" y="18"/>
                        <a:pt x="44" y="15"/>
                      </a:cubicBezTo>
                      <a:cubicBezTo>
                        <a:pt x="41" y="14"/>
                        <a:pt x="38" y="15"/>
                        <a:pt x="36" y="14"/>
                      </a:cubicBezTo>
                      <a:cubicBezTo>
                        <a:pt x="33" y="14"/>
                        <a:pt x="30" y="14"/>
                        <a:pt x="29" y="12"/>
                      </a:cubicBezTo>
                      <a:cubicBezTo>
                        <a:pt x="27" y="9"/>
                        <a:pt x="30" y="5"/>
                        <a:pt x="28" y="2"/>
                      </a:cubicBezTo>
                      <a:cubicBezTo>
                        <a:pt x="27" y="0"/>
                        <a:pt x="23" y="1"/>
                        <a:pt x="21" y="0"/>
                      </a:cubicBezTo>
                      <a:lnTo>
                        <a:pt x="5" y="17"/>
                      </a:lnTo>
                      <a:cubicBezTo>
                        <a:pt x="6" y="19"/>
                        <a:pt x="6" y="20"/>
                        <a:pt x="7" y="22"/>
                      </a:cubicBezTo>
                      <a:cubicBezTo>
                        <a:pt x="8" y="23"/>
                        <a:pt x="10" y="23"/>
                        <a:pt x="11" y="24"/>
                      </a:cubicBezTo>
                      <a:cubicBezTo>
                        <a:pt x="12" y="27"/>
                        <a:pt x="11" y="30"/>
                        <a:pt x="12" y="33"/>
                      </a:cubicBezTo>
                      <a:cubicBezTo>
                        <a:pt x="13" y="36"/>
                        <a:pt x="17" y="39"/>
                        <a:pt x="18" y="42"/>
                      </a:cubicBezTo>
                      <a:cubicBezTo>
                        <a:pt x="19" y="46"/>
                        <a:pt x="20" y="50"/>
                        <a:pt x="19" y="53"/>
                      </a:cubicBezTo>
                      <a:cubicBezTo>
                        <a:pt x="18" y="57"/>
                        <a:pt x="15" y="59"/>
                        <a:pt x="13" y="62"/>
                      </a:cubicBezTo>
                      <a:cubicBezTo>
                        <a:pt x="11" y="65"/>
                        <a:pt x="7" y="69"/>
                        <a:pt x="5" y="72"/>
                      </a:cubicBezTo>
                      <a:cubicBezTo>
                        <a:pt x="3" y="77"/>
                        <a:pt x="2" y="83"/>
                        <a:pt x="0" y="89"/>
                      </a:cubicBezTo>
                      <a:lnTo>
                        <a:pt x="50" y="122"/>
                      </a:lnTo>
                      <a:lnTo>
                        <a:pt x="51" y="128"/>
                      </a:lnTo>
                      <a:lnTo>
                        <a:pt x="72" y="147"/>
                      </a:lnTo>
                      <a:cubicBezTo>
                        <a:pt x="72" y="145"/>
                        <a:pt x="72" y="144"/>
                        <a:pt x="73" y="142"/>
                      </a:cubicBezTo>
                      <a:cubicBezTo>
                        <a:pt x="73" y="140"/>
                        <a:pt x="74" y="138"/>
                        <a:pt x="75" y="136"/>
                      </a:cubicBezTo>
                      <a:cubicBezTo>
                        <a:pt x="77" y="133"/>
                        <a:pt x="78" y="130"/>
                        <a:pt x="80" y="127"/>
                      </a:cubicBezTo>
                      <a:cubicBezTo>
                        <a:pt x="81" y="124"/>
                        <a:pt x="82" y="122"/>
                        <a:pt x="83" y="120"/>
                      </a:cubicBezTo>
                      <a:cubicBezTo>
                        <a:pt x="83" y="118"/>
                        <a:pt x="81" y="116"/>
                        <a:pt x="83" y="115"/>
                      </a:cubicBezTo>
                      <a:cubicBezTo>
                        <a:pt x="84" y="113"/>
                        <a:pt x="86" y="115"/>
                        <a:pt x="88" y="114"/>
                      </a:cubicBezTo>
                      <a:cubicBezTo>
                        <a:pt x="89" y="113"/>
                        <a:pt x="89" y="110"/>
                        <a:pt x="91" y="109"/>
                      </a:cubicBezTo>
                      <a:cubicBezTo>
                        <a:pt x="92" y="107"/>
                        <a:pt x="94" y="106"/>
                        <a:pt x="95" y="105"/>
                      </a:cubicBezTo>
                      <a:cubicBezTo>
                        <a:pt x="96" y="104"/>
                        <a:pt x="98" y="103"/>
                        <a:pt x="100" y="102"/>
                      </a:cubicBezTo>
                      <a:lnTo>
                        <a:pt x="92" y="92"/>
                      </a:lnTo>
                      <a:lnTo>
                        <a:pt x="92" y="38"/>
                      </a:lnTo>
                      <a:lnTo>
                        <a:pt x="98" y="31"/>
                      </a:lnTo>
                      <a:cubicBezTo>
                        <a:pt x="101" y="29"/>
                        <a:pt x="100" y="25"/>
                        <a:pt x="101" y="22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2575"/>
                <p:cNvSpPr>
                  <a:spLocks noChangeAspect="1"/>
                </p:cNvSpPr>
                <p:nvPr/>
              </p:nvSpPr>
              <p:spPr bwMode="auto">
                <a:xfrm>
                  <a:off x="7331262" y="3687805"/>
                  <a:ext cx="353906" cy="363564"/>
                </a:xfrm>
                <a:custGeom>
                  <a:avLst/>
                  <a:gdLst>
                    <a:gd name="T0" fmla="*/ 62 w 71"/>
                    <a:gd name="T1" fmla="*/ 87 h 81"/>
                    <a:gd name="T2" fmla="*/ 56 w 71"/>
                    <a:gd name="T3" fmla="*/ 91 h 81"/>
                    <a:gd name="T4" fmla="*/ 41 w 71"/>
                    <a:gd name="T5" fmla="*/ 91 h 81"/>
                    <a:gd name="T6" fmla="*/ 23 w 71"/>
                    <a:gd name="T7" fmla="*/ 90 h 81"/>
                    <a:gd name="T8" fmla="*/ 13 w 71"/>
                    <a:gd name="T9" fmla="*/ 92 h 81"/>
                    <a:gd name="T10" fmla="*/ 7 w 71"/>
                    <a:gd name="T11" fmla="*/ 97 h 81"/>
                    <a:gd name="T12" fmla="*/ 0 w 71"/>
                    <a:gd name="T13" fmla="*/ 96 h 81"/>
                    <a:gd name="T14" fmla="*/ 1 w 71"/>
                    <a:gd name="T15" fmla="*/ 82 h 81"/>
                    <a:gd name="T16" fmla="*/ 2 w 71"/>
                    <a:gd name="T17" fmla="*/ 75 h 81"/>
                    <a:gd name="T18" fmla="*/ 6 w 71"/>
                    <a:gd name="T19" fmla="*/ 64 h 81"/>
                    <a:gd name="T20" fmla="*/ 10 w 71"/>
                    <a:gd name="T21" fmla="*/ 56 h 81"/>
                    <a:gd name="T22" fmla="*/ 13 w 71"/>
                    <a:gd name="T23" fmla="*/ 52 h 81"/>
                    <a:gd name="T24" fmla="*/ 15 w 71"/>
                    <a:gd name="T25" fmla="*/ 46 h 81"/>
                    <a:gd name="T26" fmla="*/ 21 w 71"/>
                    <a:gd name="T27" fmla="*/ 41 h 81"/>
                    <a:gd name="T28" fmla="*/ 27 w 71"/>
                    <a:gd name="T29" fmla="*/ 36 h 81"/>
                    <a:gd name="T30" fmla="*/ 19 w 71"/>
                    <a:gd name="T31" fmla="*/ 34 h 81"/>
                    <a:gd name="T32" fmla="*/ 22 w 71"/>
                    <a:gd name="T33" fmla="*/ 25 h 81"/>
                    <a:gd name="T34" fmla="*/ 17 w 71"/>
                    <a:gd name="T35" fmla="*/ 22 h 81"/>
                    <a:gd name="T36" fmla="*/ 19 w 71"/>
                    <a:gd name="T37" fmla="*/ 18 h 81"/>
                    <a:gd name="T38" fmla="*/ 17 w 71"/>
                    <a:gd name="T39" fmla="*/ 13 h 81"/>
                    <a:gd name="T40" fmla="*/ 21 w 71"/>
                    <a:gd name="T41" fmla="*/ 10 h 81"/>
                    <a:gd name="T42" fmla="*/ 29 w 71"/>
                    <a:gd name="T43" fmla="*/ 10 h 81"/>
                    <a:gd name="T44" fmla="*/ 35 w 71"/>
                    <a:gd name="T45" fmla="*/ 6 h 81"/>
                    <a:gd name="T46" fmla="*/ 39 w 71"/>
                    <a:gd name="T47" fmla="*/ 11 h 81"/>
                    <a:gd name="T48" fmla="*/ 44 w 71"/>
                    <a:gd name="T49" fmla="*/ 8 h 81"/>
                    <a:gd name="T50" fmla="*/ 52 w 71"/>
                    <a:gd name="T51" fmla="*/ 5 h 81"/>
                    <a:gd name="T52" fmla="*/ 56 w 71"/>
                    <a:gd name="T53" fmla="*/ 7 h 81"/>
                    <a:gd name="T54" fmla="*/ 62 w 71"/>
                    <a:gd name="T55" fmla="*/ 7 h 81"/>
                    <a:gd name="T56" fmla="*/ 68 w 71"/>
                    <a:gd name="T57" fmla="*/ 0 h 81"/>
                    <a:gd name="T58" fmla="*/ 70 w 71"/>
                    <a:gd name="T59" fmla="*/ 6 h 81"/>
                    <a:gd name="T60" fmla="*/ 75 w 71"/>
                    <a:gd name="T61" fmla="*/ 8 h 81"/>
                    <a:gd name="T62" fmla="*/ 76 w 71"/>
                    <a:gd name="T63" fmla="*/ 19 h 81"/>
                    <a:gd name="T64" fmla="*/ 84 w 71"/>
                    <a:gd name="T65" fmla="*/ 30 h 81"/>
                    <a:gd name="T66" fmla="*/ 85 w 71"/>
                    <a:gd name="T67" fmla="*/ 44 h 81"/>
                    <a:gd name="T68" fmla="*/ 78 w 71"/>
                    <a:gd name="T69" fmla="*/ 54 h 81"/>
                    <a:gd name="T70" fmla="*/ 68 w 71"/>
                    <a:gd name="T71" fmla="*/ 67 h 81"/>
                    <a:gd name="T72" fmla="*/ 62 w 71"/>
                    <a:gd name="T73" fmla="*/ 87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81"/>
                    <a:gd name="T113" fmla="*/ 71 w 71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81">
                      <a:moveTo>
                        <a:pt x="51" y="72"/>
                      </a:moveTo>
                      <a:cubicBezTo>
                        <a:pt x="49" y="73"/>
                        <a:pt x="48" y="74"/>
                        <a:pt x="46" y="75"/>
                      </a:cubicBezTo>
                      <a:cubicBezTo>
                        <a:pt x="42" y="76"/>
                        <a:pt x="38" y="76"/>
                        <a:pt x="34" y="75"/>
                      </a:cubicBezTo>
                      <a:cubicBezTo>
                        <a:pt x="29" y="75"/>
                        <a:pt x="24" y="74"/>
                        <a:pt x="19" y="74"/>
                      </a:cubicBezTo>
                      <a:cubicBezTo>
                        <a:pt x="16" y="74"/>
                        <a:pt x="14" y="76"/>
                        <a:pt x="11" y="76"/>
                      </a:cubicBezTo>
                      <a:cubicBezTo>
                        <a:pt x="10" y="77"/>
                        <a:pt x="9" y="80"/>
                        <a:pt x="6" y="80"/>
                      </a:cubicBezTo>
                      <a:cubicBezTo>
                        <a:pt x="4" y="81"/>
                        <a:pt x="2" y="80"/>
                        <a:pt x="0" y="79"/>
                      </a:cubicBezTo>
                      <a:cubicBezTo>
                        <a:pt x="0" y="75"/>
                        <a:pt x="1" y="72"/>
                        <a:pt x="1" y="68"/>
                      </a:cubicBezTo>
                      <a:cubicBezTo>
                        <a:pt x="1" y="66"/>
                        <a:pt x="1" y="64"/>
                        <a:pt x="2" y="62"/>
                      </a:cubicBezTo>
                      <a:cubicBezTo>
                        <a:pt x="3" y="59"/>
                        <a:pt x="4" y="56"/>
                        <a:pt x="5" y="53"/>
                      </a:cubicBezTo>
                      <a:cubicBezTo>
                        <a:pt x="6" y="50"/>
                        <a:pt x="6" y="48"/>
                        <a:pt x="8" y="46"/>
                      </a:cubicBezTo>
                      <a:cubicBezTo>
                        <a:pt x="8" y="44"/>
                        <a:pt x="10" y="44"/>
                        <a:pt x="11" y="43"/>
                      </a:cubicBezTo>
                      <a:cubicBezTo>
                        <a:pt x="12" y="41"/>
                        <a:pt x="11" y="39"/>
                        <a:pt x="12" y="38"/>
                      </a:cubicBezTo>
                      <a:cubicBezTo>
                        <a:pt x="13" y="36"/>
                        <a:pt x="15" y="35"/>
                        <a:pt x="17" y="34"/>
                      </a:cubicBezTo>
                      <a:cubicBezTo>
                        <a:pt x="18" y="32"/>
                        <a:pt x="22" y="32"/>
                        <a:pt x="22" y="30"/>
                      </a:cubicBezTo>
                      <a:cubicBezTo>
                        <a:pt x="21" y="28"/>
                        <a:pt x="17" y="29"/>
                        <a:pt x="16" y="28"/>
                      </a:cubicBezTo>
                      <a:cubicBezTo>
                        <a:pt x="15" y="26"/>
                        <a:pt x="18" y="24"/>
                        <a:pt x="18" y="21"/>
                      </a:cubicBezTo>
                      <a:cubicBezTo>
                        <a:pt x="17" y="20"/>
                        <a:pt x="14" y="20"/>
                        <a:pt x="14" y="18"/>
                      </a:cubicBezTo>
                      <a:cubicBezTo>
                        <a:pt x="14" y="17"/>
                        <a:pt x="16" y="16"/>
                        <a:pt x="16" y="15"/>
                      </a:cubicBezTo>
                      <a:cubicBezTo>
                        <a:pt x="17" y="14"/>
                        <a:pt x="15" y="12"/>
                        <a:pt x="14" y="11"/>
                      </a:cubicBezTo>
                      <a:cubicBezTo>
                        <a:pt x="15" y="10"/>
                        <a:pt x="15" y="8"/>
                        <a:pt x="17" y="8"/>
                      </a:cubicBezTo>
                      <a:cubicBezTo>
                        <a:pt x="19" y="7"/>
                        <a:pt x="22" y="8"/>
                        <a:pt x="24" y="8"/>
                      </a:cubicBezTo>
                      <a:cubicBezTo>
                        <a:pt x="26" y="7"/>
                        <a:pt x="27" y="4"/>
                        <a:pt x="29" y="5"/>
                      </a:cubicBezTo>
                      <a:cubicBezTo>
                        <a:pt x="31" y="5"/>
                        <a:pt x="30" y="9"/>
                        <a:pt x="32" y="9"/>
                      </a:cubicBezTo>
                      <a:cubicBezTo>
                        <a:pt x="33" y="10"/>
                        <a:pt x="34" y="7"/>
                        <a:pt x="36" y="7"/>
                      </a:cubicBezTo>
                      <a:cubicBezTo>
                        <a:pt x="38" y="5"/>
                        <a:pt x="40" y="4"/>
                        <a:pt x="43" y="4"/>
                      </a:cubicBezTo>
                      <a:cubicBezTo>
                        <a:pt x="44" y="4"/>
                        <a:pt x="45" y="6"/>
                        <a:pt x="46" y="6"/>
                      </a:cubicBezTo>
                      <a:cubicBezTo>
                        <a:pt x="48" y="6"/>
                        <a:pt x="50" y="7"/>
                        <a:pt x="51" y="6"/>
                      </a:cubicBezTo>
                      <a:cubicBezTo>
                        <a:pt x="54" y="5"/>
                        <a:pt x="55" y="2"/>
                        <a:pt x="56" y="0"/>
                      </a:cubicBezTo>
                      <a:cubicBezTo>
                        <a:pt x="57" y="2"/>
                        <a:pt x="57" y="3"/>
                        <a:pt x="58" y="5"/>
                      </a:cubicBezTo>
                      <a:cubicBezTo>
                        <a:pt x="59" y="6"/>
                        <a:pt x="61" y="6"/>
                        <a:pt x="62" y="7"/>
                      </a:cubicBezTo>
                      <a:cubicBezTo>
                        <a:pt x="63" y="10"/>
                        <a:pt x="62" y="13"/>
                        <a:pt x="63" y="16"/>
                      </a:cubicBezTo>
                      <a:cubicBezTo>
                        <a:pt x="64" y="19"/>
                        <a:pt x="68" y="22"/>
                        <a:pt x="69" y="25"/>
                      </a:cubicBezTo>
                      <a:cubicBezTo>
                        <a:pt x="70" y="29"/>
                        <a:pt x="71" y="33"/>
                        <a:pt x="70" y="36"/>
                      </a:cubicBezTo>
                      <a:cubicBezTo>
                        <a:pt x="69" y="40"/>
                        <a:pt x="66" y="42"/>
                        <a:pt x="64" y="45"/>
                      </a:cubicBezTo>
                      <a:cubicBezTo>
                        <a:pt x="62" y="48"/>
                        <a:pt x="58" y="52"/>
                        <a:pt x="56" y="55"/>
                      </a:cubicBezTo>
                      <a:cubicBezTo>
                        <a:pt x="54" y="60"/>
                        <a:pt x="53" y="66"/>
                        <a:pt x="51" y="72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2576"/>
                <p:cNvSpPr>
                  <a:spLocks noChangeAspect="1"/>
                </p:cNvSpPr>
                <p:nvPr/>
              </p:nvSpPr>
              <p:spPr bwMode="auto">
                <a:xfrm>
                  <a:off x="7528789" y="2990358"/>
                  <a:ext cx="954715" cy="749386"/>
                </a:xfrm>
                <a:custGeom>
                  <a:avLst/>
                  <a:gdLst>
                    <a:gd name="T0" fmla="*/ 139 w 193"/>
                    <a:gd name="T1" fmla="*/ 55 h 168"/>
                    <a:gd name="T2" fmla="*/ 135 w 193"/>
                    <a:gd name="T3" fmla="*/ 72 h 168"/>
                    <a:gd name="T4" fmla="*/ 144 w 193"/>
                    <a:gd name="T5" fmla="*/ 72 h 168"/>
                    <a:gd name="T6" fmla="*/ 145 w 193"/>
                    <a:gd name="T7" fmla="*/ 83 h 168"/>
                    <a:gd name="T8" fmla="*/ 157 w 193"/>
                    <a:gd name="T9" fmla="*/ 99 h 168"/>
                    <a:gd name="T10" fmla="*/ 214 w 193"/>
                    <a:gd name="T11" fmla="*/ 125 h 168"/>
                    <a:gd name="T12" fmla="*/ 184 w 193"/>
                    <a:gd name="T13" fmla="*/ 177 h 168"/>
                    <a:gd name="T14" fmla="*/ 150 w 193"/>
                    <a:gd name="T15" fmla="*/ 185 h 168"/>
                    <a:gd name="T16" fmla="*/ 129 w 193"/>
                    <a:gd name="T17" fmla="*/ 195 h 168"/>
                    <a:gd name="T18" fmla="*/ 107 w 193"/>
                    <a:gd name="T19" fmla="*/ 195 h 168"/>
                    <a:gd name="T20" fmla="*/ 83 w 193"/>
                    <a:gd name="T21" fmla="*/ 201 h 168"/>
                    <a:gd name="T22" fmla="*/ 56 w 193"/>
                    <a:gd name="T23" fmla="*/ 185 h 168"/>
                    <a:gd name="T24" fmla="*/ 47 w 193"/>
                    <a:gd name="T25" fmla="*/ 171 h 168"/>
                    <a:gd name="T26" fmla="*/ 35 w 193"/>
                    <a:gd name="T27" fmla="*/ 162 h 168"/>
                    <a:gd name="T28" fmla="*/ 24 w 193"/>
                    <a:gd name="T29" fmla="*/ 141 h 168"/>
                    <a:gd name="T30" fmla="*/ 2 w 193"/>
                    <a:gd name="T31" fmla="*/ 127 h 168"/>
                    <a:gd name="T32" fmla="*/ 13 w 193"/>
                    <a:gd name="T33" fmla="*/ 117 h 168"/>
                    <a:gd name="T34" fmla="*/ 19 w 193"/>
                    <a:gd name="T35" fmla="*/ 100 h 168"/>
                    <a:gd name="T36" fmla="*/ 19 w 193"/>
                    <a:gd name="T37" fmla="*/ 81 h 168"/>
                    <a:gd name="T38" fmla="*/ 28 w 193"/>
                    <a:gd name="T39" fmla="*/ 77 h 168"/>
                    <a:gd name="T40" fmla="*/ 32 w 193"/>
                    <a:gd name="T41" fmla="*/ 55 h 168"/>
                    <a:gd name="T42" fmla="*/ 41 w 193"/>
                    <a:gd name="T43" fmla="*/ 41 h 168"/>
                    <a:gd name="T44" fmla="*/ 49 w 193"/>
                    <a:gd name="T45" fmla="*/ 35 h 168"/>
                    <a:gd name="T46" fmla="*/ 53 w 193"/>
                    <a:gd name="T47" fmla="*/ 19 h 168"/>
                    <a:gd name="T48" fmla="*/ 63 w 193"/>
                    <a:gd name="T49" fmla="*/ 14 h 168"/>
                    <a:gd name="T50" fmla="*/ 71 w 193"/>
                    <a:gd name="T51" fmla="*/ 16 h 168"/>
                    <a:gd name="T52" fmla="*/ 79 w 193"/>
                    <a:gd name="T53" fmla="*/ 7 h 168"/>
                    <a:gd name="T54" fmla="*/ 90 w 193"/>
                    <a:gd name="T55" fmla="*/ 10 h 168"/>
                    <a:gd name="T56" fmla="*/ 99 w 193"/>
                    <a:gd name="T57" fmla="*/ 11 h 168"/>
                    <a:gd name="T58" fmla="*/ 120 w 193"/>
                    <a:gd name="T59" fmla="*/ 18 h 168"/>
                    <a:gd name="T60" fmla="*/ 136 w 193"/>
                    <a:gd name="T61" fmla="*/ 36 h 168"/>
                    <a:gd name="T62" fmla="*/ 143 w 193"/>
                    <a:gd name="T63" fmla="*/ 47 h 1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3"/>
                    <a:gd name="T97" fmla="*/ 0 h 168"/>
                    <a:gd name="T98" fmla="*/ 193 w 193"/>
                    <a:gd name="T99" fmla="*/ 168 h 16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3" h="168">
                      <a:moveTo>
                        <a:pt x="119" y="39"/>
                      </a:moveTo>
                      <a:cubicBezTo>
                        <a:pt x="118" y="41"/>
                        <a:pt x="117" y="44"/>
                        <a:pt x="116" y="46"/>
                      </a:cubicBezTo>
                      <a:cubicBezTo>
                        <a:pt x="115" y="48"/>
                        <a:pt x="113" y="50"/>
                        <a:pt x="112" y="52"/>
                      </a:cubicBezTo>
                      <a:cubicBezTo>
                        <a:pt x="112" y="55"/>
                        <a:pt x="112" y="57"/>
                        <a:pt x="112" y="60"/>
                      </a:cubicBezTo>
                      <a:cubicBezTo>
                        <a:pt x="113" y="61"/>
                        <a:pt x="114" y="62"/>
                        <a:pt x="115" y="62"/>
                      </a:cubicBezTo>
                      <a:cubicBezTo>
                        <a:pt x="117" y="62"/>
                        <a:pt x="118" y="60"/>
                        <a:pt x="120" y="60"/>
                      </a:cubicBezTo>
                      <a:cubicBezTo>
                        <a:pt x="122" y="60"/>
                        <a:pt x="124" y="60"/>
                        <a:pt x="126" y="60"/>
                      </a:cubicBezTo>
                      <a:cubicBezTo>
                        <a:pt x="124" y="63"/>
                        <a:pt x="120" y="66"/>
                        <a:pt x="121" y="69"/>
                      </a:cubicBezTo>
                      <a:cubicBezTo>
                        <a:pt x="122" y="73"/>
                        <a:pt x="127" y="74"/>
                        <a:pt x="129" y="77"/>
                      </a:cubicBezTo>
                      <a:cubicBezTo>
                        <a:pt x="130" y="78"/>
                        <a:pt x="130" y="80"/>
                        <a:pt x="131" y="82"/>
                      </a:cubicBezTo>
                      <a:cubicBezTo>
                        <a:pt x="133" y="84"/>
                        <a:pt x="134" y="87"/>
                        <a:pt x="137" y="88"/>
                      </a:cubicBezTo>
                      <a:lnTo>
                        <a:pt x="178" y="104"/>
                      </a:lnTo>
                      <a:cubicBezTo>
                        <a:pt x="182" y="105"/>
                        <a:pt x="193" y="99"/>
                        <a:pt x="190" y="102"/>
                      </a:cubicBezTo>
                      <a:lnTo>
                        <a:pt x="153" y="147"/>
                      </a:lnTo>
                      <a:cubicBezTo>
                        <a:pt x="150" y="151"/>
                        <a:pt x="143" y="147"/>
                        <a:pt x="139" y="148"/>
                      </a:cubicBezTo>
                      <a:cubicBezTo>
                        <a:pt x="134" y="149"/>
                        <a:pt x="130" y="152"/>
                        <a:pt x="125" y="154"/>
                      </a:cubicBezTo>
                      <a:cubicBezTo>
                        <a:pt x="121" y="156"/>
                        <a:pt x="116" y="160"/>
                        <a:pt x="112" y="162"/>
                      </a:cubicBezTo>
                      <a:cubicBezTo>
                        <a:pt x="111" y="162"/>
                        <a:pt x="108" y="163"/>
                        <a:pt x="107" y="162"/>
                      </a:cubicBezTo>
                      <a:cubicBezTo>
                        <a:pt x="104" y="161"/>
                        <a:pt x="104" y="156"/>
                        <a:pt x="101" y="156"/>
                      </a:cubicBezTo>
                      <a:cubicBezTo>
                        <a:pt x="96" y="156"/>
                        <a:pt x="93" y="159"/>
                        <a:pt x="89" y="162"/>
                      </a:cubicBezTo>
                      <a:cubicBezTo>
                        <a:pt x="88" y="163"/>
                        <a:pt x="89" y="168"/>
                        <a:pt x="87" y="168"/>
                      </a:cubicBezTo>
                      <a:lnTo>
                        <a:pt x="69" y="167"/>
                      </a:lnTo>
                      <a:cubicBezTo>
                        <a:pt x="63" y="166"/>
                        <a:pt x="60" y="158"/>
                        <a:pt x="55" y="155"/>
                      </a:cubicBezTo>
                      <a:cubicBezTo>
                        <a:pt x="52" y="154"/>
                        <a:pt x="49" y="155"/>
                        <a:pt x="47" y="154"/>
                      </a:cubicBezTo>
                      <a:cubicBezTo>
                        <a:pt x="44" y="154"/>
                        <a:pt x="41" y="154"/>
                        <a:pt x="40" y="152"/>
                      </a:cubicBezTo>
                      <a:cubicBezTo>
                        <a:pt x="38" y="149"/>
                        <a:pt x="41" y="145"/>
                        <a:pt x="39" y="142"/>
                      </a:cubicBezTo>
                      <a:cubicBezTo>
                        <a:pt x="38" y="140"/>
                        <a:pt x="34" y="141"/>
                        <a:pt x="32" y="140"/>
                      </a:cubicBezTo>
                      <a:cubicBezTo>
                        <a:pt x="31" y="138"/>
                        <a:pt x="29" y="137"/>
                        <a:pt x="29" y="135"/>
                      </a:cubicBezTo>
                      <a:cubicBezTo>
                        <a:pt x="27" y="132"/>
                        <a:pt x="28" y="128"/>
                        <a:pt x="26" y="125"/>
                      </a:cubicBezTo>
                      <a:cubicBezTo>
                        <a:pt x="25" y="122"/>
                        <a:pt x="22" y="120"/>
                        <a:pt x="20" y="117"/>
                      </a:cubicBezTo>
                      <a:cubicBezTo>
                        <a:pt x="17" y="114"/>
                        <a:pt x="16" y="109"/>
                        <a:pt x="12" y="107"/>
                      </a:cubicBezTo>
                      <a:cubicBezTo>
                        <a:pt x="9" y="105"/>
                        <a:pt x="5" y="108"/>
                        <a:pt x="2" y="106"/>
                      </a:cubicBezTo>
                      <a:cubicBezTo>
                        <a:pt x="0" y="104"/>
                        <a:pt x="1" y="100"/>
                        <a:pt x="3" y="98"/>
                      </a:cubicBezTo>
                      <a:cubicBezTo>
                        <a:pt x="5" y="96"/>
                        <a:pt x="9" y="98"/>
                        <a:pt x="11" y="97"/>
                      </a:cubicBezTo>
                      <a:cubicBezTo>
                        <a:pt x="13" y="97"/>
                        <a:pt x="16" y="97"/>
                        <a:pt x="16" y="96"/>
                      </a:cubicBezTo>
                      <a:cubicBezTo>
                        <a:pt x="18" y="92"/>
                        <a:pt x="15" y="87"/>
                        <a:pt x="16" y="83"/>
                      </a:cubicBezTo>
                      <a:cubicBezTo>
                        <a:pt x="16" y="79"/>
                        <a:pt x="18" y="75"/>
                        <a:pt x="18" y="71"/>
                      </a:cubicBezTo>
                      <a:cubicBezTo>
                        <a:pt x="18" y="70"/>
                        <a:pt x="16" y="69"/>
                        <a:pt x="16" y="67"/>
                      </a:cubicBezTo>
                      <a:cubicBezTo>
                        <a:pt x="16" y="65"/>
                        <a:pt x="17" y="64"/>
                        <a:pt x="19" y="63"/>
                      </a:cubicBezTo>
                      <a:cubicBezTo>
                        <a:pt x="20" y="63"/>
                        <a:pt x="21" y="64"/>
                        <a:pt x="23" y="64"/>
                      </a:cubicBezTo>
                      <a:cubicBezTo>
                        <a:pt x="24" y="64"/>
                        <a:pt x="26" y="65"/>
                        <a:pt x="26" y="64"/>
                      </a:cubicBezTo>
                      <a:cubicBezTo>
                        <a:pt x="27" y="58"/>
                        <a:pt x="25" y="52"/>
                        <a:pt x="27" y="46"/>
                      </a:cubicBezTo>
                      <a:cubicBezTo>
                        <a:pt x="27" y="44"/>
                        <a:pt x="30" y="44"/>
                        <a:pt x="31" y="43"/>
                      </a:cubicBezTo>
                      <a:cubicBezTo>
                        <a:pt x="32" y="40"/>
                        <a:pt x="32" y="36"/>
                        <a:pt x="34" y="34"/>
                      </a:cubicBezTo>
                      <a:cubicBezTo>
                        <a:pt x="36" y="32"/>
                        <a:pt x="39" y="33"/>
                        <a:pt x="41" y="32"/>
                      </a:cubicBezTo>
                      <a:cubicBezTo>
                        <a:pt x="42" y="31"/>
                        <a:pt x="40" y="30"/>
                        <a:pt x="41" y="29"/>
                      </a:cubicBezTo>
                      <a:cubicBezTo>
                        <a:pt x="42" y="26"/>
                        <a:pt x="44" y="24"/>
                        <a:pt x="44" y="22"/>
                      </a:cubicBezTo>
                      <a:cubicBezTo>
                        <a:pt x="45" y="20"/>
                        <a:pt x="43" y="18"/>
                        <a:pt x="44" y="16"/>
                      </a:cubicBezTo>
                      <a:cubicBezTo>
                        <a:pt x="44" y="14"/>
                        <a:pt x="46" y="13"/>
                        <a:pt x="47" y="12"/>
                      </a:cubicBezTo>
                      <a:cubicBezTo>
                        <a:pt x="48" y="12"/>
                        <a:pt x="50" y="12"/>
                        <a:pt x="52" y="12"/>
                      </a:cubicBezTo>
                      <a:cubicBezTo>
                        <a:pt x="53" y="12"/>
                        <a:pt x="54" y="9"/>
                        <a:pt x="55" y="9"/>
                      </a:cubicBezTo>
                      <a:cubicBezTo>
                        <a:pt x="57" y="9"/>
                        <a:pt x="58" y="15"/>
                        <a:pt x="59" y="13"/>
                      </a:cubicBezTo>
                      <a:cubicBezTo>
                        <a:pt x="62" y="11"/>
                        <a:pt x="60" y="5"/>
                        <a:pt x="62" y="2"/>
                      </a:cubicBezTo>
                      <a:cubicBezTo>
                        <a:pt x="63" y="0"/>
                        <a:pt x="64" y="5"/>
                        <a:pt x="66" y="6"/>
                      </a:cubicBezTo>
                      <a:cubicBezTo>
                        <a:pt x="67" y="7"/>
                        <a:pt x="68" y="8"/>
                        <a:pt x="69" y="9"/>
                      </a:cubicBezTo>
                      <a:cubicBezTo>
                        <a:pt x="71" y="9"/>
                        <a:pt x="73" y="8"/>
                        <a:pt x="75" y="8"/>
                      </a:cubicBezTo>
                      <a:cubicBezTo>
                        <a:pt x="76" y="8"/>
                        <a:pt x="77" y="6"/>
                        <a:pt x="78" y="6"/>
                      </a:cubicBezTo>
                      <a:cubicBezTo>
                        <a:pt x="79" y="6"/>
                        <a:pt x="80" y="8"/>
                        <a:pt x="82" y="9"/>
                      </a:cubicBezTo>
                      <a:cubicBezTo>
                        <a:pt x="86" y="10"/>
                        <a:pt x="89" y="9"/>
                        <a:pt x="93" y="10"/>
                      </a:cubicBezTo>
                      <a:cubicBezTo>
                        <a:pt x="95" y="11"/>
                        <a:pt x="98" y="13"/>
                        <a:pt x="100" y="15"/>
                      </a:cubicBezTo>
                      <a:cubicBezTo>
                        <a:pt x="102" y="17"/>
                        <a:pt x="102" y="20"/>
                        <a:pt x="104" y="22"/>
                      </a:cubicBezTo>
                      <a:cubicBezTo>
                        <a:pt x="107" y="25"/>
                        <a:pt x="110" y="27"/>
                        <a:pt x="113" y="30"/>
                      </a:cubicBezTo>
                      <a:cubicBezTo>
                        <a:pt x="114" y="31"/>
                        <a:pt x="114" y="33"/>
                        <a:pt x="115" y="35"/>
                      </a:cubicBezTo>
                      <a:cubicBezTo>
                        <a:pt x="116" y="36"/>
                        <a:pt x="118" y="38"/>
                        <a:pt x="119" y="39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2577"/>
                <p:cNvSpPr>
                  <a:spLocks noChangeAspect="1"/>
                </p:cNvSpPr>
                <p:nvPr/>
              </p:nvSpPr>
              <p:spPr bwMode="auto">
                <a:xfrm>
                  <a:off x="8084335" y="3149879"/>
                  <a:ext cx="106994" cy="115006"/>
                </a:xfrm>
                <a:custGeom>
                  <a:avLst/>
                  <a:gdLst>
                    <a:gd name="T0" fmla="*/ 17 w 22"/>
                    <a:gd name="T1" fmla="*/ 29 h 26"/>
                    <a:gd name="T2" fmla="*/ 9 w 22"/>
                    <a:gd name="T3" fmla="*/ 29 h 26"/>
                    <a:gd name="T4" fmla="*/ 4 w 22"/>
                    <a:gd name="T5" fmla="*/ 31 h 26"/>
                    <a:gd name="T6" fmla="*/ 0 w 22"/>
                    <a:gd name="T7" fmla="*/ 29 h 26"/>
                    <a:gd name="T8" fmla="*/ 0 w 22"/>
                    <a:gd name="T9" fmla="*/ 19 h 26"/>
                    <a:gd name="T10" fmla="*/ 5 w 22"/>
                    <a:gd name="T11" fmla="*/ 12 h 26"/>
                    <a:gd name="T12" fmla="*/ 8 w 22"/>
                    <a:gd name="T13" fmla="*/ 4 h 26"/>
                    <a:gd name="T14" fmla="*/ 14 w 22"/>
                    <a:gd name="T15" fmla="*/ 5 h 26"/>
                    <a:gd name="T16" fmla="*/ 17 w 22"/>
                    <a:gd name="T17" fmla="*/ 1 h 26"/>
                    <a:gd name="T18" fmla="*/ 20 w 22"/>
                    <a:gd name="T19" fmla="*/ 1 h 26"/>
                    <a:gd name="T20" fmla="*/ 22 w 22"/>
                    <a:gd name="T21" fmla="*/ 6 h 26"/>
                    <a:gd name="T22" fmla="*/ 25 w 22"/>
                    <a:gd name="T23" fmla="*/ 12 h 26"/>
                    <a:gd name="T24" fmla="*/ 18 w 22"/>
                    <a:gd name="T25" fmla="*/ 16 h 26"/>
                    <a:gd name="T26" fmla="*/ 9 w 22"/>
                    <a:gd name="T27" fmla="*/ 23 h 26"/>
                    <a:gd name="T28" fmla="*/ 18 w 22"/>
                    <a:gd name="T29" fmla="*/ 21 h 26"/>
                    <a:gd name="T30" fmla="*/ 24 w 22"/>
                    <a:gd name="T31" fmla="*/ 24 h 26"/>
                    <a:gd name="T32" fmla="*/ 20 w 22"/>
                    <a:gd name="T33" fmla="*/ 26 h 26"/>
                    <a:gd name="T34" fmla="*/ 17 w 22"/>
                    <a:gd name="T35" fmla="*/ 29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26"/>
                    <a:gd name="T56" fmla="*/ 22 w 22"/>
                    <a:gd name="T57" fmla="*/ 26 h 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26">
                      <a:moveTo>
                        <a:pt x="14" y="24"/>
                      </a:moveTo>
                      <a:cubicBezTo>
                        <a:pt x="12" y="24"/>
                        <a:pt x="10" y="24"/>
                        <a:pt x="8" y="24"/>
                      </a:cubicBezTo>
                      <a:cubicBezTo>
                        <a:pt x="6" y="24"/>
                        <a:pt x="5" y="26"/>
                        <a:pt x="3" y="26"/>
                      </a:cubicBezTo>
                      <a:cubicBezTo>
                        <a:pt x="2" y="26"/>
                        <a:pt x="1" y="25"/>
                        <a:pt x="0" y="24"/>
                      </a:cubicBezTo>
                      <a:cubicBezTo>
                        <a:pt x="0" y="21"/>
                        <a:pt x="0" y="19"/>
                        <a:pt x="0" y="16"/>
                      </a:cubicBezTo>
                      <a:cubicBezTo>
                        <a:pt x="1" y="14"/>
                        <a:pt x="3" y="12"/>
                        <a:pt x="4" y="10"/>
                      </a:cubicBezTo>
                      <a:cubicBezTo>
                        <a:pt x="5" y="8"/>
                        <a:pt x="6" y="5"/>
                        <a:pt x="7" y="3"/>
                      </a:cubicBezTo>
                      <a:cubicBezTo>
                        <a:pt x="9" y="3"/>
                        <a:pt x="10" y="5"/>
                        <a:pt x="12" y="4"/>
                      </a:cubicBezTo>
                      <a:cubicBezTo>
                        <a:pt x="13" y="4"/>
                        <a:pt x="13" y="2"/>
                        <a:pt x="14" y="1"/>
                      </a:cubicBezTo>
                      <a:cubicBezTo>
                        <a:pt x="14" y="0"/>
                        <a:pt x="16" y="1"/>
                        <a:pt x="17" y="1"/>
                      </a:cubicBezTo>
                      <a:cubicBezTo>
                        <a:pt x="18" y="2"/>
                        <a:pt x="18" y="4"/>
                        <a:pt x="19" y="5"/>
                      </a:cubicBezTo>
                      <a:cubicBezTo>
                        <a:pt x="20" y="6"/>
                        <a:pt x="22" y="8"/>
                        <a:pt x="21" y="10"/>
                      </a:cubicBezTo>
                      <a:cubicBezTo>
                        <a:pt x="20" y="12"/>
                        <a:pt x="17" y="12"/>
                        <a:pt x="15" y="13"/>
                      </a:cubicBezTo>
                      <a:cubicBezTo>
                        <a:pt x="12" y="15"/>
                        <a:pt x="8" y="16"/>
                        <a:pt x="8" y="19"/>
                      </a:cubicBezTo>
                      <a:cubicBezTo>
                        <a:pt x="8" y="21"/>
                        <a:pt x="12" y="18"/>
                        <a:pt x="15" y="18"/>
                      </a:cubicBezTo>
                      <a:cubicBezTo>
                        <a:pt x="16" y="19"/>
                        <a:pt x="18" y="19"/>
                        <a:pt x="20" y="20"/>
                      </a:cubicBezTo>
                      <a:cubicBezTo>
                        <a:pt x="19" y="21"/>
                        <a:pt x="18" y="21"/>
                        <a:pt x="17" y="22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2578"/>
                <p:cNvSpPr>
                  <a:spLocks noChangeAspect="1"/>
                </p:cNvSpPr>
                <p:nvPr/>
              </p:nvSpPr>
              <p:spPr bwMode="auto">
                <a:xfrm>
                  <a:off x="7742780" y="2808573"/>
                  <a:ext cx="423863" cy="363564"/>
                </a:xfrm>
                <a:custGeom>
                  <a:avLst/>
                  <a:gdLst>
                    <a:gd name="T0" fmla="*/ 103 w 86"/>
                    <a:gd name="T1" fmla="*/ 93 h 82"/>
                    <a:gd name="T2" fmla="*/ 98 w 86"/>
                    <a:gd name="T3" fmla="*/ 88 h 82"/>
                    <a:gd name="T4" fmla="*/ 92 w 86"/>
                    <a:gd name="T5" fmla="*/ 81 h 82"/>
                    <a:gd name="T6" fmla="*/ 90 w 86"/>
                    <a:gd name="T7" fmla="*/ 78 h 82"/>
                    <a:gd name="T8" fmla="*/ 80 w 86"/>
                    <a:gd name="T9" fmla="*/ 69 h 82"/>
                    <a:gd name="T10" fmla="*/ 73 w 86"/>
                    <a:gd name="T11" fmla="*/ 60 h 82"/>
                    <a:gd name="T12" fmla="*/ 67 w 86"/>
                    <a:gd name="T13" fmla="*/ 56 h 82"/>
                    <a:gd name="T14" fmla="*/ 65 w 86"/>
                    <a:gd name="T15" fmla="*/ 53 h 82"/>
                    <a:gd name="T16" fmla="*/ 60 w 86"/>
                    <a:gd name="T17" fmla="*/ 53 h 82"/>
                    <a:gd name="T18" fmla="*/ 55 w 86"/>
                    <a:gd name="T19" fmla="*/ 50 h 82"/>
                    <a:gd name="T20" fmla="*/ 52 w 86"/>
                    <a:gd name="T21" fmla="*/ 44 h 82"/>
                    <a:gd name="T22" fmla="*/ 48 w 86"/>
                    <a:gd name="T23" fmla="*/ 48 h 82"/>
                    <a:gd name="T24" fmla="*/ 44 w 86"/>
                    <a:gd name="T25" fmla="*/ 39 h 82"/>
                    <a:gd name="T26" fmla="*/ 42 w 86"/>
                    <a:gd name="T27" fmla="*/ 30 h 82"/>
                    <a:gd name="T28" fmla="*/ 38 w 86"/>
                    <a:gd name="T29" fmla="*/ 17 h 82"/>
                    <a:gd name="T30" fmla="*/ 34 w 86"/>
                    <a:gd name="T31" fmla="*/ 0 h 82"/>
                    <a:gd name="T32" fmla="*/ 26 w 86"/>
                    <a:gd name="T33" fmla="*/ 4 h 82"/>
                    <a:gd name="T34" fmla="*/ 22 w 86"/>
                    <a:gd name="T35" fmla="*/ 7 h 82"/>
                    <a:gd name="T36" fmla="*/ 17 w 86"/>
                    <a:gd name="T37" fmla="*/ 5 h 82"/>
                    <a:gd name="T38" fmla="*/ 14 w 86"/>
                    <a:gd name="T39" fmla="*/ 12 h 82"/>
                    <a:gd name="T40" fmla="*/ 8 w 86"/>
                    <a:gd name="T41" fmla="*/ 12 h 82"/>
                    <a:gd name="T42" fmla="*/ 7 w 86"/>
                    <a:gd name="T43" fmla="*/ 18 h 82"/>
                    <a:gd name="T44" fmla="*/ 5 w 86"/>
                    <a:gd name="T45" fmla="*/ 23 h 82"/>
                    <a:gd name="T46" fmla="*/ 8 w 86"/>
                    <a:gd name="T47" fmla="*/ 27 h 82"/>
                    <a:gd name="T48" fmla="*/ 5 w 86"/>
                    <a:gd name="T49" fmla="*/ 38 h 82"/>
                    <a:gd name="T50" fmla="*/ 1 w 86"/>
                    <a:gd name="T51" fmla="*/ 45 h 82"/>
                    <a:gd name="T52" fmla="*/ 2 w 86"/>
                    <a:gd name="T53" fmla="*/ 57 h 82"/>
                    <a:gd name="T54" fmla="*/ 5 w 86"/>
                    <a:gd name="T55" fmla="*/ 63 h 82"/>
                    <a:gd name="T56" fmla="*/ 11 w 86"/>
                    <a:gd name="T57" fmla="*/ 63 h 82"/>
                    <a:gd name="T58" fmla="*/ 14 w 86"/>
                    <a:gd name="T59" fmla="*/ 60 h 82"/>
                    <a:gd name="T60" fmla="*/ 19 w 86"/>
                    <a:gd name="T61" fmla="*/ 65 h 82"/>
                    <a:gd name="T62" fmla="*/ 23 w 86"/>
                    <a:gd name="T63" fmla="*/ 51 h 82"/>
                    <a:gd name="T64" fmla="*/ 28 w 86"/>
                    <a:gd name="T65" fmla="*/ 56 h 82"/>
                    <a:gd name="T66" fmla="*/ 31 w 86"/>
                    <a:gd name="T67" fmla="*/ 60 h 82"/>
                    <a:gd name="T68" fmla="*/ 38 w 86"/>
                    <a:gd name="T69" fmla="*/ 59 h 82"/>
                    <a:gd name="T70" fmla="*/ 42 w 86"/>
                    <a:gd name="T71" fmla="*/ 56 h 82"/>
                    <a:gd name="T72" fmla="*/ 47 w 86"/>
                    <a:gd name="T73" fmla="*/ 60 h 82"/>
                    <a:gd name="T74" fmla="*/ 60 w 86"/>
                    <a:gd name="T75" fmla="*/ 61 h 82"/>
                    <a:gd name="T76" fmla="*/ 68 w 86"/>
                    <a:gd name="T77" fmla="*/ 67 h 82"/>
                    <a:gd name="T78" fmla="*/ 73 w 86"/>
                    <a:gd name="T79" fmla="*/ 75 h 82"/>
                    <a:gd name="T80" fmla="*/ 84 w 86"/>
                    <a:gd name="T81" fmla="*/ 85 h 82"/>
                    <a:gd name="T82" fmla="*/ 86 w 86"/>
                    <a:gd name="T83" fmla="*/ 91 h 82"/>
                    <a:gd name="T84" fmla="*/ 91 w 86"/>
                    <a:gd name="T85" fmla="*/ 96 h 82"/>
                    <a:gd name="T86" fmla="*/ 97 w 86"/>
                    <a:gd name="T87" fmla="*/ 97 h 82"/>
                    <a:gd name="T88" fmla="*/ 99 w 86"/>
                    <a:gd name="T89" fmla="*/ 93 h 82"/>
                    <a:gd name="T90" fmla="*/ 103 w 86"/>
                    <a:gd name="T91" fmla="*/ 93 h 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"/>
                    <a:gd name="T139" fmla="*/ 0 h 82"/>
                    <a:gd name="T140" fmla="*/ 86 w 86"/>
                    <a:gd name="T141" fmla="*/ 82 h 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" h="82">
                      <a:moveTo>
                        <a:pt x="86" y="78"/>
                      </a:moveTo>
                      <a:cubicBezTo>
                        <a:pt x="85" y="77"/>
                        <a:pt x="83" y="76"/>
                        <a:pt x="82" y="74"/>
                      </a:cubicBezTo>
                      <a:cubicBezTo>
                        <a:pt x="80" y="72"/>
                        <a:pt x="79" y="70"/>
                        <a:pt x="77" y="68"/>
                      </a:cubicBezTo>
                      <a:cubicBezTo>
                        <a:pt x="77" y="67"/>
                        <a:pt x="76" y="66"/>
                        <a:pt x="75" y="65"/>
                      </a:cubicBezTo>
                      <a:cubicBezTo>
                        <a:pt x="73" y="62"/>
                        <a:pt x="69" y="61"/>
                        <a:pt x="67" y="58"/>
                      </a:cubicBezTo>
                      <a:cubicBezTo>
                        <a:pt x="65" y="56"/>
                        <a:pt x="64" y="53"/>
                        <a:pt x="61" y="50"/>
                      </a:cubicBezTo>
                      <a:cubicBezTo>
                        <a:pt x="60" y="49"/>
                        <a:pt x="58" y="49"/>
                        <a:pt x="56" y="47"/>
                      </a:cubicBezTo>
                      <a:cubicBezTo>
                        <a:pt x="55" y="46"/>
                        <a:pt x="55" y="45"/>
                        <a:pt x="54" y="44"/>
                      </a:cubicBezTo>
                      <a:cubicBezTo>
                        <a:pt x="53" y="43"/>
                        <a:pt x="51" y="45"/>
                        <a:pt x="50" y="44"/>
                      </a:cubicBezTo>
                      <a:cubicBezTo>
                        <a:pt x="48" y="44"/>
                        <a:pt x="47" y="43"/>
                        <a:pt x="46" y="42"/>
                      </a:cubicBezTo>
                      <a:cubicBezTo>
                        <a:pt x="45" y="41"/>
                        <a:pt x="45" y="38"/>
                        <a:pt x="43" y="37"/>
                      </a:cubicBezTo>
                      <a:cubicBezTo>
                        <a:pt x="42" y="37"/>
                        <a:pt x="41" y="41"/>
                        <a:pt x="40" y="40"/>
                      </a:cubicBezTo>
                      <a:cubicBezTo>
                        <a:pt x="38" y="39"/>
                        <a:pt x="38" y="36"/>
                        <a:pt x="37" y="33"/>
                      </a:cubicBezTo>
                      <a:cubicBezTo>
                        <a:pt x="37" y="31"/>
                        <a:pt x="36" y="28"/>
                        <a:pt x="35" y="25"/>
                      </a:cubicBezTo>
                      <a:cubicBezTo>
                        <a:pt x="34" y="21"/>
                        <a:pt x="33" y="17"/>
                        <a:pt x="32" y="14"/>
                      </a:cubicBezTo>
                      <a:cubicBezTo>
                        <a:pt x="31" y="9"/>
                        <a:pt x="29" y="4"/>
                        <a:pt x="28" y="0"/>
                      </a:cubicBezTo>
                      <a:cubicBezTo>
                        <a:pt x="26" y="1"/>
                        <a:pt x="24" y="2"/>
                        <a:pt x="22" y="3"/>
                      </a:cubicBezTo>
                      <a:cubicBezTo>
                        <a:pt x="20" y="3"/>
                        <a:pt x="19" y="5"/>
                        <a:pt x="18" y="6"/>
                      </a:cubicBezTo>
                      <a:cubicBezTo>
                        <a:pt x="16" y="6"/>
                        <a:pt x="15" y="3"/>
                        <a:pt x="14" y="4"/>
                      </a:cubicBezTo>
                      <a:cubicBezTo>
                        <a:pt x="13" y="5"/>
                        <a:pt x="14" y="9"/>
                        <a:pt x="12" y="10"/>
                      </a:cubicBezTo>
                      <a:cubicBezTo>
                        <a:pt x="10" y="11"/>
                        <a:pt x="8" y="9"/>
                        <a:pt x="7" y="10"/>
                      </a:cubicBezTo>
                      <a:cubicBezTo>
                        <a:pt x="6" y="11"/>
                        <a:pt x="7" y="13"/>
                        <a:pt x="6" y="15"/>
                      </a:cubicBezTo>
                      <a:cubicBezTo>
                        <a:pt x="6" y="16"/>
                        <a:pt x="4" y="18"/>
                        <a:pt x="4" y="19"/>
                      </a:cubicBezTo>
                      <a:cubicBezTo>
                        <a:pt x="4" y="21"/>
                        <a:pt x="6" y="22"/>
                        <a:pt x="7" y="23"/>
                      </a:cubicBezTo>
                      <a:cubicBezTo>
                        <a:pt x="7" y="26"/>
                        <a:pt x="6" y="29"/>
                        <a:pt x="4" y="32"/>
                      </a:cubicBezTo>
                      <a:cubicBezTo>
                        <a:pt x="4" y="35"/>
                        <a:pt x="1" y="36"/>
                        <a:pt x="1" y="38"/>
                      </a:cubicBezTo>
                      <a:cubicBezTo>
                        <a:pt x="0" y="41"/>
                        <a:pt x="1" y="45"/>
                        <a:pt x="2" y="48"/>
                      </a:cubicBezTo>
                      <a:cubicBezTo>
                        <a:pt x="2" y="50"/>
                        <a:pt x="3" y="51"/>
                        <a:pt x="4" y="53"/>
                      </a:cubicBezTo>
                      <a:cubicBezTo>
                        <a:pt x="5" y="53"/>
                        <a:pt x="7" y="53"/>
                        <a:pt x="9" y="53"/>
                      </a:cubicBezTo>
                      <a:cubicBezTo>
                        <a:pt x="10" y="53"/>
                        <a:pt x="11" y="50"/>
                        <a:pt x="12" y="50"/>
                      </a:cubicBezTo>
                      <a:cubicBezTo>
                        <a:pt x="14" y="50"/>
                        <a:pt x="15" y="56"/>
                        <a:pt x="16" y="54"/>
                      </a:cubicBezTo>
                      <a:cubicBezTo>
                        <a:pt x="19" y="52"/>
                        <a:pt x="17" y="46"/>
                        <a:pt x="19" y="43"/>
                      </a:cubicBezTo>
                      <a:cubicBezTo>
                        <a:pt x="20" y="41"/>
                        <a:pt x="21" y="46"/>
                        <a:pt x="23" y="47"/>
                      </a:cubicBezTo>
                      <a:cubicBezTo>
                        <a:pt x="24" y="48"/>
                        <a:pt x="25" y="49"/>
                        <a:pt x="26" y="50"/>
                      </a:cubicBezTo>
                      <a:cubicBezTo>
                        <a:pt x="28" y="50"/>
                        <a:pt x="30" y="49"/>
                        <a:pt x="32" y="49"/>
                      </a:cubicBezTo>
                      <a:cubicBezTo>
                        <a:pt x="33" y="49"/>
                        <a:pt x="34" y="47"/>
                        <a:pt x="35" y="47"/>
                      </a:cubicBezTo>
                      <a:cubicBezTo>
                        <a:pt x="36" y="47"/>
                        <a:pt x="37" y="49"/>
                        <a:pt x="39" y="50"/>
                      </a:cubicBezTo>
                      <a:cubicBezTo>
                        <a:pt x="43" y="51"/>
                        <a:pt x="46" y="50"/>
                        <a:pt x="50" y="51"/>
                      </a:cubicBezTo>
                      <a:cubicBezTo>
                        <a:pt x="52" y="52"/>
                        <a:pt x="55" y="54"/>
                        <a:pt x="57" y="56"/>
                      </a:cubicBezTo>
                      <a:cubicBezTo>
                        <a:pt x="59" y="58"/>
                        <a:pt x="59" y="61"/>
                        <a:pt x="61" y="63"/>
                      </a:cubicBezTo>
                      <a:cubicBezTo>
                        <a:pt x="64" y="66"/>
                        <a:pt x="67" y="68"/>
                        <a:pt x="70" y="71"/>
                      </a:cubicBezTo>
                      <a:cubicBezTo>
                        <a:pt x="71" y="72"/>
                        <a:pt x="71" y="74"/>
                        <a:pt x="72" y="76"/>
                      </a:cubicBezTo>
                      <a:cubicBezTo>
                        <a:pt x="73" y="77"/>
                        <a:pt x="75" y="79"/>
                        <a:pt x="76" y="80"/>
                      </a:cubicBezTo>
                      <a:cubicBezTo>
                        <a:pt x="78" y="80"/>
                        <a:pt x="79" y="82"/>
                        <a:pt x="81" y="81"/>
                      </a:cubicBezTo>
                      <a:cubicBezTo>
                        <a:pt x="82" y="81"/>
                        <a:pt x="82" y="79"/>
                        <a:pt x="83" y="78"/>
                      </a:cubicBezTo>
                      <a:cubicBezTo>
                        <a:pt x="83" y="77"/>
                        <a:pt x="85" y="78"/>
                        <a:pt x="86" y="78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2579"/>
                <p:cNvSpPr>
                  <a:spLocks noChangeAspect="1"/>
                </p:cNvSpPr>
                <p:nvPr/>
              </p:nvSpPr>
              <p:spPr bwMode="auto">
                <a:xfrm>
                  <a:off x="6837441" y="2463564"/>
                  <a:ext cx="1045251" cy="1276179"/>
                </a:xfrm>
                <a:custGeom>
                  <a:avLst/>
                  <a:gdLst>
                    <a:gd name="T0" fmla="*/ 223 w 211"/>
                    <a:gd name="T1" fmla="*/ 150 h 286"/>
                    <a:gd name="T2" fmla="*/ 225 w 211"/>
                    <a:gd name="T3" fmla="*/ 131 h 286"/>
                    <a:gd name="T4" fmla="*/ 225 w 211"/>
                    <a:gd name="T5" fmla="*/ 115 h 286"/>
                    <a:gd name="T6" fmla="*/ 229 w 211"/>
                    <a:gd name="T7" fmla="*/ 105 h 286"/>
                    <a:gd name="T8" fmla="*/ 237 w 211"/>
                    <a:gd name="T9" fmla="*/ 97 h 286"/>
                    <a:gd name="T10" fmla="*/ 247 w 211"/>
                    <a:gd name="T11" fmla="*/ 96 h 286"/>
                    <a:gd name="T12" fmla="*/ 244 w 211"/>
                    <a:gd name="T13" fmla="*/ 87 h 286"/>
                    <a:gd name="T14" fmla="*/ 237 w 211"/>
                    <a:gd name="T15" fmla="*/ 77 h 286"/>
                    <a:gd name="T16" fmla="*/ 230 w 211"/>
                    <a:gd name="T17" fmla="*/ 52 h 286"/>
                    <a:gd name="T18" fmla="*/ 225 w 211"/>
                    <a:gd name="T19" fmla="*/ 26 h 286"/>
                    <a:gd name="T20" fmla="*/ 215 w 211"/>
                    <a:gd name="T21" fmla="*/ 6 h 286"/>
                    <a:gd name="T22" fmla="*/ 206 w 211"/>
                    <a:gd name="T23" fmla="*/ 0 h 286"/>
                    <a:gd name="T24" fmla="*/ 193 w 211"/>
                    <a:gd name="T25" fmla="*/ 7 h 286"/>
                    <a:gd name="T26" fmla="*/ 184 w 211"/>
                    <a:gd name="T27" fmla="*/ 16 h 286"/>
                    <a:gd name="T28" fmla="*/ 176 w 211"/>
                    <a:gd name="T29" fmla="*/ 26 h 286"/>
                    <a:gd name="T30" fmla="*/ 46 w 211"/>
                    <a:gd name="T31" fmla="*/ 19 h 286"/>
                    <a:gd name="T32" fmla="*/ 31 w 211"/>
                    <a:gd name="T33" fmla="*/ 58 h 286"/>
                    <a:gd name="T34" fmla="*/ 30 w 211"/>
                    <a:gd name="T35" fmla="*/ 130 h 286"/>
                    <a:gd name="T36" fmla="*/ 17 w 211"/>
                    <a:gd name="T37" fmla="*/ 134 h 286"/>
                    <a:gd name="T38" fmla="*/ 12 w 211"/>
                    <a:gd name="T39" fmla="*/ 148 h 286"/>
                    <a:gd name="T40" fmla="*/ 12 w 211"/>
                    <a:gd name="T41" fmla="*/ 159 h 286"/>
                    <a:gd name="T42" fmla="*/ 7 w 211"/>
                    <a:gd name="T43" fmla="*/ 173 h 286"/>
                    <a:gd name="T44" fmla="*/ 1 w 211"/>
                    <a:gd name="T45" fmla="*/ 186 h 286"/>
                    <a:gd name="T46" fmla="*/ 11 w 211"/>
                    <a:gd name="T47" fmla="*/ 196 h 286"/>
                    <a:gd name="T48" fmla="*/ 11 w 211"/>
                    <a:gd name="T49" fmla="*/ 202 h 286"/>
                    <a:gd name="T50" fmla="*/ 16 w 211"/>
                    <a:gd name="T51" fmla="*/ 214 h 286"/>
                    <a:gd name="T52" fmla="*/ 30 w 211"/>
                    <a:gd name="T53" fmla="*/ 235 h 286"/>
                    <a:gd name="T54" fmla="*/ 25 w 211"/>
                    <a:gd name="T55" fmla="*/ 248 h 286"/>
                    <a:gd name="T56" fmla="*/ 39 w 211"/>
                    <a:gd name="T57" fmla="*/ 254 h 286"/>
                    <a:gd name="T58" fmla="*/ 49 w 211"/>
                    <a:gd name="T59" fmla="*/ 262 h 286"/>
                    <a:gd name="T60" fmla="*/ 55 w 211"/>
                    <a:gd name="T61" fmla="*/ 268 h 286"/>
                    <a:gd name="T62" fmla="*/ 60 w 211"/>
                    <a:gd name="T63" fmla="*/ 281 h 286"/>
                    <a:gd name="T64" fmla="*/ 75 w 211"/>
                    <a:gd name="T65" fmla="*/ 291 h 286"/>
                    <a:gd name="T66" fmla="*/ 79 w 211"/>
                    <a:gd name="T67" fmla="*/ 299 h 286"/>
                    <a:gd name="T68" fmla="*/ 88 w 211"/>
                    <a:gd name="T69" fmla="*/ 310 h 286"/>
                    <a:gd name="T70" fmla="*/ 94 w 211"/>
                    <a:gd name="T71" fmla="*/ 324 h 286"/>
                    <a:gd name="T72" fmla="*/ 107 w 211"/>
                    <a:gd name="T73" fmla="*/ 325 h 286"/>
                    <a:gd name="T74" fmla="*/ 119 w 211"/>
                    <a:gd name="T75" fmla="*/ 321 h 286"/>
                    <a:gd name="T76" fmla="*/ 134 w 211"/>
                    <a:gd name="T77" fmla="*/ 340 h 286"/>
                    <a:gd name="T78" fmla="*/ 141 w 211"/>
                    <a:gd name="T79" fmla="*/ 340 h 286"/>
                    <a:gd name="T80" fmla="*/ 155 w 211"/>
                    <a:gd name="T81" fmla="*/ 337 h 286"/>
                    <a:gd name="T82" fmla="*/ 164 w 211"/>
                    <a:gd name="T83" fmla="*/ 339 h 286"/>
                    <a:gd name="T84" fmla="*/ 176 w 211"/>
                    <a:gd name="T85" fmla="*/ 338 h 286"/>
                    <a:gd name="T86" fmla="*/ 188 w 211"/>
                    <a:gd name="T87" fmla="*/ 331 h 286"/>
                    <a:gd name="T88" fmla="*/ 203 w 211"/>
                    <a:gd name="T89" fmla="*/ 304 h 286"/>
                    <a:gd name="T90" fmla="*/ 193 w 211"/>
                    <a:gd name="T91" fmla="*/ 283 h 286"/>
                    <a:gd name="T92" fmla="*/ 171 w 211"/>
                    <a:gd name="T93" fmla="*/ 269 h 286"/>
                    <a:gd name="T94" fmla="*/ 182 w 211"/>
                    <a:gd name="T95" fmla="*/ 259 h 286"/>
                    <a:gd name="T96" fmla="*/ 188 w 211"/>
                    <a:gd name="T97" fmla="*/ 242 h 286"/>
                    <a:gd name="T98" fmla="*/ 188 w 211"/>
                    <a:gd name="T99" fmla="*/ 223 h 286"/>
                    <a:gd name="T100" fmla="*/ 196 w 211"/>
                    <a:gd name="T101" fmla="*/ 219 h 286"/>
                    <a:gd name="T102" fmla="*/ 201 w 211"/>
                    <a:gd name="T103" fmla="*/ 197 h 286"/>
                    <a:gd name="T104" fmla="*/ 209 w 211"/>
                    <a:gd name="T105" fmla="*/ 183 h 286"/>
                    <a:gd name="T106" fmla="*/ 218 w 211"/>
                    <a:gd name="T107" fmla="*/ 177 h 286"/>
                    <a:gd name="T108" fmla="*/ 221 w 211"/>
                    <a:gd name="T109" fmla="*/ 161 h 2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11"/>
                    <a:gd name="T166" fmla="*/ 0 h 286"/>
                    <a:gd name="T167" fmla="*/ 211 w 211"/>
                    <a:gd name="T168" fmla="*/ 286 h 2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11" h="286">
                      <a:moveTo>
                        <a:pt x="187" y="130"/>
                      </a:moveTo>
                      <a:cubicBezTo>
                        <a:pt x="186" y="128"/>
                        <a:pt x="185" y="127"/>
                        <a:pt x="185" y="125"/>
                      </a:cubicBezTo>
                      <a:cubicBezTo>
                        <a:pt x="184" y="122"/>
                        <a:pt x="183" y="118"/>
                        <a:pt x="184" y="115"/>
                      </a:cubicBezTo>
                      <a:cubicBezTo>
                        <a:pt x="184" y="113"/>
                        <a:pt x="187" y="112"/>
                        <a:pt x="187" y="109"/>
                      </a:cubicBezTo>
                      <a:cubicBezTo>
                        <a:pt x="189" y="106"/>
                        <a:pt x="190" y="103"/>
                        <a:pt x="190" y="100"/>
                      </a:cubicBezTo>
                      <a:cubicBezTo>
                        <a:pt x="189" y="99"/>
                        <a:pt x="187" y="98"/>
                        <a:pt x="187" y="96"/>
                      </a:cubicBezTo>
                      <a:cubicBezTo>
                        <a:pt x="187" y="95"/>
                        <a:pt x="189" y="93"/>
                        <a:pt x="189" y="92"/>
                      </a:cubicBezTo>
                      <a:cubicBezTo>
                        <a:pt x="190" y="90"/>
                        <a:pt x="189" y="88"/>
                        <a:pt x="190" y="87"/>
                      </a:cubicBezTo>
                      <a:cubicBezTo>
                        <a:pt x="191" y="86"/>
                        <a:pt x="193" y="88"/>
                        <a:pt x="195" y="87"/>
                      </a:cubicBezTo>
                      <a:cubicBezTo>
                        <a:pt x="197" y="86"/>
                        <a:pt x="196" y="82"/>
                        <a:pt x="197" y="81"/>
                      </a:cubicBezTo>
                      <a:cubicBezTo>
                        <a:pt x="198" y="80"/>
                        <a:pt x="199" y="83"/>
                        <a:pt x="201" y="83"/>
                      </a:cubicBezTo>
                      <a:cubicBezTo>
                        <a:pt x="202" y="82"/>
                        <a:pt x="203" y="80"/>
                        <a:pt x="205" y="80"/>
                      </a:cubicBezTo>
                      <a:cubicBezTo>
                        <a:pt x="207" y="79"/>
                        <a:pt x="209" y="78"/>
                        <a:pt x="211" y="77"/>
                      </a:cubicBezTo>
                      <a:cubicBezTo>
                        <a:pt x="208" y="75"/>
                        <a:pt x="205" y="74"/>
                        <a:pt x="203" y="72"/>
                      </a:cubicBezTo>
                      <a:cubicBezTo>
                        <a:pt x="203" y="71"/>
                        <a:pt x="204" y="69"/>
                        <a:pt x="203" y="69"/>
                      </a:cubicBezTo>
                      <a:cubicBezTo>
                        <a:pt x="202" y="67"/>
                        <a:pt x="198" y="66"/>
                        <a:pt x="197" y="64"/>
                      </a:cubicBezTo>
                      <a:cubicBezTo>
                        <a:pt x="195" y="62"/>
                        <a:pt x="193" y="60"/>
                        <a:pt x="192" y="57"/>
                      </a:cubicBezTo>
                      <a:cubicBezTo>
                        <a:pt x="191" y="52"/>
                        <a:pt x="191" y="47"/>
                        <a:pt x="191" y="43"/>
                      </a:cubicBezTo>
                      <a:cubicBezTo>
                        <a:pt x="191" y="38"/>
                        <a:pt x="192" y="34"/>
                        <a:pt x="191" y="30"/>
                      </a:cubicBezTo>
                      <a:cubicBezTo>
                        <a:pt x="191" y="27"/>
                        <a:pt x="187" y="25"/>
                        <a:pt x="187" y="22"/>
                      </a:cubicBezTo>
                      <a:cubicBezTo>
                        <a:pt x="186" y="19"/>
                        <a:pt x="189" y="17"/>
                        <a:pt x="188" y="15"/>
                      </a:cubicBezTo>
                      <a:cubicBezTo>
                        <a:pt x="186" y="11"/>
                        <a:pt x="183" y="8"/>
                        <a:pt x="179" y="5"/>
                      </a:cubicBezTo>
                      <a:cubicBezTo>
                        <a:pt x="178" y="5"/>
                        <a:pt x="176" y="6"/>
                        <a:pt x="175" y="5"/>
                      </a:cubicBezTo>
                      <a:cubicBezTo>
                        <a:pt x="174" y="4"/>
                        <a:pt x="173" y="2"/>
                        <a:pt x="171" y="0"/>
                      </a:cubicBezTo>
                      <a:cubicBezTo>
                        <a:pt x="170" y="2"/>
                        <a:pt x="168" y="4"/>
                        <a:pt x="166" y="6"/>
                      </a:cubicBezTo>
                      <a:cubicBezTo>
                        <a:pt x="164" y="7"/>
                        <a:pt x="162" y="5"/>
                        <a:pt x="160" y="6"/>
                      </a:cubicBezTo>
                      <a:cubicBezTo>
                        <a:pt x="159" y="7"/>
                        <a:pt x="159" y="9"/>
                        <a:pt x="158" y="11"/>
                      </a:cubicBezTo>
                      <a:cubicBezTo>
                        <a:pt x="156" y="12"/>
                        <a:pt x="154" y="11"/>
                        <a:pt x="153" y="13"/>
                      </a:cubicBezTo>
                      <a:cubicBezTo>
                        <a:pt x="152" y="15"/>
                        <a:pt x="153" y="17"/>
                        <a:pt x="152" y="19"/>
                      </a:cubicBezTo>
                      <a:cubicBezTo>
                        <a:pt x="151" y="21"/>
                        <a:pt x="148" y="23"/>
                        <a:pt x="146" y="22"/>
                      </a:cubicBezTo>
                      <a:cubicBezTo>
                        <a:pt x="144" y="21"/>
                        <a:pt x="145" y="16"/>
                        <a:pt x="142" y="16"/>
                      </a:cubicBezTo>
                      <a:cubicBezTo>
                        <a:pt x="107" y="14"/>
                        <a:pt x="73" y="16"/>
                        <a:pt x="38" y="16"/>
                      </a:cubicBezTo>
                      <a:lnTo>
                        <a:pt x="37" y="48"/>
                      </a:lnTo>
                      <a:lnTo>
                        <a:pt x="26" y="48"/>
                      </a:lnTo>
                      <a:lnTo>
                        <a:pt x="25" y="55"/>
                      </a:lnTo>
                      <a:cubicBezTo>
                        <a:pt x="25" y="73"/>
                        <a:pt x="27" y="91"/>
                        <a:pt x="25" y="108"/>
                      </a:cubicBezTo>
                      <a:cubicBezTo>
                        <a:pt x="25" y="110"/>
                        <a:pt x="21" y="107"/>
                        <a:pt x="19" y="108"/>
                      </a:cubicBezTo>
                      <a:cubicBezTo>
                        <a:pt x="17" y="108"/>
                        <a:pt x="15" y="109"/>
                        <a:pt x="14" y="111"/>
                      </a:cubicBezTo>
                      <a:cubicBezTo>
                        <a:pt x="13" y="112"/>
                        <a:pt x="16" y="114"/>
                        <a:pt x="15" y="116"/>
                      </a:cubicBezTo>
                      <a:cubicBezTo>
                        <a:pt x="14" y="119"/>
                        <a:pt x="12" y="121"/>
                        <a:pt x="10" y="123"/>
                      </a:cubicBezTo>
                      <a:cubicBezTo>
                        <a:pt x="9" y="124"/>
                        <a:pt x="6" y="125"/>
                        <a:pt x="7" y="126"/>
                      </a:cubicBezTo>
                      <a:cubicBezTo>
                        <a:pt x="7" y="128"/>
                        <a:pt x="11" y="130"/>
                        <a:pt x="10" y="132"/>
                      </a:cubicBezTo>
                      <a:cubicBezTo>
                        <a:pt x="10" y="134"/>
                        <a:pt x="5" y="133"/>
                        <a:pt x="5" y="135"/>
                      </a:cubicBezTo>
                      <a:cubicBezTo>
                        <a:pt x="4" y="138"/>
                        <a:pt x="7" y="141"/>
                        <a:pt x="6" y="144"/>
                      </a:cubicBezTo>
                      <a:cubicBezTo>
                        <a:pt x="6" y="147"/>
                        <a:pt x="2" y="148"/>
                        <a:pt x="1" y="150"/>
                      </a:cubicBezTo>
                      <a:cubicBezTo>
                        <a:pt x="0" y="151"/>
                        <a:pt x="0" y="154"/>
                        <a:pt x="1" y="155"/>
                      </a:cubicBezTo>
                      <a:cubicBezTo>
                        <a:pt x="3" y="156"/>
                        <a:pt x="6" y="152"/>
                        <a:pt x="8" y="153"/>
                      </a:cubicBezTo>
                      <a:cubicBezTo>
                        <a:pt x="10" y="156"/>
                        <a:pt x="8" y="160"/>
                        <a:pt x="9" y="163"/>
                      </a:cubicBezTo>
                      <a:cubicBezTo>
                        <a:pt x="10" y="164"/>
                        <a:pt x="12" y="163"/>
                        <a:pt x="12" y="164"/>
                      </a:cubicBezTo>
                      <a:cubicBezTo>
                        <a:pt x="12" y="165"/>
                        <a:pt x="9" y="166"/>
                        <a:pt x="9" y="168"/>
                      </a:cubicBezTo>
                      <a:cubicBezTo>
                        <a:pt x="10" y="171"/>
                        <a:pt x="13" y="172"/>
                        <a:pt x="14" y="174"/>
                      </a:cubicBezTo>
                      <a:cubicBezTo>
                        <a:pt x="15" y="175"/>
                        <a:pt x="14" y="177"/>
                        <a:pt x="13" y="178"/>
                      </a:cubicBezTo>
                      <a:cubicBezTo>
                        <a:pt x="15" y="180"/>
                        <a:pt x="18" y="182"/>
                        <a:pt x="19" y="184"/>
                      </a:cubicBezTo>
                      <a:cubicBezTo>
                        <a:pt x="22" y="187"/>
                        <a:pt x="24" y="191"/>
                        <a:pt x="25" y="195"/>
                      </a:cubicBezTo>
                      <a:cubicBezTo>
                        <a:pt x="26" y="197"/>
                        <a:pt x="25" y="200"/>
                        <a:pt x="25" y="202"/>
                      </a:cubicBezTo>
                      <a:cubicBezTo>
                        <a:pt x="24" y="204"/>
                        <a:pt x="21" y="205"/>
                        <a:pt x="21" y="206"/>
                      </a:cubicBezTo>
                      <a:cubicBezTo>
                        <a:pt x="21" y="208"/>
                        <a:pt x="23" y="210"/>
                        <a:pt x="25" y="211"/>
                      </a:cubicBezTo>
                      <a:cubicBezTo>
                        <a:pt x="27" y="212"/>
                        <a:pt x="30" y="209"/>
                        <a:pt x="32" y="211"/>
                      </a:cubicBezTo>
                      <a:cubicBezTo>
                        <a:pt x="34" y="212"/>
                        <a:pt x="30" y="214"/>
                        <a:pt x="31" y="216"/>
                      </a:cubicBezTo>
                      <a:cubicBezTo>
                        <a:pt x="34" y="218"/>
                        <a:pt x="38" y="216"/>
                        <a:pt x="41" y="218"/>
                      </a:cubicBezTo>
                      <a:cubicBezTo>
                        <a:pt x="42" y="219"/>
                        <a:pt x="41" y="222"/>
                        <a:pt x="42" y="223"/>
                      </a:cubicBezTo>
                      <a:cubicBezTo>
                        <a:pt x="43" y="224"/>
                        <a:pt x="45" y="222"/>
                        <a:pt x="46" y="223"/>
                      </a:cubicBezTo>
                      <a:cubicBezTo>
                        <a:pt x="47" y="224"/>
                        <a:pt x="45" y="227"/>
                        <a:pt x="45" y="228"/>
                      </a:cubicBezTo>
                      <a:cubicBezTo>
                        <a:pt x="46" y="230"/>
                        <a:pt x="48" y="232"/>
                        <a:pt x="50" y="234"/>
                      </a:cubicBezTo>
                      <a:cubicBezTo>
                        <a:pt x="52" y="235"/>
                        <a:pt x="54" y="233"/>
                        <a:pt x="55" y="234"/>
                      </a:cubicBezTo>
                      <a:cubicBezTo>
                        <a:pt x="57" y="238"/>
                        <a:pt x="61" y="240"/>
                        <a:pt x="62" y="242"/>
                      </a:cubicBezTo>
                      <a:cubicBezTo>
                        <a:pt x="63" y="243"/>
                        <a:pt x="59" y="243"/>
                        <a:pt x="59" y="244"/>
                      </a:cubicBezTo>
                      <a:cubicBezTo>
                        <a:pt x="61" y="247"/>
                        <a:pt x="64" y="247"/>
                        <a:pt x="66" y="249"/>
                      </a:cubicBezTo>
                      <a:cubicBezTo>
                        <a:pt x="67" y="249"/>
                        <a:pt x="69" y="250"/>
                        <a:pt x="70" y="251"/>
                      </a:cubicBezTo>
                      <a:cubicBezTo>
                        <a:pt x="71" y="253"/>
                        <a:pt x="73" y="255"/>
                        <a:pt x="73" y="258"/>
                      </a:cubicBezTo>
                      <a:cubicBezTo>
                        <a:pt x="73" y="260"/>
                        <a:pt x="72" y="262"/>
                        <a:pt x="72" y="265"/>
                      </a:cubicBezTo>
                      <a:cubicBezTo>
                        <a:pt x="74" y="266"/>
                        <a:pt x="76" y="268"/>
                        <a:pt x="78" y="269"/>
                      </a:cubicBezTo>
                      <a:cubicBezTo>
                        <a:pt x="80" y="270"/>
                        <a:pt x="83" y="272"/>
                        <a:pt x="85" y="272"/>
                      </a:cubicBezTo>
                      <a:cubicBezTo>
                        <a:pt x="87" y="272"/>
                        <a:pt x="88" y="270"/>
                        <a:pt x="89" y="270"/>
                      </a:cubicBezTo>
                      <a:cubicBezTo>
                        <a:pt x="91" y="269"/>
                        <a:pt x="93" y="270"/>
                        <a:pt x="95" y="270"/>
                      </a:cubicBezTo>
                      <a:cubicBezTo>
                        <a:pt x="97" y="269"/>
                        <a:pt x="97" y="267"/>
                        <a:pt x="99" y="267"/>
                      </a:cubicBezTo>
                      <a:cubicBezTo>
                        <a:pt x="102" y="269"/>
                        <a:pt x="105" y="273"/>
                        <a:pt x="107" y="277"/>
                      </a:cubicBezTo>
                      <a:cubicBezTo>
                        <a:pt x="109" y="278"/>
                        <a:pt x="109" y="281"/>
                        <a:pt x="111" y="283"/>
                      </a:cubicBezTo>
                      <a:cubicBezTo>
                        <a:pt x="112" y="284"/>
                        <a:pt x="113" y="285"/>
                        <a:pt x="114" y="286"/>
                      </a:cubicBezTo>
                      <a:cubicBezTo>
                        <a:pt x="115" y="285"/>
                        <a:pt x="115" y="283"/>
                        <a:pt x="117" y="283"/>
                      </a:cubicBezTo>
                      <a:cubicBezTo>
                        <a:pt x="119" y="282"/>
                        <a:pt x="122" y="283"/>
                        <a:pt x="124" y="283"/>
                      </a:cubicBezTo>
                      <a:cubicBezTo>
                        <a:pt x="126" y="282"/>
                        <a:pt x="127" y="279"/>
                        <a:pt x="129" y="280"/>
                      </a:cubicBezTo>
                      <a:cubicBezTo>
                        <a:pt x="131" y="280"/>
                        <a:pt x="130" y="284"/>
                        <a:pt x="132" y="284"/>
                      </a:cubicBezTo>
                      <a:cubicBezTo>
                        <a:pt x="133" y="285"/>
                        <a:pt x="134" y="282"/>
                        <a:pt x="136" y="282"/>
                      </a:cubicBezTo>
                      <a:cubicBezTo>
                        <a:pt x="138" y="280"/>
                        <a:pt x="140" y="279"/>
                        <a:pt x="143" y="279"/>
                      </a:cubicBezTo>
                      <a:cubicBezTo>
                        <a:pt x="144" y="279"/>
                        <a:pt x="145" y="281"/>
                        <a:pt x="146" y="281"/>
                      </a:cubicBezTo>
                      <a:cubicBezTo>
                        <a:pt x="148" y="281"/>
                        <a:pt x="150" y="282"/>
                        <a:pt x="151" y="281"/>
                      </a:cubicBezTo>
                      <a:cubicBezTo>
                        <a:pt x="154" y="280"/>
                        <a:pt x="155" y="277"/>
                        <a:pt x="156" y="275"/>
                      </a:cubicBezTo>
                      <a:lnTo>
                        <a:pt x="172" y="258"/>
                      </a:lnTo>
                      <a:cubicBezTo>
                        <a:pt x="171" y="256"/>
                        <a:pt x="169" y="255"/>
                        <a:pt x="169" y="253"/>
                      </a:cubicBezTo>
                      <a:cubicBezTo>
                        <a:pt x="167" y="250"/>
                        <a:pt x="168" y="246"/>
                        <a:pt x="166" y="243"/>
                      </a:cubicBezTo>
                      <a:cubicBezTo>
                        <a:pt x="165" y="240"/>
                        <a:pt x="162" y="238"/>
                        <a:pt x="160" y="235"/>
                      </a:cubicBezTo>
                      <a:cubicBezTo>
                        <a:pt x="157" y="232"/>
                        <a:pt x="156" y="227"/>
                        <a:pt x="152" y="225"/>
                      </a:cubicBezTo>
                      <a:cubicBezTo>
                        <a:pt x="149" y="223"/>
                        <a:pt x="145" y="226"/>
                        <a:pt x="142" y="224"/>
                      </a:cubicBezTo>
                      <a:cubicBezTo>
                        <a:pt x="140" y="222"/>
                        <a:pt x="141" y="218"/>
                        <a:pt x="143" y="216"/>
                      </a:cubicBezTo>
                      <a:cubicBezTo>
                        <a:pt x="145" y="214"/>
                        <a:pt x="149" y="216"/>
                        <a:pt x="151" y="215"/>
                      </a:cubicBezTo>
                      <a:cubicBezTo>
                        <a:pt x="153" y="215"/>
                        <a:pt x="156" y="215"/>
                        <a:pt x="156" y="214"/>
                      </a:cubicBezTo>
                      <a:cubicBezTo>
                        <a:pt x="158" y="210"/>
                        <a:pt x="155" y="205"/>
                        <a:pt x="156" y="201"/>
                      </a:cubicBezTo>
                      <a:cubicBezTo>
                        <a:pt x="156" y="197"/>
                        <a:pt x="158" y="193"/>
                        <a:pt x="158" y="189"/>
                      </a:cubicBezTo>
                      <a:cubicBezTo>
                        <a:pt x="158" y="188"/>
                        <a:pt x="156" y="187"/>
                        <a:pt x="156" y="185"/>
                      </a:cubicBezTo>
                      <a:cubicBezTo>
                        <a:pt x="156" y="183"/>
                        <a:pt x="157" y="182"/>
                        <a:pt x="159" y="181"/>
                      </a:cubicBezTo>
                      <a:cubicBezTo>
                        <a:pt x="160" y="181"/>
                        <a:pt x="161" y="182"/>
                        <a:pt x="163" y="182"/>
                      </a:cubicBezTo>
                      <a:cubicBezTo>
                        <a:pt x="164" y="182"/>
                        <a:pt x="166" y="183"/>
                        <a:pt x="166" y="182"/>
                      </a:cubicBezTo>
                      <a:cubicBezTo>
                        <a:pt x="167" y="176"/>
                        <a:pt x="165" y="170"/>
                        <a:pt x="167" y="164"/>
                      </a:cubicBezTo>
                      <a:cubicBezTo>
                        <a:pt x="167" y="162"/>
                        <a:pt x="170" y="162"/>
                        <a:pt x="171" y="161"/>
                      </a:cubicBezTo>
                      <a:cubicBezTo>
                        <a:pt x="172" y="158"/>
                        <a:pt x="172" y="154"/>
                        <a:pt x="174" y="152"/>
                      </a:cubicBezTo>
                      <a:cubicBezTo>
                        <a:pt x="176" y="150"/>
                        <a:pt x="179" y="151"/>
                        <a:pt x="181" y="150"/>
                      </a:cubicBezTo>
                      <a:cubicBezTo>
                        <a:pt x="182" y="149"/>
                        <a:pt x="180" y="148"/>
                        <a:pt x="181" y="147"/>
                      </a:cubicBezTo>
                      <a:cubicBezTo>
                        <a:pt x="182" y="144"/>
                        <a:pt x="184" y="142"/>
                        <a:pt x="184" y="140"/>
                      </a:cubicBezTo>
                      <a:cubicBezTo>
                        <a:pt x="185" y="138"/>
                        <a:pt x="183" y="136"/>
                        <a:pt x="184" y="134"/>
                      </a:cubicBezTo>
                      <a:cubicBezTo>
                        <a:pt x="184" y="132"/>
                        <a:pt x="186" y="131"/>
                        <a:pt x="187" y="130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2580"/>
                <p:cNvSpPr>
                  <a:spLocks noChangeAspect="1"/>
                </p:cNvSpPr>
                <p:nvPr/>
              </p:nvSpPr>
              <p:spPr bwMode="auto">
                <a:xfrm>
                  <a:off x="6043214" y="1769823"/>
                  <a:ext cx="983524" cy="938589"/>
                </a:xfrm>
                <a:custGeom>
                  <a:avLst/>
                  <a:gdLst>
                    <a:gd name="T0" fmla="*/ 239 w 199"/>
                    <a:gd name="T1" fmla="*/ 206 h 211"/>
                    <a:gd name="T2" fmla="*/ 238 w 199"/>
                    <a:gd name="T3" fmla="*/ 245 h 211"/>
                    <a:gd name="T4" fmla="*/ 225 w 199"/>
                    <a:gd name="T5" fmla="*/ 245 h 211"/>
                    <a:gd name="T6" fmla="*/ 223 w 199"/>
                    <a:gd name="T7" fmla="*/ 253 h 211"/>
                    <a:gd name="T8" fmla="*/ 98 w 199"/>
                    <a:gd name="T9" fmla="*/ 181 h 211"/>
                    <a:gd name="T10" fmla="*/ 89 w 199"/>
                    <a:gd name="T11" fmla="*/ 189 h 211"/>
                    <a:gd name="T12" fmla="*/ 72 w 199"/>
                    <a:gd name="T13" fmla="*/ 197 h 211"/>
                    <a:gd name="T14" fmla="*/ 65 w 199"/>
                    <a:gd name="T15" fmla="*/ 186 h 211"/>
                    <a:gd name="T16" fmla="*/ 50 w 199"/>
                    <a:gd name="T17" fmla="*/ 185 h 211"/>
                    <a:gd name="T18" fmla="*/ 42 w 199"/>
                    <a:gd name="T19" fmla="*/ 179 h 211"/>
                    <a:gd name="T20" fmla="*/ 34 w 199"/>
                    <a:gd name="T21" fmla="*/ 173 h 211"/>
                    <a:gd name="T22" fmla="*/ 37 w 199"/>
                    <a:gd name="T23" fmla="*/ 169 h 211"/>
                    <a:gd name="T24" fmla="*/ 25 w 199"/>
                    <a:gd name="T25" fmla="*/ 163 h 211"/>
                    <a:gd name="T26" fmla="*/ 16 w 199"/>
                    <a:gd name="T27" fmla="*/ 164 h 211"/>
                    <a:gd name="T28" fmla="*/ 14 w 199"/>
                    <a:gd name="T29" fmla="*/ 151 h 211"/>
                    <a:gd name="T30" fmla="*/ 4 w 199"/>
                    <a:gd name="T31" fmla="*/ 129 h 211"/>
                    <a:gd name="T32" fmla="*/ 12 w 199"/>
                    <a:gd name="T33" fmla="*/ 124 h 211"/>
                    <a:gd name="T34" fmla="*/ 8 w 199"/>
                    <a:gd name="T35" fmla="*/ 106 h 211"/>
                    <a:gd name="T36" fmla="*/ 10 w 199"/>
                    <a:gd name="T37" fmla="*/ 83 h 211"/>
                    <a:gd name="T38" fmla="*/ 0 w 199"/>
                    <a:gd name="T39" fmla="*/ 58 h 211"/>
                    <a:gd name="T40" fmla="*/ 4 w 199"/>
                    <a:gd name="T41" fmla="*/ 55 h 211"/>
                    <a:gd name="T42" fmla="*/ 12 w 199"/>
                    <a:gd name="T43" fmla="*/ 50 h 211"/>
                    <a:gd name="T44" fmla="*/ 14 w 199"/>
                    <a:gd name="T45" fmla="*/ 43 h 211"/>
                    <a:gd name="T46" fmla="*/ 12 w 199"/>
                    <a:gd name="T47" fmla="*/ 30 h 211"/>
                    <a:gd name="T48" fmla="*/ 18 w 199"/>
                    <a:gd name="T49" fmla="*/ 26 h 211"/>
                    <a:gd name="T50" fmla="*/ 25 w 199"/>
                    <a:gd name="T51" fmla="*/ 19 h 211"/>
                    <a:gd name="T52" fmla="*/ 35 w 199"/>
                    <a:gd name="T53" fmla="*/ 13 h 211"/>
                    <a:gd name="T54" fmla="*/ 32 w 199"/>
                    <a:gd name="T55" fmla="*/ 10 h 211"/>
                    <a:gd name="T56" fmla="*/ 34 w 199"/>
                    <a:gd name="T57" fmla="*/ 0 h 211"/>
                    <a:gd name="T58" fmla="*/ 41 w 199"/>
                    <a:gd name="T59" fmla="*/ 4 h 211"/>
                    <a:gd name="T60" fmla="*/ 58 w 199"/>
                    <a:gd name="T61" fmla="*/ 6 h 211"/>
                    <a:gd name="T62" fmla="*/ 73 w 199"/>
                    <a:gd name="T63" fmla="*/ 10 h 211"/>
                    <a:gd name="T64" fmla="*/ 86 w 199"/>
                    <a:gd name="T65" fmla="*/ 14 h 211"/>
                    <a:gd name="T66" fmla="*/ 92 w 199"/>
                    <a:gd name="T67" fmla="*/ 28 h 211"/>
                    <a:gd name="T68" fmla="*/ 101 w 199"/>
                    <a:gd name="T69" fmla="*/ 36 h 211"/>
                    <a:gd name="T70" fmla="*/ 113 w 199"/>
                    <a:gd name="T71" fmla="*/ 38 h 211"/>
                    <a:gd name="T72" fmla="*/ 131 w 199"/>
                    <a:gd name="T73" fmla="*/ 43 h 211"/>
                    <a:gd name="T74" fmla="*/ 142 w 199"/>
                    <a:gd name="T75" fmla="*/ 53 h 211"/>
                    <a:gd name="T76" fmla="*/ 153 w 199"/>
                    <a:gd name="T77" fmla="*/ 54 h 211"/>
                    <a:gd name="T78" fmla="*/ 159 w 199"/>
                    <a:gd name="T79" fmla="*/ 47 h 211"/>
                    <a:gd name="T80" fmla="*/ 162 w 199"/>
                    <a:gd name="T81" fmla="*/ 38 h 211"/>
                    <a:gd name="T82" fmla="*/ 160 w 199"/>
                    <a:gd name="T83" fmla="*/ 31 h 211"/>
                    <a:gd name="T84" fmla="*/ 160 w 199"/>
                    <a:gd name="T85" fmla="*/ 20 h 211"/>
                    <a:gd name="T86" fmla="*/ 166 w 199"/>
                    <a:gd name="T87" fmla="*/ 12 h 211"/>
                    <a:gd name="T88" fmla="*/ 179 w 199"/>
                    <a:gd name="T89" fmla="*/ 7 h 211"/>
                    <a:gd name="T90" fmla="*/ 189 w 199"/>
                    <a:gd name="T91" fmla="*/ 5 h 211"/>
                    <a:gd name="T92" fmla="*/ 198 w 199"/>
                    <a:gd name="T93" fmla="*/ 8 h 211"/>
                    <a:gd name="T94" fmla="*/ 204 w 199"/>
                    <a:gd name="T95" fmla="*/ 11 h 211"/>
                    <a:gd name="T96" fmla="*/ 209 w 199"/>
                    <a:gd name="T97" fmla="*/ 18 h 211"/>
                    <a:gd name="T98" fmla="*/ 222 w 199"/>
                    <a:gd name="T99" fmla="*/ 23 h 211"/>
                    <a:gd name="T100" fmla="*/ 231 w 199"/>
                    <a:gd name="T101" fmla="*/ 23 h 211"/>
                    <a:gd name="T102" fmla="*/ 235 w 199"/>
                    <a:gd name="T103" fmla="*/ 23 h 211"/>
                    <a:gd name="T104" fmla="*/ 238 w 199"/>
                    <a:gd name="T105" fmla="*/ 26 h 211"/>
                    <a:gd name="T106" fmla="*/ 234 w 199"/>
                    <a:gd name="T107" fmla="*/ 32 h 211"/>
                    <a:gd name="T108" fmla="*/ 234 w 199"/>
                    <a:gd name="T109" fmla="*/ 46 h 211"/>
                    <a:gd name="T110" fmla="*/ 231 w 199"/>
                    <a:gd name="T111" fmla="*/ 55 h 211"/>
                    <a:gd name="T112" fmla="*/ 235 w 199"/>
                    <a:gd name="T113" fmla="*/ 74 h 211"/>
                    <a:gd name="T114" fmla="*/ 239 w 199"/>
                    <a:gd name="T115" fmla="*/ 206 h 21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99"/>
                    <a:gd name="T175" fmla="*/ 0 h 211"/>
                    <a:gd name="T176" fmla="*/ 199 w 199"/>
                    <a:gd name="T177" fmla="*/ 211 h 21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99" h="211">
                      <a:moveTo>
                        <a:pt x="199" y="172"/>
                      </a:moveTo>
                      <a:lnTo>
                        <a:pt x="198" y="204"/>
                      </a:lnTo>
                      <a:lnTo>
                        <a:pt x="187" y="204"/>
                      </a:lnTo>
                      <a:lnTo>
                        <a:pt x="186" y="211"/>
                      </a:lnTo>
                      <a:lnTo>
                        <a:pt x="82" y="151"/>
                      </a:lnTo>
                      <a:lnTo>
                        <a:pt x="74" y="158"/>
                      </a:lnTo>
                      <a:cubicBezTo>
                        <a:pt x="69" y="160"/>
                        <a:pt x="65" y="163"/>
                        <a:pt x="60" y="164"/>
                      </a:cubicBezTo>
                      <a:cubicBezTo>
                        <a:pt x="59" y="162"/>
                        <a:pt x="58" y="157"/>
                        <a:pt x="54" y="155"/>
                      </a:cubicBezTo>
                      <a:cubicBezTo>
                        <a:pt x="51" y="153"/>
                        <a:pt x="46" y="156"/>
                        <a:pt x="42" y="154"/>
                      </a:cubicBezTo>
                      <a:cubicBezTo>
                        <a:pt x="39" y="154"/>
                        <a:pt x="37" y="151"/>
                        <a:pt x="35" y="149"/>
                      </a:cubicBezTo>
                      <a:cubicBezTo>
                        <a:pt x="33" y="148"/>
                        <a:pt x="29" y="147"/>
                        <a:pt x="28" y="144"/>
                      </a:cubicBezTo>
                      <a:cubicBezTo>
                        <a:pt x="28" y="143"/>
                        <a:pt x="32" y="142"/>
                        <a:pt x="31" y="141"/>
                      </a:cubicBezTo>
                      <a:cubicBezTo>
                        <a:pt x="29" y="138"/>
                        <a:pt x="25" y="137"/>
                        <a:pt x="21" y="136"/>
                      </a:cubicBezTo>
                      <a:cubicBezTo>
                        <a:pt x="19" y="136"/>
                        <a:pt x="15" y="139"/>
                        <a:pt x="13" y="137"/>
                      </a:cubicBezTo>
                      <a:cubicBezTo>
                        <a:pt x="11" y="134"/>
                        <a:pt x="13" y="129"/>
                        <a:pt x="12" y="126"/>
                      </a:cubicBezTo>
                      <a:cubicBezTo>
                        <a:pt x="10" y="120"/>
                        <a:pt x="3" y="115"/>
                        <a:pt x="3" y="108"/>
                      </a:cubicBezTo>
                      <a:cubicBezTo>
                        <a:pt x="2" y="105"/>
                        <a:pt x="9" y="106"/>
                        <a:pt x="10" y="103"/>
                      </a:cubicBezTo>
                      <a:cubicBezTo>
                        <a:pt x="11" y="98"/>
                        <a:pt x="7" y="93"/>
                        <a:pt x="7" y="88"/>
                      </a:cubicBezTo>
                      <a:cubicBezTo>
                        <a:pt x="6" y="82"/>
                        <a:pt x="9" y="75"/>
                        <a:pt x="8" y="69"/>
                      </a:cubicBezTo>
                      <a:cubicBezTo>
                        <a:pt x="7" y="62"/>
                        <a:pt x="2" y="55"/>
                        <a:pt x="0" y="48"/>
                      </a:cubicBezTo>
                      <a:cubicBezTo>
                        <a:pt x="0" y="46"/>
                        <a:pt x="2" y="46"/>
                        <a:pt x="3" y="46"/>
                      </a:cubicBezTo>
                      <a:cubicBezTo>
                        <a:pt x="5" y="45"/>
                        <a:pt x="8" y="44"/>
                        <a:pt x="10" y="42"/>
                      </a:cubicBezTo>
                      <a:cubicBezTo>
                        <a:pt x="11" y="40"/>
                        <a:pt x="12" y="38"/>
                        <a:pt x="12" y="36"/>
                      </a:cubicBezTo>
                      <a:cubicBezTo>
                        <a:pt x="12" y="32"/>
                        <a:pt x="10" y="29"/>
                        <a:pt x="10" y="25"/>
                      </a:cubicBezTo>
                      <a:cubicBezTo>
                        <a:pt x="11" y="23"/>
                        <a:pt x="14" y="24"/>
                        <a:pt x="15" y="22"/>
                      </a:cubicBezTo>
                      <a:cubicBezTo>
                        <a:pt x="17" y="21"/>
                        <a:pt x="19" y="18"/>
                        <a:pt x="21" y="16"/>
                      </a:cubicBezTo>
                      <a:cubicBezTo>
                        <a:pt x="23" y="14"/>
                        <a:pt x="27" y="13"/>
                        <a:pt x="29" y="11"/>
                      </a:cubicBezTo>
                      <a:cubicBezTo>
                        <a:pt x="30" y="10"/>
                        <a:pt x="27" y="9"/>
                        <a:pt x="27" y="8"/>
                      </a:cubicBezTo>
                      <a:cubicBezTo>
                        <a:pt x="26" y="5"/>
                        <a:pt x="27" y="2"/>
                        <a:pt x="28" y="0"/>
                      </a:cubicBezTo>
                      <a:cubicBezTo>
                        <a:pt x="30" y="1"/>
                        <a:pt x="32" y="3"/>
                        <a:pt x="34" y="3"/>
                      </a:cubicBezTo>
                      <a:cubicBezTo>
                        <a:pt x="39" y="4"/>
                        <a:pt x="44" y="4"/>
                        <a:pt x="48" y="5"/>
                      </a:cubicBezTo>
                      <a:cubicBezTo>
                        <a:pt x="53" y="5"/>
                        <a:pt x="57" y="6"/>
                        <a:pt x="61" y="8"/>
                      </a:cubicBezTo>
                      <a:cubicBezTo>
                        <a:pt x="65" y="9"/>
                        <a:pt x="69" y="10"/>
                        <a:pt x="72" y="12"/>
                      </a:cubicBezTo>
                      <a:cubicBezTo>
                        <a:pt x="75" y="15"/>
                        <a:pt x="75" y="20"/>
                        <a:pt x="77" y="23"/>
                      </a:cubicBezTo>
                      <a:cubicBezTo>
                        <a:pt x="79" y="26"/>
                        <a:pt x="81" y="29"/>
                        <a:pt x="84" y="30"/>
                      </a:cubicBezTo>
                      <a:cubicBezTo>
                        <a:pt x="87" y="32"/>
                        <a:pt x="91" y="31"/>
                        <a:pt x="94" y="32"/>
                      </a:cubicBezTo>
                      <a:cubicBezTo>
                        <a:pt x="99" y="33"/>
                        <a:pt x="104" y="34"/>
                        <a:pt x="109" y="36"/>
                      </a:cubicBezTo>
                      <a:cubicBezTo>
                        <a:pt x="112" y="38"/>
                        <a:pt x="114" y="43"/>
                        <a:pt x="118" y="44"/>
                      </a:cubicBezTo>
                      <a:cubicBezTo>
                        <a:pt x="121" y="46"/>
                        <a:pt x="124" y="46"/>
                        <a:pt x="127" y="45"/>
                      </a:cubicBezTo>
                      <a:cubicBezTo>
                        <a:pt x="129" y="44"/>
                        <a:pt x="131" y="41"/>
                        <a:pt x="132" y="39"/>
                      </a:cubicBezTo>
                      <a:cubicBezTo>
                        <a:pt x="134" y="37"/>
                        <a:pt x="135" y="35"/>
                        <a:pt x="135" y="32"/>
                      </a:cubicBezTo>
                      <a:cubicBezTo>
                        <a:pt x="135" y="30"/>
                        <a:pt x="133" y="28"/>
                        <a:pt x="133" y="26"/>
                      </a:cubicBezTo>
                      <a:cubicBezTo>
                        <a:pt x="132" y="23"/>
                        <a:pt x="132" y="20"/>
                        <a:pt x="133" y="17"/>
                      </a:cubicBezTo>
                      <a:cubicBezTo>
                        <a:pt x="133" y="14"/>
                        <a:pt x="136" y="12"/>
                        <a:pt x="138" y="10"/>
                      </a:cubicBezTo>
                      <a:cubicBezTo>
                        <a:pt x="141" y="8"/>
                        <a:pt x="145" y="7"/>
                        <a:pt x="149" y="6"/>
                      </a:cubicBezTo>
                      <a:cubicBezTo>
                        <a:pt x="152" y="5"/>
                        <a:pt x="154" y="4"/>
                        <a:pt x="157" y="4"/>
                      </a:cubicBezTo>
                      <a:cubicBezTo>
                        <a:pt x="160" y="4"/>
                        <a:pt x="162" y="6"/>
                        <a:pt x="165" y="7"/>
                      </a:cubicBezTo>
                      <a:cubicBezTo>
                        <a:pt x="166" y="8"/>
                        <a:pt x="169" y="7"/>
                        <a:pt x="170" y="9"/>
                      </a:cubicBezTo>
                      <a:cubicBezTo>
                        <a:pt x="172" y="10"/>
                        <a:pt x="172" y="13"/>
                        <a:pt x="174" y="15"/>
                      </a:cubicBezTo>
                      <a:cubicBezTo>
                        <a:pt x="177" y="17"/>
                        <a:pt x="181" y="18"/>
                        <a:pt x="185" y="19"/>
                      </a:cubicBezTo>
                      <a:cubicBezTo>
                        <a:pt x="187" y="19"/>
                        <a:pt x="190" y="19"/>
                        <a:pt x="192" y="19"/>
                      </a:cubicBezTo>
                      <a:cubicBezTo>
                        <a:pt x="193" y="19"/>
                        <a:pt x="195" y="18"/>
                        <a:pt x="196" y="19"/>
                      </a:cubicBezTo>
                      <a:cubicBezTo>
                        <a:pt x="197" y="20"/>
                        <a:pt x="197" y="21"/>
                        <a:pt x="198" y="22"/>
                      </a:cubicBezTo>
                      <a:cubicBezTo>
                        <a:pt x="197" y="23"/>
                        <a:pt x="195" y="25"/>
                        <a:pt x="195" y="27"/>
                      </a:cubicBezTo>
                      <a:cubicBezTo>
                        <a:pt x="194" y="31"/>
                        <a:pt x="196" y="35"/>
                        <a:pt x="195" y="38"/>
                      </a:cubicBezTo>
                      <a:cubicBezTo>
                        <a:pt x="195" y="41"/>
                        <a:pt x="192" y="43"/>
                        <a:pt x="192" y="46"/>
                      </a:cubicBezTo>
                      <a:cubicBezTo>
                        <a:pt x="192" y="51"/>
                        <a:pt x="195" y="56"/>
                        <a:pt x="196" y="62"/>
                      </a:cubicBezTo>
                      <a:cubicBezTo>
                        <a:pt x="198" y="99"/>
                        <a:pt x="198" y="136"/>
                        <a:pt x="199" y="172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2604"/>
                <p:cNvSpPr>
                  <a:spLocks noChangeAspect="1"/>
                </p:cNvSpPr>
                <p:nvPr/>
              </p:nvSpPr>
              <p:spPr bwMode="auto">
                <a:xfrm>
                  <a:off x="6993819" y="1869990"/>
                  <a:ext cx="707809" cy="697448"/>
                </a:xfrm>
                <a:custGeom>
                  <a:avLst/>
                  <a:gdLst>
                    <a:gd name="T0" fmla="*/ 167 w 144"/>
                    <a:gd name="T1" fmla="*/ 160 h 157"/>
                    <a:gd name="T2" fmla="*/ 165 w 144"/>
                    <a:gd name="T3" fmla="*/ 147 h 157"/>
                    <a:gd name="T4" fmla="*/ 171 w 144"/>
                    <a:gd name="T5" fmla="*/ 147 h 157"/>
                    <a:gd name="T6" fmla="*/ 161 w 144"/>
                    <a:gd name="T7" fmla="*/ 135 h 157"/>
                    <a:gd name="T8" fmla="*/ 150 w 144"/>
                    <a:gd name="T9" fmla="*/ 119 h 157"/>
                    <a:gd name="T10" fmla="*/ 141 w 144"/>
                    <a:gd name="T11" fmla="*/ 99 h 157"/>
                    <a:gd name="T12" fmla="*/ 136 w 144"/>
                    <a:gd name="T13" fmla="*/ 84 h 157"/>
                    <a:gd name="T14" fmla="*/ 131 w 144"/>
                    <a:gd name="T15" fmla="*/ 72 h 157"/>
                    <a:gd name="T16" fmla="*/ 119 w 144"/>
                    <a:gd name="T17" fmla="*/ 59 h 157"/>
                    <a:gd name="T18" fmla="*/ 113 w 144"/>
                    <a:gd name="T19" fmla="*/ 43 h 157"/>
                    <a:gd name="T20" fmla="*/ 115 w 144"/>
                    <a:gd name="T21" fmla="*/ 31 h 157"/>
                    <a:gd name="T22" fmla="*/ 110 w 144"/>
                    <a:gd name="T23" fmla="*/ 23 h 157"/>
                    <a:gd name="T24" fmla="*/ 111 w 144"/>
                    <a:gd name="T25" fmla="*/ 12 h 157"/>
                    <a:gd name="T26" fmla="*/ 104 w 144"/>
                    <a:gd name="T27" fmla="*/ 10 h 157"/>
                    <a:gd name="T28" fmla="*/ 96 w 144"/>
                    <a:gd name="T29" fmla="*/ 6 h 157"/>
                    <a:gd name="T30" fmla="*/ 91 w 144"/>
                    <a:gd name="T31" fmla="*/ 7 h 157"/>
                    <a:gd name="T32" fmla="*/ 84 w 144"/>
                    <a:gd name="T33" fmla="*/ 7 h 157"/>
                    <a:gd name="T34" fmla="*/ 78 w 144"/>
                    <a:gd name="T35" fmla="*/ 12 h 157"/>
                    <a:gd name="T36" fmla="*/ 67 w 144"/>
                    <a:gd name="T37" fmla="*/ 18 h 157"/>
                    <a:gd name="T38" fmla="*/ 56 w 144"/>
                    <a:gd name="T39" fmla="*/ 12 h 157"/>
                    <a:gd name="T40" fmla="*/ 47 w 144"/>
                    <a:gd name="T41" fmla="*/ 10 h 157"/>
                    <a:gd name="T42" fmla="*/ 37 w 144"/>
                    <a:gd name="T43" fmla="*/ 6 h 157"/>
                    <a:gd name="T44" fmla="*/ 24 w 144"/>
                    <a:gd name="T45" fmla="*/ 2 h 157"/>
                    <a:gd name="T46" fmla="*/ 13 w 144"/>
                    <a:gd name="T47" fmla="*/ 2 h 157"/>
                    <a:gd name="T48" fmla="*/ 7 w 144"/>
                    <a:gd name="T49" fmla="*/ 0 h 157"/>
                    <a:gd name="T50" fmla="*/ 4 w 144"/>
                    <a:gd name="T51" fmla="*/ 6 h 157"/>
                    <a:gd name="T52" fmla="*/ 4 w 144"/>
                    <a:gd name="T53" fmla="*/ 19 h 157"/>
                    <a:gd name="T54" fmla="*/ 0 w 144"/>
                    <a:gd name="T55" fmla="*/ 29 h 157"/>
                    <a:gd name="T56" fmla="*/ 5 w 144"/>
                    <a:gd name="T57" fmla="*/ 48 h 157"/>
                    <a:gd name="T58" fmla="*/ 8 w 144"/>
                    <a:gd name="T59" fmla="*/ 180 h 157"/>
                    <a:gd name="T60" fmla="*/ 133 w 144"/>
                    <a:gd name="T61" fmla="*/ 180 h 157"/>
                    <a:gd name="T62" fmla="*/ 137 w 144"/>
                    <a:gd name="T63" fmla="*/ 187 h 157"/>
                    <a:gd name="T64" fmla="*/ 145 w 144"/>
                    <a:gd name="T65" fmla="*/ 183 h 157"/>
                    <a:gd name="T66" fmla="*/ 146 w 144"/>
                    <a:gd name="T67" fmla="*/ 176 h 157"/>
                    <a:gd name="T68" fmla="*/ 152 w 144"/>
                    <a:gd name="T69" fmla="*/ 174 h 157"/>
                    <a:gd name="T70" fmla="*/ 154 w 144"/>
                    <a:gd name="T71" fmla="*/ 168 h 157"/>
                    <a:gd name="T72" fmla="*/ 161 w 144"/>
                    <a:gd name="T73" fmla="*/ 168 h 157"/>
                    <a:gd name="T74" fmla="*/ 167 w 144"/>
                    <a:gd name="T75" fmla="*/ 160 h 15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4"/>
                    <a:gd name="T115" fmla="*/ 0 h 157"/>
                    <a:gd name="T116" fmla="*/ 144 w 144"/>
                    <a:gd name="T117" fmla="*/ 157 h 15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4" h="157">
                      <a:moveTo>
                        <a:pt x="140" y="134"/>
                      </a:moveTo>
                      <a:cubicBezTo>
                        <a:pt x="140" y="131"/>
                        <a:pt x="137" y="126"/>
                        <a:pt x="138" y="123"/>
                      </a:cubicBezTo>
                      <a:cubicBezTo>
                        <a:pt x="138" y="121"/>
                        <a:pt x="144" y="124"/>
                        <a:pt x="143" y="123"/>
                      </a:cubicBezTo>
                      <a:cubicBezTo>
                        <a:pt x="142" y="118"/>
                        <a:pt x="137" y="117"/>
                        <a:pt x="135" y="113"/>
                      </a:cubicBezTo>
                      <a:cubicBezTo>
                        <a:pt x="132" y="109"/>
                        <a:pt x="129" y="104"/>
                        <a:pt x="126" y="99"/>
                      </a:cubicBezTo>
                      <a:cubicBezTo>
                        <a:pt x="123" y="94"/>
                        <a:pt x="121" y="89"/>
                        <a:pt x="118" y="83"/>
                      </a:cubicBezTo>
                      <a:cubicBezTo>
                        <a:pt x="116" y="79"/>
                        <a:pt x="115" y="74"/>
                        <a:pt x="114" y="70"/>
                      </a:cubicBezTo>
                      <a:cubicBezTo>
                        <a:pt x="113" y="66"/>
                        <a:pt x="112" y="63"/>
                        <a:pt x="110" y="60"/>
                      </a:cubicBezTo>
                      <a:cubicBezTo>
                        <a:pt x="108" y="56"/>
                        <a:pt x="103" y="53"/>
                        <a:pt x="100" y="49"/>
                      </a:cubicBezTo>
                      <a:cubicBezTo>
                        <a:pt x="98" y="45"/>
                        <a:pt x="96" y="41"/>
                        <a:pt x="95" y="36"/>
                      </a:cubicBezTo>
                      <a:cubicBezTo>
                        <a:pt x="94" y="33"/>
                        <a:pt x="96" y="30"/>
                        <a:pt x="96" y="26"/>
                      </a:cubicBezTo>
                      <a:cubicBezTo>
                        <a:pt x="95" y="24"/>
                        <a:pt x="93" y="22"/>
                        <a:pt x="92" y="19"/>
                      </a:cubicBezTo>
                      <a:cubicBezTo>
                        <a:pt x="92" y="16"/>
                        <a:pt x="95" y="13"/>
                        <a:pt x="93" y="10"/>
                      </a:cubicBezTo>
                      <a:cubicBezTo>
                        <a:pt x="92" y="8"/>
                        <a:pt x="89" y="9"/>
                        <a:pt x="87" y="8"/>
                      </a:cubicBezTo>
                      <a:cubicBezTo>
                        <a:pt x="84" y="7"/>
                        <a:pt x="82" y="5"/>
                        <a:pt x="80" y="5"/>
                      </a:cubicBezTo>
                      <a:cubicBezTo>
                        <a:pt x="78" y="5"/>
                        <a:pt x="77" y="6"/>
                        <a:pt x="76" y="6"/>
                      </a:cubicBezTo>
                      <a:cubicBezTo>
                        <a:pt x="74" y="7"/>
                        <a:pt x="72" y="5"/>
                        <a:pt x="70" y="6"/>
                      </a:cubicBezTo>
                      <a:cubicBezTo>
                        <a:pt x="68" y="6"/>
                        <a:pt x="67" y="9"/>
                        <a:pt x="65" y="10"/>
                      </a:cubicBezTo>
                      <a:cubicBezTo>
                        <a:pt x="62" y="12"/>
                        <a:pt x="59" y="15"/>
                        <a:pt x="56" y="15"/>
                      </a:cubicBezTo>
                      <a:cubicBezTo>
                        <a:pt x="53" y="15"/>
                        <a:pt x="50" y="11"/>
                        <a:pt x="47" y="10"/>
                      </a:cubicBezTo>
                      <a:cubicBezTo>
                        <a:pt x="45" y="9"/>
                        <a:pt x="42" y="9"/>
                        <a:pt x="39" y="8"/>
                      </a:cubicBezTo>
                      <a:cubicBezTo>
                        <a:pt x="36" y="7"/>
                        <a:pt x="34" y="6"/>
                        <a:pt x="31" y="5"/>
                      </a:cubicBezTo>
                      <a:cubicBezTo>
                        <a:pt x="28" y="4"/>
                        <a:pt x="24" y="2"/>
                        <a:pt x="20" y="2"/>
                      </a:cubicBezTo>
                      <a:cubicBezTo>
                        <a:pt x="17" y="1"/>
                        <a:pt x="14" y="3"/>
                        <a:pt x="11" y="2"/>
                      </a:cubicBezTo>
                      <a:cubicBezTo>
                        <a:pt x="9" y="2"/>
                        <a:pt x="7" y="1"/>
                        <a:pt x="6" y="0"/>
                      </a:cubicBezTo>
                      <a:cubicBezTo>
                        <a:pt x="5" y="1"/>
                        <a:pt x="3" y="3"/>
                        <a:pt x="3" y="5"/>
                      </a:cubicBezTo>
                      <a:cubicBezTo>
                        <a:pt x="2" y="9"/>
                        <a:pt x="4" y="13"/>
                        <a:pt x="3" y="16"/>
                      </a:cubicBezTo>
                      <a:cubicBezTo>
                        <a:pt x="3" y="19"/>
                        <a:pt x="0" y="21"/>
                        <a:pt x="0" y="24"/>
                      </a:cubicBezTo>
                      <a:cubicBezTo>
                        <a:pt x="0" y="29"/>
                        <a:pt x="3" y="34"/>
                        <a:pt x="4" y="40"/>
                      </a:cubicBezTo>
                      <a:cubicBezTo>
                        <a:pt x="6" y="77"/>
                        <a:pt x="6" y="113"/>
                        <a:pt x="7" y="150"/>
                      </a:cubicBezTo>
                      <a:cubicBezTo>
                        <a:pt x="42" y="150"/>
                        <a:pt x="76" y="148"/>
                        <a:pt x="111" y="150"/>
                      </a:cubicBezTo>
                      <a:cubicBezTo>
                        <a:pt x="114" y="150"/>
                        <a:pt x="113" y="155"/>
                        <a:pt x="115" y="156"/>
                      </a:cubicBezTo>
                      <a:cubicBezTo>
                        <a:pt x="117" y="157"/>
                        <a:pt x="120" y="155"/>
                        <a:pt x="121" y="153"/>
                      </a:cubicBezTo>
                      <a:cubicBezTo>
                        <a:pt x="122" y="151"/>
                        <a:pt x="121" y="149"/>
                        <a:pt x="122" y="147"/>
                      </a:cubicBezTo>
                      <a:cubicBezTo>
                        <a:pt x="123" y="145"/>
                        <a:pt x="125" y="146"/>
                        <a:pt x="127" y="145"/>
                      </a:cubicBezTo>
                      <a:cubicBezTo>
                        <a:pt x="128" y="143"/>
                        <a:pt x="128" y="141"/>
                        <a:pt x="129" y="140"/>
                      </a:cubicBezTo>
                      <a:cubicBezTo>
                        <a:pt x="131" y="139"/>
                        <a:pt x="133" y="141"/>
                        <a:pt x="135" y="140"/>
                      </a:cubicBezTo>
                      <a:cubicBezTo>
                        <a:pt x="137" y="138"/>
                        <a:pt x="139" y="136"/>
                        <a:pt x="140" y="13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2611"/>
                <p:cNvSpPr>
                  <a:spLocks noChangeAspect="1"/>
                </p:cNvSpPr>
                <p:nvPr/>
              </p:nvSpPr>
              <p:spPr bwMode="auto">
                <a:xfrm>
                  <a:off x="7450601" y="1907088"/>
                  <a:ext cx="172836" cy="237429"/>
                </a:xfrm>
                <a:custGeom>
                  <a:avLst/>
                  <a:gdLst>
                    <a:gd name="T0" fmla="*/ 42 w 35"/>
                    <a:gd name="T1" fmla="*/ 31 h 53"/>
                    <a:gd name="T2" fmla="*/ 37 w 35"/>
                    <a:gd name="T3" fmla="*/ 37 h 53"/>
                    <a:gd name="T4" fmla="*/ 37 w 35"/>
                    <a:gd name="T5" fmla="*/ 47 h 53"/>
                    <a:gd name="T6" fmla="*/ 34 w 35"/>
                    <a:gd name="T7" fmla="*/ 52 h 53"/>
                    <a:gd name="T8" fmla="*/ 35 w 35"/>
                    <a:gd name="T9" fmla="*/ 62 h 53"/>
                    <a:gd name="T10" fmla="*/ 34 w 35"/>
                    <a:gd name="T11" fmla="*/ 64 h 53"/>
                    <a:gd name="T12" fmla="*/ 23 w 35"/>
                    <a:gd name="T13" fmla="*/ 57 h 53"/>
                    <a:gd name="T14" fmla="*/ 20 w 35"/>
                    <a:gd name="T15" fmla="*/ 50 h 53"/>
                    <a:gd name="T16" fmla="*/ 8 w 35"/>
                    <a:gd name="T17" fmla="*/ 35 h 53"/>
                    <a:gd name="T18" fmla="*/ 8 w 35"/>
                    <a:gd name="T19" fmla="*/ 30 h 53"/>
                    <a:gd name="T20" fmla="*/ 5 w 35"/>
                    <a:gd name="T21" fmla="*/ 22 h 53"/>
                    <a:gd name="T22" fmla="*/ 1 w 35"/>
                    <a:gd name="T23" fmla="*/ 12 h 53"/>
                    <a:gd name="T24" fmla="*/ 2 w 35"/>
                    <a:gd name="T25" fmla="*/ 2 h 53"/>
                    <a:gd name="T26" fmla="*/ 11 w 35"/>
                    <a:gd name="T27" fmla="*/ 0 h 53"/>
                    <a:gd name="T28" fmla="*/ 20 w 35"/>
                    <a:gd name="T29" fmla="*/ 2 h 53"/>
                    <a:gd name="T30" fmla="*/ 29 w 35"/>
                    <a:gd name="T31" fmla="*/ 1 h 53"/>
                    <a:gd name="T32" fmla="*/ 42 w 35"/>
                    <a:gd name="T33" fmla="*/ 31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53"/>
                    <a:gd name="T53" fmla="*/ 35 w 35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53">
                      <a:moveTo>
                        <a:pt x="35" y="26"/>
                      </a:moveTo>
                      <a:cubicBezTo>
                        <a:pt x="33" y="27"/>
                        <a:pt x="31" y="29"/>
                        <a:pt x="31" y="31"/>
                      </a:cubicBezTo>
                      <a:cubicBezTo>
                        <a:pt x="30" y="34"/>
                        <a:pt x="32" y="36"/>
                        <a:pt x="31" y="39"/>
                      </a:cubicBezTo>
                      <a:cubicBezTo>
                        <a:pt x="31" y="40"/>
                        <a:pt x="28" y="41"/>
                        <a:pt x="28" y="43"/>
                      </a:cubicBezTo>
                      <a:cubicBezTo>
                        <a:pt x="28" y="46"/>
                        <a:pt x="29" y="48"/>
                        <a:pt x="29" y="51"/>
                      </a:cubicBezTo>
                      <a:cubicBezTo>
                        <a:pt x="29" y="52"/>
                        <a:pt x="29" y="53"/>
                        <a:pt x="28" y="53"/>
                      </a:cubicBezTo>
                      <a:cubicBezTo>
                        <a:pt x="25" y="52"/>
                        <a:pt x="21" y="50"/>
                        <a:pt x="19" y="47"/>
                      </a:cubicBezTo>
                      <a:cubicBezTo>
                        <a:pt x="17" y="46"/>
                        <a:pt x="18" y="43"/>
                        <a:pt x="17" y="41"/>
                      </a:cubicBezTo>
                      <a:cubicBezTo>
                        <a:pt x="14" y="37"/>
                        <a:pt x="10" y="33"/>
                        <a:pt x="7" y="29"/>
                      </a:cubicBezTo>
                      <a:cubicBezTo>
                        <a:pt x="6" y="28"/>
                        <a:pt x="7" y="26"/>
                        <a:pt x="7" y="25"/>
                      </a:cubicBezTo>
                      <a:cubicBezTo>
                        <a:pt x="6" y="23"/>
                        <a:pt x="5" y="20"/>
                        <a:pt x="4" y="18"/>
                      </a:cubicBezTo>
                      <a:cubicBezTo>
                        <a:pt x="3" y="15"/>
                        <a:pt x="1" y="13"/>
                        <a:pt x="1" y="10"/>
                      </a:cubicBezTo>
                      <a:cubicBezTo>
                        <a:pt x="1" y="7"/>
                        <a:pt x="0" y="4"/>
                        <a:pt x="2" y="2"/>
                      </a:cubicBezTo>
                      <a:cubicBezTo>
                        <a:pt x="4" y="0"/>
                        <a:pt x="7" y="0"/>
                        <a:pt x="9" y="0"/>
                      </a:cubicBezTo>
                      <a:cubicBezTo>
                        <a:pt x="12" y="0"/>
                        <a:pt x="15" y="2"/>
                        <a:pt x="17" y="2"/>
                      </a:cubicBezTo>
                      <a:cubicBezTo>
                        <a:pt x="20" y="2"/>
                        <a:pt x="22" y="1"/>
                        <a:pt x="24" y="1"/>
                      </a:cubicBezTo>
                      <a:lnTo>
                        <a:pt x="35" y="26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2659"/>
                <p:cNvSpPr>
                  <a:spLocks noChangeAspect="1"/>
                </p:cNvSpPr>
                <p:nvPr/>
              </p:nvSpPr>
              <p:spPr bwMode="auto">
                <a:xfrm>
                  <a:off x="8039071" y="3194398"/>
                  <a:ext cx="641966" cy="871811"/>
                </a:xfrm>
                <a:custGeom>
                  <a:avLst/>
                  <a:gdLst>
                    <a:gd name="T0" fmla="*/ 11 w 130"/>
                    <a:gd name="T1" fmla="*/ 139 h 196"/>
                    <a:gd name="T2" fmla="*/ 7 w 130"/>
                    <a:gd name="T3" fmla="*/ 150 h 196"/>
                    <a:gd name="T4" fmla="*/ 0 w 130"/>
                    <a:gd name="T5" fmla="*/ 158 h 196"/>
                    <a:gd name="T6" fmla="*/ 0 w 130"/>
                    <a:gd name="T7" fmla="*/ 223 h 196"/>
                    <a:gd name="T8" fmla="*/ 10 w 130"/>
                    <a:gd name="T9" fmla="*/ 235 h 196"/>
                    <a:gd name="T10" fmla="*/ 16 w 130"/>
                    <a:gd name="T11" fmla="*/ 221 h 196"/>
                    <a:gd name="T12" fmla="*/ 31 w 130"/>
                    <a:gd name="T13" fmla="*/ 205 h 196"/>
                    <a:gd name="T14" fmla="*/ 46 w 130"/>
                    <a:gd name="T15" fmla="*/ 189 h 196"/>
                    <a:gd name="T16" fmla="*/ 52 w 130"/>
                    <a:gd name="T17" fmla="*/ 186 h 196"/>
                    <a:gd name="T18" fmla="*/ 56 w 130"/>
                    <a:gd name="T19" fmla="*/ 179 h 196"/>
                    <a:gd name="T20" fmla="*/ 70 w 130"/>
                    <a:gd name="T21" fmla="*/ 171 h 196"/>
                    <a:gd name="T22" fmla="*/ 79 w 130"/>
                    <a:gd name="T23" fmla="*/ 167 h 196"/>
                    <a:gd name="T24" fmla="*/ 90 w 130"/>
                    <a:gd name="T25" fmla="*/ 153 h 196"/>
                    <a:gd name="T26" fmla="*/ 101 w 130"/>
                    <a:gd name="T27" fmla="*/ 139 h 196"/>
                    <a:gd name="T28" fmla="*/ 110 w 130"/>
                    <a:gd name="T29" fmla="*/ 122 h 196"/>
                    <a:gd name="T30" fmla="*/ 125 w 130"/>
                    <a:gd name="T31" fmla="*/ 101 h 196"/>
                    <a:gd name="T32" fmla="*/ 124 w 130"/>
                    <a:gd name="T33" fmla="*/ 96 h 196"/>
                    <a:gd name="T34" fmla="*/ 136 w 130"/>
                    <a:gd name="T35" fmla="*/ 76 h 196"/>
                    <a:gd name="T36" fmla="*/ 134 w 130"/>
                    <a:gd name="T37" fmla="*/ 71 h 196"/>
                    <a:gd name="T38" fmla="*/ 140 w 130"/>
                    <a:gd name="T39" fmla="*/ 66 h 196"/>
                    <a:gd name="T40" fmla="*/ 145 w 130"/>
                    <a:gd name="T41" fmla="*/ 54 h 196"/>
                    <a:gd name="T42" fmla="*/ 150 w 130"/>
                    <a:gd name="T43" fmla="*/ 43 h 196"/>
                    <a:gd name="T44" fmla="*/ 150 w 130"/>
                    <a:gd name="T45" fmla="*/ 30 h 196"/>
                    <a:gd name="T46" fmla="*/ 154 w 130"/>
                    <a:gd name="T47" fmla="*/ 23 h 196"/>
                    <a:gd name="T48" fmla="*/ 152 w 130"/>
                    <a:gd name="T49" fmla="*/ 12 h 196"/>
                    <a:gd name="T50" fmla="*/ 155 w 130"/>
                    <a:gd name="T51" fmla="*/ 2 h 196"/>
                    <a:gd name="T52" fmla="*/ 148 w 130"/>
                    <a:gd name="T53" fmla="*/ 0 h 196"/>
                    <a:gd name="T54" fmla="*/ 144 w 130"/>
                    <a:gd name="T55" fmla="*/ 1 h 196"/>
                    <a:gd name="T56" fmla="*/ 139 w 130"/>
                    <a:gd name="T57" fmla="*/ 6 h 196"/>
                    <a:gd name="T58" fmla="*/ 127 w 130"/>
                    <a:gd name="T59" fmla="*/ 10 h 196"/>
                    <a:gd name="T60" fmla="*/ 120 w 130"/>
                    <a:gd name="T61" fmla="*/ 13 h 196"/>
                    <a:gd name="T62" fmla="*/ 113 w 130"/>
                    <a:gd name="T63" fmla="*/ 11 h 196"/>
                    <a:gd name="T64" fmla="*/ 107 w 130"/>
                    <a:gd name="T65" fmla="*/ 14 h 196"/>
                    <a:gd name="T66" fmla="*/ 96 w 130"/>
                    <a:gd name="T67" fmla="*/ 14 h 196"/>
                    <a:gd name="T68" fmla="*/ 88 w 130"/>
                    <a:gd name="T69" fmla="*/ 19 h 196"/>
                    <a:gd name="T70" fmla="*/ 77 w 130"/>
                    <a:gd name="T71" fmla="*/ 23 h 196"/>
                    <a:gd name="T72" fmla="*/ 71 w 130"/>
                    <a:gd name="T73" fmla="*/ 22 h 196"/>
                    <a:gd name="T74" fmla="*/ 59 w 130"/>
                    <a:gd name="T75" fmla="*/ 26 h 196"/>
                    <a:gd name="T76" fmla="*/ 47 w 130"/>
                    <a:gd name="T77" fmla="*/ 25 h 196"/>
                    <a:gd name="T78" fmla="*/ 41 w 130"/>
                    <a:gd name="T79" fmla="*/ 19 h 196"/>
                    <a:gd name="T80" fmla="*/ 41 w 130"/>
                    <a:gd name="T81" fmla="*/ 14 h 196"/>
                    <a:gd name="T82" fmla="*/ 35 w 130"/>
                    <a:gd name="T83" fmla="*/ 12 h 196"/>
                    <a:gd name="T84" fmla="*/ 31 w 130"/>
                    <a:gd name="T85" fmla="*/ 14 h 196"/>
                    <a:gd name="T86" fmla="*/ 28 w 130"/>
                    <a:gd name="T87" fmla="*/ 17 h 196"/>
                    <a:gd name="T88" fmla="*/ 22 w 130"/>
                    <a:gd name="T89" fmla="*/ 28 h 196"/>
                    <a:gd name="T90" fmla="*/ 31 w 130"/>
                    <a:gd name="T91" fmla="*/ 37 h 196"/>
                    <a:gd name="T92" fmla="*/ 34 w 130"/>
                    <a:gd name="T93" fmla="*/ 43 h 196"/>
                    <a:gd name="T94" fmla="*/ 41 w 130"/>
                    <a:gd name="T95" fmla="*/ 50 h 196"/>
                    <a:gd name="T96" fmla="*/ 90 w 130"/>
                    <a:gd name="T97" fmla="*/ 70 h 196"/>
                    <a:gd name="T98" fmla="*/ 104 w 130"/>
                    <a:gd name="T99" fmla="*/ 67 h 196"/>
                    <a:gd name="T100" fmla="*/ 60 w 130"/>
                    <a:gd name="T101" fmla="*/ 121 h 196"/>
                    <a:gd name="T102" fmla="*/ 43 w 130"/>
                    <a:gd name="T103" fmla="*/ 122 h 196"/>
                    <a:gd name="T104" fmla="*/ 26 w 130"/>
                    <a:gd name="T105" fmla="*/ 129 h 196"/>
                    <a:gd name="T106" fmla="*/ 11 w 130"/>
                    <a:gd name="T107" fmla="*/ 139 h 19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0"/>
                    <a:gd name="T163" fmla="*/ 0 h 196"/>
                    <a:gd name="T164" fmla="*/ 130 w 130"/>
                    <a:gd name="T165" fmla="*/ 196 h 19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0" h="196">
                      <a:moveTo>
                        <a:pt x="9" y="116"/>
                      </a:moveTo>
                      <a:cubicBezTo>
                        <a:pt x="8" y="119"/>
                        <a:pt x="9" y="123"/>
                        <a:pt x="6" y="125"/>
                      </a:cubicBezTo>
                      <a:lnTo>
                        <a:pt x="0" y="132"/>
                      </a:lnTo>
                      <a:lnTo>
                        <a:pt x="0" y="186"/>
                      </a:lnTo>
                      <a:lnTo>
                        <a:pt x="8" y="196"/>
                      </a:lnTo>
                      <a:cubicBezTo>
                        <a:pt x="9" y="192"/>
                        <a:pt x="11" y="188"/>
                        <a:pt x="13" y="184"/>
                      </a:cubicBezTo>
                      <a:cubicBezTo>
                        <a:pt x="17" y="179"/>
                        <a:pt x="21" y="175"/>
                        <a:pt x="26" y="171"/>
                      </a:cubicBezTo>
                      <a:cubicBezTo>
                        <a:pt x="30" y="166"/>
                        <a:pt x="34" y="162"/>
                        <a:pt x="38" y="158"/>
                      </a:cubicBezTo>
                      <a:cubicBezTo>
                        <a:pt x="39" y="157"/>
                        <a:pt x="41" y="156"/>
                        <a:pt x="43" y="155"/>
                      </a:cubicBezTo>
                      <a:cubicBezTo>
                        <a:pt x="45" y="153"/>
                        <a:pt x="46" y="150"/>
                        <a:pt x="47" y="149"/>
                      </a:cubicBezTo>
                      <a:cubicBezTo>
                        <a:pt x="51" y="146"/>
                        <a:pt x="54" y="145"/>
                        <a:pt x="58" y="143"/>
                      </a:cubicBezTo>
                      <a:cubicBezTo>
                        <a:pt x="61" y="141"/>
                        <a:pt x="64" y="141"/>
                        <a:pt x="66" y="139"/>
                      </a:cubicBezTo>
                      <a:cubicBezTo>
                        <a:pt x="70" y="136"/>
                        <a:pt x="72" y="132"/>
                        <a:pt x="75" y="128"/>
                      </a:cubicBezTo>
                      <a:cubicBezTo>
                        <a:pt x="78" y="124"/>
                        <a:pt x="81" y="120"/>
                        <a:pt x="84" y="116"/>
                      </a:cubicBezTo>
                      <a:cubicBezTo>
                        <a:pt x="87" y="111"/>
                        <a:pt x="90" y="106"/>
                        <a:pt x="92" y="102"/>
                      </a:cubicBezTo>
                      <a:cubicBezTo>
                        <a:pt x="96" y="96"/>
                        <a:pt x="100" y="90"/>
                        <a:pt x="104" y="84"/>
                      </a:cubicBezTo>
                      <a:cubicBezTo>
                        <a:pt x="104" y="83"/>
                        <a:pt x="103" y="81"/>
                        <a:pt x="103" y="80"/>
                      </a:cubicBezTo>
                      <a:cubicBezTo>
                        <a:pt x="106" y="74"/>
                        <a:pt x="110" y="69"/>
                        <a:pt x="113" y="63"/>
                      </a:cubicBezTo>
                      <a:cubicBezTo>
                        <a:pt x="113" y="62"/>
                        <a:pt x="112" y="60"/>
                        <a:pt x="112" y="59"/>
                      </a:cubicBezTo>
                      <a:cubicBezTo>
                        <a:pt x="113" y="58"/>
                        <a:pt x="116" y="57"/>
                        <a:pt x="117" y="55"/>
                      </a:cubicBezTo>
                      <a:cubicBezTo>
                        <a:pt x="119" y="52"/>
                        <a:pt x="120" y="48"/>
                        <a:pt x="121" y="45"/>
                      </a:cubicBezTo>
                      <a:cubicBezTo>
                        <a:pt x="122" y="42"/>
                        <a:pt x="124" y="39"/>
                        <a:pt x="125" y="36"/>
                      </a:cubicBezTo>
                      <a:cubicBezTo>
                        <a:pt x="125" y="32"/>
                        <a:pt x="124" y="28"/>
                        <a:pt x="125" y="25"/>
                      </a:cubicBezTo>
                      <a:cubicBezTo>
                        <a:pt x="125" y="23"/>
                        <a:pt x="128" y="21"/>
                        <a:pt x="128" y="19"/>
                      </a:cubicBezTo>
                      <a:cubicBezTo>
                        <a:pt x="128" y="16"/>
                        <a:pt x="127" y="13"/>
                        <a:pt x="127" y="10"/>
                      </a:cubicBezTo>
                      <a:cubicBezTo>
                        <a:pt x="127" y="7"/>
                        <a:pt x="130" y="5"/>
                        <a:pt x="129" y="2"/>
                      </a:cubicBezTo>
                      <a:cubicBezTo>
                        <a:pt x="128" y="0"/>
                        <a:pt x="125" y="0"/>
                        <a:pt x="123" y="0"/>
                      </a:cubicBezTo>
                      <a:cubicBezTo>
                        <a:pt x="121" y="0"/>
                        <a:pt x="120" y="1"/>
                        <a:pt x="120" y="1"/>
                      </a:cubicBezTo>
                      <a:cubicBezTo>
                        <a:pt x="118" y="2"/>
                        <a:pt x="117" y="4"/>
                        <a:pt x="116" y="5"/>
                      </a:cubicBezTo>
                      <a:cubicBezTo>
                        <a:pt x="113" y="7"/>
                        <a:pt x="109" y="7"/>
                        <a:pt x="106" y="8"/>
                      </a:cubicBezTo>
                      <a:cubicBezTo>
                        <a:pt x="104" y="9"/>
                        <a:pt x="103" y="10"/>
                        <a:pt x="100" y="11"/>
                      </a:cubicBezTo>
                      <a:cubicBezTo>
                        <a:pt x="98" y="11"/>
                        <a:pt x="96" y="9"/>
                        <a:pt x="94" y="9"/>
                      </a:cubicBezTo>
                      <a:cubicBezTo>
                        <a:pt x="92" y="9"/>
                        <a:pt x="91" y="12"/>
                        <a:pt x="89" y="12"/>
                      </a:cubicBezTo>
                      <a:cubicBezTo>
                        <a:pt x="86" y="13"/>
                        <a:pt x="83" y="11"/>
                        <a:pt x="80" y="12"/>
                      </a:cubicBezTo>
                      <a:cubicBezTo>
                        <a:pt x="77" y="13"/>
                        <a:pt x="75" y="15"/>
                        <a:pt x="73" y="16"/>
                      </a:cubicBezTo>
                      <a:cubicBezTo>
                        <a:pt x="70" y="18"/>
                        <a:pt x="67" y="19"/>
                        <a:pt x="64" y="19"/>
                      </a:cubicBezTo>
                      <a:cubicBezTo>
                        <a:pt x="63" y="19"/>
                        <a:pt x="61" y="18"/>
                        <a:pt x="59" y="18"/>
                      </a:cubicBezTo>
                      <a:cubicBezTo>
                        <a:pt x="56" y="19"/>
                        <a:pt x="53" y="22"/>
                        <a:pt x="49" y="22"/>
                      </a:cubicBezTo>
                      <a:cubicBezTo>
                        <a:pt x="46" y="23"/>
                        <a:pt x="42" y="22"/>
                        <a:pt x="39" y="21"/>
                      </a:cubicBezTo>
                      <a:cubicBezTo>
                        <a:pt x="37" y="20"/>
                        <a:pt x="35" y="18"/>
                        <a:pt x="34" y="16"/>
                      </a:cubicBezTo>
                      <a:cubicBezTo>
                        <a:pt x="33" y="15"/>
                        <a:pt x="35" y="13"/>
                        <a:pt x="34" y="12"/>
                      </a:cubicBezTo>
                      <a:cubicBezTo>
                        <a:pt x="32" y="11"/>
                        <a:pt x="31" y="11"/>
                        <a:pt x="29" y="10"/>
                      </a:cubicBezTo>
                      <a:cubicBezTo>
                        <a:pt x="28" y="11"/>
                        <a:pt x="27" y="11"/>
                        <a:pt x="26" y="12"/>
                      </a:cubicBezTo>
                      <a:cubicBezTo>
                        <a:pt x="25" y="13"/>
                        <a:pt x="24" y="14"/>
                        <a:pt x="23" y="14"/>
                      </a:cubicBezTo>
                      <a:cubicBezTo>
                        <a:pt x="21" y="17"/>
                        <a:pt x="17" y="20"/>
                        <a:pt x="18" y="23"/>
                      </a:cubicBezTo>
                      <a:cubicBezTo>
                        <a:pt x="19" y="27"/>
                        <a:pt x="24" y="28"/>
                        <a:pt x="26" y="31"/>
                      </a:cubicBezTo>
                      <a:cubicBezTo>
                        <a:pt x="27" y="32"/>
                        <a:pt x="27" y="34"/>
                        <a:pt x="28" y="36"/>
                      </a:cubicBezTo>
                      <a:cubicBezTo>
                        <a:pt x="30" y="38"/>
                        <a:pt x="31" y="41"/>
                        <a:pt x="34" y="42"/>
                      </a:cubicBezTo>
                      <a:lnTo>
                        <a:pt x="75" y="58"/>
                      </a:lnTo>
                      <a:cubicBezTo>
                        <a:pt x="79" y="59"/>
                        <a:pt x="90" y="53"/>
                        <a:pt x="87" y="56"/>
                      </a:cubicBezTo>
                      <a:lnTo>
                        <a:pt x="50" y="101"/>
                      </a:lnTo>
                      <a:cubicBezTo>
                        <a:pt x="47" y="105"/>
                        <a:pt x="40" y="101"/>
                        <a:pt x="36" y="102"/>
                      </a:cubicBezTo>
                      <a:cubicBezTo>
                        <a:pt x="31" y="103"/>
                        <a:pt x="27" y="106"/>
                        <a:pt x="22" y="108"/>
                      </a:cubicBezTo>
                      <a:cubicBezTo>
                        <a:pt x="18" y="110"/>
                        <a:pt x="13" y="114"/>
                        <a:pt x="9" y="11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2660"/>
                <p:cNvSpPr>
                  <a:spLocks noChangeAspect="1"/>
                </p:cNvSpPr>
                <p:nvPr/>
              </p:nvSpPr>
              <p:spPr bwMode="auto">
                <a:xfrm>
                  <a:off x="7150195" y="5843214"/>
                  <a:ext cx="148145" cy="144686"/>
                </a:xfrm>
                <a:custGeom>
                  <a:avLst/>
                  <a:gdLst>
                    <a:gd name="T0" fmla="*/ 23 w 30"/>
                    <a:gd name="T1" fmla="*/ 0 h 32"/>
                    <a:gd name="T2" fmla="*/ 35 w 30"/>
                    <a:gd name="T3" fmla="*/ 11 h 32"/>
                    <a:gd name="T4" fmla="*/ 35 w 30"/>
                    <a:gd name="T5" fmla="*/ 18 h 32"/>
                    <a:gd name="T6" fmla="*/ 29 w 30"/>
                    <a:gd name="T7" fmla="*/ 28 h 32"/>
                    <a:gd name="T8" fmla="*/ 25 w 30"/>
                    <a:gd name="T9" fmla="*/ 29 h 32"/>
                    <a:gd name="T10" fmla="*/ 19 w 30"/>
                    <a:gd name="T11" fmla="*/ 29 h 32"/>
                    <a:gd name="T12" fmla="*/ 14 w 30"/>
                    <a:gd name="T13" fmla="*/ 38 h 32"/>
                    <a:gd name="T14" fmla="*/ 10 w 30"/>
                    <a:gd name="T15" fmla="*/ 38 h 32"/>
                    <a:gd name="T16" fmla="*/ 5 w 30"/>
                    <a:gd name="T17" fmla="*/ 32 h 32"/>
                    <a:gd name="T18" fmla="*/ 1 w 30"/>
                    <a:gd name="T19" fmla="*/ 26 h 32"/>
                    <a:gd name="T20" fmla="*/ 1 w 30"/>
                    <a:gd name="T21" fmla="*/ 18 h 32"/>
                    <a:gd name="T22" fmla="*/ 7 w 30"/>
                    <a:gd name="T23" fmla="*/ 15 h 32"/>
                    <a:gd name="T24" fmla="*/ 13 w 30"/>
                    <a:gd name="T25" fmla="*/ 6 h 32"/>
                    <a:gd name="T26" fmla="*/ 19 w 30"/>
                    <a:gd name="T27" fmla="*/ 4 h 32"/>
                    <a:gd name="T28" fmla="*/ 23 w 30"/>
                    <a:gd name="T29" fmla="*/ 0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0"/>
                    <a:gd name="T46" fmla="*/ 0 h 32"/>
                    <a:gd name="T47" fmla="*/ 30 w 30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0" h="32">
                      <a:moveTo>
                        <a:pt x="19" y="0"/>
                      </a:moveTo>
                      <a:cubicBezTo>
                        <a:pt x="23" y="2"/>
                        <a:pt x="26" y="6"/>
                        <a:pt x="29" y="9"/>
                      </a:cubicBezTo>
                      <a:cubicBezTo>
                        <a:pt x="30" y="11"/>
                        <a:pt x="30" y="13"/>
                        <a:pt x="29" y="15"/>
                      </a:cubicBezTo>
                      <a:cubicBezTo>
                        <a:pt x="28" y="18"/>
                        <a:pt x="26" y="20"/>
                        <a:pt x="24" y="23"/>
                      </a:cubicBezTo>
                      <a:cubicBezTo>
                        <a:pt x="23" y="24"/>
                        <a:pt x="22" y="24"/>
                        <a:pt x="21" y="24"/>
                      </a:cubicBezTo>
                      <a:cubicBezTo>
                        <a:pt x="19" y="24"/>
                        <a:pt x="17" y="23"/>
                        <a:pt x="16" y="24"/>
                      </a:cubicBezTo>
                      <a:cubicBezTo>
                        <a:pt x="14" y="26"/>
                        <a:pt x="14" y="30"/>
                        <a:pt x="12" y="31"/>
                      </a:cubicBezTo>
                      <a:cubicBezTo>
                        <a:pt x="11" y="32"/>
                        <a:pt x="9" y="32"/>
                        <a:pt x="8" y="31"/>
                      </a:cubicBezTo>
                      <a:cubicBezTo>
                        <a:pt x="6" y="30"/>
                        <a:pt x="5" y="28"/>
                        <a:pt x="4" y="26"/>
                      </a:cubicBezTo>
                      <a:cubicBezTo>
                        <a:pt x="3" y="24"/>
                        <a:pt x="2" y="23"/>
                        <a:pt x="1" y="21"/>
                      </a:cubicBezTo>
                      <a:cubicBezTo>
                        <a:pt x="1" y="19"/>
                        <a:pt x="0" y="17"/>
                        <a:pt x="1" y="15"/>
                      </a:cubicBezTo>
                      <a:cubicBezTo>
                        <a:pt x="2" y="14"/>
                        <a:pt x="5" y="14"/>
                        <a:pt x="6" y="12"/>
                      </a:cubicBezTo>
                      <a:cubicBezTo>
                        <a:pt x="8" y="10"/>
                        <a:pt x="8" y="7"/>
                        <a:pt x="11" y="5"/>
                      </a:cubicBezTo>
                      <a:cubicBezTo>
                        <a:pt x="12" y="4"/>
                        <a:pt x="14" y="4"/>
                        <a:pt x="16" y="3"/>
                      </a:cubicBezTo>
                      <a:cubicBezTo>
                        <a:pt x="17" y="3"/>
                        <a:pt x="18" y="0"/>
                        <a:pt x="19" y="0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2722"/>
                <p:cNvSpPr>
                  <a:spLocks noChangeAspect="1"/>
                </p:cNvSpPr>
                <p:nvPr/>
              </p:nvSpPr>
              <p:spPr bwMode="auto">
                <a:xfrm>
                  <a:off x="5146111" y="1558362"/>
                  <a:ext cx="16461" cy="11130"/>
                </a:xfrm>
                <a:custGeom>
                  <a:avLst/>
                  <a:gdLst>
                    <a:gd name="T0" fmla="*/ 0 w 4"/>
                    <a:gd name="T1" fmla="*/ 2 h 3"/>
                    <a:gd name="T2" fmla="*/ 2 w 4"/>
                    <a:gd name="T3" fmla="*/ 1 h 3"/>
                    <a:gd name="T4" fmla="*/ 3 w 4"/>
                    <a:gd name="T5" fmla="*/ 0 h 3"/>
                    <a:gd name="T6" fmla="*/ 4 w 4"/>
                    <a:gd name="T7" fmla="*/ 2 h 3"/>
                    <a:gd name="T8" fmla="*/ 2 w 4"/>
                    <a:gd name="T9" fmla="*/ 3 h 3"/>
                    <a:gd name="T10" fmla="*/ 0 w 4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3"/>
                    <a:gd name="T20" fmla="*/ 4 w 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3">
                      <a:moveTo>
                        <a:pt x="0" y="2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49"/>
                <p:cNvSpPr/>
                <p:nvPr/>
              </p:nvSpPr>
              <p:spPr bwMode="auto">
                <a:xfrm>
                  <a:off x="6954751" y="3115829"/>
                  <a:ext cx="694987" cy="163178"/>
                </a:xfrm>
                <a:custGeom>
                  <a:avLst/>
                  <a:gdLst>
                    <a:gd name="connsiteX0" fmla="*/ 0 w 266700"/>
                    <a:gd name="connsiteY0" fmla="*/ 66675 h 66675"/>
                    <a:gd name="connsiteX1" fmla="*/ 14288 w 266700"/>
                    <a:gd name="connsiteY1" fmla="*/ 54769 h 66675"/>
                    <a:gd name="connsiteX2" fmla="*/ 21432 w 266700"/>
                    <a:gd name="connsiteY2" fmla="*/ 50007 h 66675"/>
                    <a:gd name="connsiteX3" fmla="*/ 26194 w 266700"/>
                    <a:gd name="connsiteY3" fmla="*/ 42863 h 66675"/>
                    <a:gd name="connsiteX4" fmla="*/ 50007 w 266700"/>
                    <a:gd name="connsiteY4" fmla="*/ 35719 h 66675"/>
                    <a:gd name="connsiteX5" fmla="*/ 173832 w 266700"/>
                    <a:gd name="connsiteY5" fmla="*/ 38100 h 66675"/>
                    <a:gd name="connsiteX6" fmla="*/ 180975 w 266700"/>
                    <a:gd name="connsiteY6" fmla="*/ 33338 h 66675"/>
                    <a:gd name="connsiteX7" fmla="*/ 183357 w 266700"/>
                    <a:gd name="connsiteY7" fmla="*/ 26194 h 66675"/>
                    <a:gd name="connsiteX8" fmla="*/ 185738 w 266700"/>
                    <a:gd name="connsiteY8" fmla="*/ 2382 h 66675"/>
                    <a:gd name="connsiteX9" fmla="*/ 192882 w 266700"/>
                    <a:gd name="connsiteY9" fmla="*/ 0 h 66675"/>
                    <a:gd name="connsiteX10" fmla="*/ 204788 w 266700"/>
                    <a:gd name="connsiteY10" fmla="*/ 2382 h 66675"/>
                    <a:gd name="connsiteX11" fmla="*/ 209550 w 266700"/>
                    <a:gd name="connsiteY11" fmla="*/ 9525 h 66675"/>
                    <a:gd name="connsiteX12" fmla="*/ 214313 w 266700"/>
                    <a:gd name="connsiteY12" fmla="*/ 30957 h 66675"/>
                    <a:gd name="connsiteX13" fmla="*/ 219075 w 266700"/>
                    <a:gd name="connsiteY13" fmla="*/ 38100 h 66675"/>
                    <a:gd name="connsiteX14" fmla="*/ 226219 w 266700"/>
                    <a:gd name="connsiteY14" fmla="*/ 40482 h 66675"/>
                    <a:gd name="connsiteX15" fmla="*/ 242888 w 266700"/>
                    <a:gd name="connsiteY15" fmla="*/ 42863 h 66675"/>
                    <a:gd name="connsiteX16" fmla="*/ 259557 w 266700"/>
                    <a:gd name="connsiteY16" fmla="*/ 59532 h 66675"/>
                    <a:gd name="connsiteX17" fmla="*/ 266700 w 266700"/>
                    <a:gd name="connsiteY17" fmla="*/ 59532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6700" h="66675">
                      <a:moveTo>
                        <a:pt x="0" y="66675"/>
                      </a:moveTo>
                      <a:cubicBezTo>
                        <a:pt x="4763" y="62706"/>
                        <a:pt x="9394" y="58575"/>
                        <a:pt x="14288" y="54769"/>
                      </a:cubicBezTo>
                      <a:cubicBezTo>
                        <a:pt x="16547" y="53012"/>
                        <a:pt x="19408" y="52031"/>
                        <a:pt x="21432" y="50007"/>
                      </a:cubicBezTo>
                      <a:cubicBezTo>
                        <a:pt x="23456" y="47983"/>
                        <a:pt x="23767" y="44380"/>
                        <a:pt x="26194" y="42863"/>
                      </a:cubicBezTo>
                      <a:cubicBezTo>
                        <a:pt x="30061" y="40446"/>
                        <a:pt x="44429" y="37113"/>
                        <a:pt x="50007" y="35719"/>
                      </a:cubicBezTo>
                      <a:cubicBezTo>
                        <a:pt x="146845" y="41253"/>
                        <a:pt x="105572" y="42117"/>
                        <a:pt x="173832" y="38100"/>
                      </a:cubicBezTo>
                      <a:cubicBezTo>
                        <a:pt x="176213" y="36513"/>
                        <a:pt x="179187" y="35573"/>
                        <a:pt x="180975" y="33338"/>
                      </a:cubicBezTo>
                      <a:cubicBezTo>
                        <a:pt x="182543" y="31378"/>
                        <a:pt x="182975" y="28675"/>
                        <a:pt x="183357" y="26194"/>
                      </a:cubicBezTo>
                      <a:cubicBezTo>
                        <a:pt x="184570" y="18310"/>
                        <a:pt x="183012" y="9879"/>
                        <a:pt x="185738" y="2382"/>
                      </a:cubicBezTo>
                      <a:cubicBezTo>
                        <a:pt x="186596" y="23"/>
                        <a:pt x="190501" y="794"/>
                        <a:pt x="192882" y="0"/>
                      </a:cubicBezTo>
                      <a:cubicBezTo>
                        <a:pt x="196851" y="794"/>
                        <a:pt x="201274" y="374"/>
                        <a:pt x="204788" y="2382"/>
                      </a:cubicBezTo>
                      <a:cubicBezTo>
                        <a:pt x="207273" y="3802"/>
                        <a:pt x="208545" y="6846"/>
                        <a:pt x="209550" y="9525"/>
                      </a:cubicBezTo>
                      <a:cubicBezTo>
                        <a:pt x="212934" y="18548"/>
                        <a:pt x="210659" y="22431"/>
                        <a:pt x="214313" y="30957"/>
                      </a:cubicBezTo>
                      <a:cubicBezTo>
                        <a:pt x="215440" y="33587"/>
                        <a:pt x="216840" y="36312"/>
                        <a:pt x="219075" y="38100"/>
                      </a:cubicBezTo>
                      <a:cubicBezTo>
                        <a:pt x="221035" y="39668"/>
                        <a:pt x="223758" y="39990"/>
                        <a:pt x="226219" y="40482"/>
                      </a:cubicBezTo>
                      <a:cubicBezTo>
                        <a:pt x="231723" y="41583"/>
                        <a:pt x="237332" y="42069"/>
                        <a:pt x="242888" y="42863"/>
                      </a:cubicBezTo>
                      <a:cubicBezTo>
                        <a:pt x="250221" y="53862"/>
                        <a:pt x="248555" y="57698"/>
                        <a:pt x="259557" y="59532"/>
                      </a:cubicBezTo>
                      <a:cubicBezTo>
                        <a:pt x="261906" y="59924"/>
                        <a:pt x="264319" y="59532"/>
                        <a:pt x="266700" y="59532"/>
                      </a:cubicBezTo>
                    </a:path>
                  </a:pathLst>
                </a:custGeom>
                <a:noFill/>
                <a:ln w="317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4384613" y="2301256"/>
                  <a:ext cx="2090499" cy="1380058"/>
                  <a:chOff x="4384808" y="2304038"/>
                  <a:chExt cx="2090499" cy="1380058"/>
                </a:xfrm>
              </p:grpSpPr>
              <p:sp>
                <p:nvSpPr>
                  <p:cNvPr id="48" name="Freeform 2553"/>
                  <p:cNvSpPr>
                    <a:spLocks noChangeAspect="1"/>
                  </p:cNvSpPr>
                  <p:nvPr/>
                </p:nvSpPr>
                <p:spPr bwMode="auto">
                  <a:xfrm>
                    <a:off x="4384808" y="2871644"/>
                    <a:ext cx="382712" cy="281946"/>
                  </a:xfrm>
                  <a:custGeom>
                    <a:avLst/>
                    <a:gdLst>
                      <a:gd name="T0" fmla="*/ 12 w 78"/>
                      <a:gd name="T1" fmla="*/ 76 h 64"/>
                      <a:gd name="T2" fmla="*/ 11 w 78"/>
                      <a:gd name="T3" fmla="*/ 70 h 64"/>
                      <a:gd name="T4" fmla="*/ 11 w 78"/>
                      <a:gd name="T5" fmla="*/ 64 h 64"/>
                      <a:gd name="T6" fmla="*/ 24 w 78"/>
                      <a:gd name="T7" fmla="*/ 64 h 64"/>
                      <a:gd name="T8" fmla="*/ 36 w 78"/>
                      <a:gd name="T9" fmla="*/ 61 h 64"/>
                      <a:gd name="T10" fmla="*/ 46 w 78"/>
                      <a:gd name="T11" fmla="*/ 62 h 64"/>
                      <a:gd name="T12" fmla="*/ 55 w 78"/>
                      <a:gd name="T13" fmla="*/ 61 h 64"/>
                      <a:gd name="T14" fmla="*/ 56 w 78"/>
                      <a:gd name="T15" fmla="*/ 56 h 64"/>
                      <a:gd name="T16" fmla="*/ 43 w 78"/>
                      <a:gd name="T17" fmla="*/ 53 h 64"/>
                      <a:gd name="T18" fmla="*/ 35 w 78"/>
                      <a:gd name="T19" fmla="*/ 52 h 64"/>
                      <a:gd name="T20" fmla="*/ 31 w 78"/>
                      <a:gd name="T21" fmla="*/ 56 h 64"/>
                      <a:gd name="T22" fmla="*/ 17 w 78"/>
                      <a:gd name="T23" fmla="*/ 57 h 64"/>
                      <a:gd name="T24" fmla="*/ 13 w 78"/>
                      <a:gd name="T25" fmla="*/ 49 h 64"/>
                      <a:gd name="T26" fmla="*/ 10 w 78"/>
                      <a:gd name="T27" fmla="*/ 39 h 64"/>
                      <a:gd name="T28" fmla="*/ 0 w 78"/>
                      <a:gd name="T29" fmla="*/ 37 h 64"/>
                      <a:gd name="T30" fmla="*/ 10 w 78"/>
                      <a:gd name="T31" fmla="*/ 27 h 64"/>
                      <a:gd name="T32" fmla="*/ 17 w 78"/>
                      <a:gd name="T33" fmla="*/ 19 h 64"/>
                      <a:gd name="T34" fmla="*/ 15 w 78"/>
                      <a:gd name="T35" fmla="*/ 10 h 64"/>
                      <a:gd name="T36" fmla="*/ 21 w 78"/>
                      <a:gd name="T37" fmla="*/ 4 h 64"/>
                      <a:gd name="T38" fmla="*/ 37 w 78"/>
                      <a:gd name="T39" fmla="*/ 4 h 64"/>
                      <a:gd name="T40" fmla="*/ 39 w 78"/>
                      <a:gd name="T41" fmla="*/ 1 h 64"/>
                      <a:gd name="T42" fmla="*/ 49 w 78"/>
                      <a:gd name="T43" fmla="*/ 2 h 64"/>
                      <a:gd name="T44" fmla="*/ 56 w 78"/>
                      <a:gd name="T45" fmla="*/ 12 h 64"/>
                      <a:gd name="T46" fmla="*/ 63 w 78"/>
                      <a:gd name="T47" fmla="*/ 12 h 64"/>
                      <a:gd name="T48" fmla="*/ 67 w 78"/>
                      <a:gd name="T49" fmla="*/ 24 h 64"/>
                      <a:gd name="T50" fmla="*/ 73 w 78"/>
                      <a:gd name="T51" fmla="*/ 31 h 64"/>
                      <a:gd name="T52" fmla="*/ 81 w 78"/>
                      <a:gd name="T53" fmla="*/ 36 h 64"/>
                      <a:gd name="T54" fmla="*/ 85 w 78"/>
                      <a:gd name="T55" fmla="*/ 45 h 64"/>
                      <a:gd name="T56" fmla="*/ 82 w 78"/>
                      <a:gd name="T57" fmla="*/ 56 h 64"/>
                      <a:gd name="T58" fmla="*/ 86 w 78"/>
                      <a:gd name="T59" fmla="*/ 61 h 64"/>
                      <a:gd name="T60" fmla="*/ 89 w 78"/>
                      <a:gd name="T61" fmla="*/ 61 h 64"/>
                      <a:gd name="T62" fmla="*/ 93 w 78"/>
                      <a:gd name="T63" fmla="*/ 68 h 64"/>
                      <a:gd name="T64" fmla="*/ 91 w 78"/>
                      <a:gd name="T65" fmla="*/ 75 h 64"/>
                      <a:gd name="T66" fmla="*/ 81 w 78"/>
                      <a:gd name="T67" fmla="*/ 76 h 64"/>
                      <a:gd name="T68" fmla="*/ 72 w 78"/>
                      <a:gd name="T69" fmla="*/ 75 h 64"/>
                      <a:gd name="T70" fmla="*/ 68 w 78"/>
                      <a:gd name="T71" fmla="*/ 75 h 64"/>
                      <a:gd name="T72" fmla="*/ 66 w 78"/>
                      <a:gd name="T73" fmla="*/ 72 h 64"/>
                      <a:gd name="T74" fmla="*/ 57 w 78"/>
                      <a:gd name="T75" fmla="*/ 72 h 64"/>
                      <a:gd name="T76" fmla="*/ 39 w 78"/>
                      <a:gd name="T77" fmla="*/ 71 h 64"/>
                      <a:gd name="T78" fmla="*/ 30 w 78"/>
                      <a:gd name="T79" fmla="*/ 76 h 64"/>
                      <a:gd name="T80" fmla="*/ 19 w 78"/>
                      <a:gd name="T81" fmla="*/ 75 h 64"/>
                      <a:gd name="T82" fmla="*/ 12 w 78"/>
                      <a:gd name="T83" fmla="*/ 76 h 6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78"/>
                      <a:gd name="T127" fmla="*/ 0 h 64"/>
                      <a:gd name="T128" fmla="*/ 78 w 78"/>
                      <a:gd name="T129" fmla="*/ 64 h 6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78" h="64">
                        <a:moveTo>
                          <a:pt x="10" y="64"/>
                        </a:moveTo>
                        <a:cubicBezTo>
                          <a:pt x="10" y="62"/>
                          <a:pt x="9" y="61"/>
                          <a:pt x="9" y="59"/>
                        </a:cubicBezTo>
                        <a:cubicBezTo>
                          <a:pt x="9" y="57"/>
                          <a:pt x="9" y="56"/>
                          <a:pt x="9" y="54"/>
                        </a:cubicBezTo>
                        <a:cubicBezTo>
                          <a:pt x="13" y="54"/>
                          <a:pt x="16" y="55"/>
                          <a:pt x="20" y="54"/>
                        </a:cubicBezTo>
                        <a:cubicBezTo>
                          <a:pt x="23" y="54"/>
                          <a:pt x="26" y="51"/>
                          <a:pt x="30" y="51"/>
                        </a:cubicBezTo>
                        <a:cubicBezTo>
                          <a:pt x="33" y="51"/>
                          <a:pt x="36" y="52"/>
                          <a:pt x="39" y="52"/>
                        </a:cubicBezTo>
                        <a:cubicBezTo>
                          <a:pt x="42" y="52"/>
                          <a:pt x="44" y="52"/>
                          <a:pt x="46" y="51"/>
                        </a:cubicBezTo>
                        <a:cubicBezTo>
                          <a:pt x="47" y="50"/>
                          <a:pt x="48" y="48"/>
                          <a:pt x="47" y="47"/>
                        </a:cubicBezTo>
                        <a:cubicBezTo>
                          <a:pt x="44" y="46"/>
                          <a:pt x="39" y="45"/>
                          <a:pt x="36" y="45"/>
                        </a:cubicBezTo>
                        <a:cubicBezTo>
                          <a:pt x="33" y="44"/>
                          <a:pt x="31" y="44"/>
                          <a:pt x="29" y="44"/>
                        </a:cubicBezTo>
                        <a:cubicBezTo>
                          <a:pt x="28" y="45"/>
                          <a:pt x="27" y="47"/>
                          <a:pt x="26" y="47"/>
                        </a:cubicBezTo>
                        <a:cubicBezTo>
                          <a:pt x="22" y="48"/>
                          <a:pt x="18" y="48"/>
                          <a:pt x="14" y="48"/>
                        </a:cubicBezTo>
                        <a:cubicBezTo>
                          <a:pt x="13" y="46"/>
                          <a:pt x="12" y="43"/>
                          <a:pt x="11" y="41"/>
                        </a:cubicBezTo>
                        <a:cubicBezTo>
                          <a:pt x="10" y="38"/>
                          <a:pt x="10" y="35"/>
                          <a:pt x="8" y="33"/>
                        </a:cubicBezTo>
                        <a:cubicBezTo>
                          <a:pt x="6" y="32"/>
                          <a:pt x="0" y="34"/>
                          <a:pt x="0" y="31"/>
                        </a:cubicBezTo>
                        <a:cubicBezTo>
                          <a:pt x="0" y="27"/>
                          <a:pt x="6" y="26"/>
                          <a:pt x="8" y="23"/>
                        </a:cubicBezTo>
                        <a:cubicBezTo>
                          <a:pt x="10" y="21"/>
                          <a:pt x="13" y="19"/>
                          <a:pt x="14" y="16"/>
                        </a:cubicBezTo>
                        <a:cubicBezTo>
                          <a:pt x="14" y="14"/>
                          <a:pt x="13" y="11"/>
                          <a:pt x="13" y="8"/>
                        </a:cubicBezTo>
                        <a:cubicBezTo>
                          <a:pt x="15" y="7"/>
                          <a:pt x="16" y="4"/>
                          <a:pt x="18" y="3"/>
                        </a:cubicBezTo>
                        <a:cubicBezTo>
                          <a:pt x="22" y="2"/>
                          <a:pt x="27" y="4"/>
                          <a:pt x="31" y="3"/>
                        </a:cubicBezTo>
                        <a:cubicBezTo>
                          <a:pt x="32" y="3"/>
                          <a:pt x="32" y="1"/>
                          <a:pt x="33" y="1"/>
                        </a:cubicBezTo>
                        <a:cubicBezTo>
                          <a:pt x="36" y="1"/>
                          <a:pt x="39" y="0"/>
                          <a:pt x="41" y="2"/>
                        </a:cubicBezTo>
                        <a:cubicBezTo>
                          <a:pt x="44" y="3"/>
                          <a:pt x="44" y="8"/>
                          <a:pt x="47" y="10"/>
                        </a:cubicBezTo>
                        <a:cubicBezTo>
                          <a:pt x="49" y="11"/>
                          <a:pt x="51" y="9"/>
                          <a:pt x="53" y="10"/>
                        </a:cubicBezTo>
                        <a:cubicBezTo>
                          <a:pt x="55" y="13"/>
                          <a:pt x="55" y="17"/>
                          <a:pt x="56" y="20"/>
                        </a:cubicBezTo>
                        <a:cubicBezTo>
                          <a:pt x="57" y="22"/>
                          <a:pt x="59" y="25"/>
                          <a:pt x="61" y="26"/>
                        </a:cubicBezTo>
                        <a:cubicBezTo>
                          <a:pt x="63" y="28"/>
                          <a:pt x="66" y="29"/>
                          <a:pt x="68" y="30"/>
                        </a:cubicBezTo>
                        <a:lnTo>
                          <a:pt x="71" y="38"/>
                        </a:lnTo>
                        <a:lnTo>
                          <a:pt x="69" y="47"/>
                        </a:lnTo>
                        <a:lnTo>
                          <a:pt x="72" y="51"/>
                        </a:lnTo>
                        <a:lnTo>
                          <a:pt x="75" y="51"/>
                        </a:lnTo>
                        <a:lnTo>
                          <a:pt x="78" y="57"/>
                        </a:lnTo>
                        <a:lnTo>
                          <a:pt x="76" y="63"/>
                        </a:lnTo>
                        <a:cubicBezTo>
                          <a:pt x="73" y="63"/>
                          <a:pt x="71" y="64"/>
                          <a:pt x="68" y="64"/>
                        </a:cubicBezTo>
                        <a:cubicBezTo>
                          <a:pt x="66" y="63"/>
                          <a:pt x="63" y="63"/>
                          <a:pt x="60" y="63"/>
                        </a:cubicBezTo>
                        <a:cubicBezTo>
                          <a:pt x="59" y="63"/>
                          <a:pt x="58" y="64"/>
                          <a:pt x="57" y="63"/>
                        </a:cubicBezTo>
                        <a:cubicBezTo>
                          <a:pt x="56" y="63"/>
                          <a:pt x="56" y="61"/>
                          <a:pt x="55" y="61"/>
                        </a:cubicBezTo>
                        <a:cubicBezTo>
                          <a:pt x="53" y="60"/>
                          <a:pt x="50" y="61"/>
                          <a:pt x="48" y="61"/>
                        </a:cubicBezTo>
                        <a:cubicBezTo>
                          <a:pt x="43" y="60"/>
                          <a:pt x="38" y="59"/>
                          <a:pt x="33" y="60"/>
                        </a:cubicBezTo>
                        <a:cubicBezTo>
                          <a:pt x="30" y="60"/>
                          <a:pt x="28" y="63"/>
                          <a:pt x="25" y="64"/>
                        </a:cubicBezTo>
                        <a:cubicBezTo>
                          <a:pt x="22" y="64"/>
                          <a:pt x="19" y="63"/>
                          <a:pt x="16" y="63"/>
                        </a:cubicBezTo>
                        <a:cubicBezTo>
                          <a:pt x="14" y="63"/>
                          <a:pt x="12" y="63"/>
                          <a:pt x="10" y="64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9" name="Freeform 2554"/>
                  <p:cNvSpPr>
                    <a:spLocks noChangeAspect="1"/>
                  </p:cNvSpPr>
                  <p:nvPr/>
                </p:nvSpPr>
                <p:spPr bwMode="auto">
                  <a:xfrm>
                    <a:off x="4434190" y="3131332"/>
                    <a:ext cx="205758" cy="122425"/>
                  </a:xfrm>
                  <a:custGeom>
                    <a:avLst/>
                    <a:gdLst>
                      <a:gd name="T0" fmla="*/ 26 w 42"/>
                      <a:gd name="T1" fmla="*/ 33 h 27"/>
                      <a:gd name="T2" fmla="*/ 31 w 42"/>
                      <a:gd name="T3" fmla="*/ 22 h 27"/>
                      <a:gd name="T4" fmla="*/ 39 w 42"/>
                      <a:gd name="T5" fmla="*/ 18 h 27"/>
                      <a:gd name="T6" fmla="*/ 48 w 42"/>
                      <a:gd name="T7" fmla="*/ 17 h 27"/>
                      <a:gd name="T8" fmla="*/ 45 w 42"/>
                      <a:gd name="T9" fmla="*/ 10 h 27"/>
                      <a:gd name="T10" fmla="*/ 46 w 42"/>
                      <a:gd name="T11" fmla="*/ 6 h 27"/>
                      <a:gd name="T12" fmla="*/ 45 w 42"/>
                      <a:gd name="T13" fmla="*/ 2 h 27"/>
                      <a:gd name="T14" fmla="*/ 27 w 42"/>
                      <a:gd name="T15" fmla="*/ 1 h 27"/>
                      <a:gd name="T16" fmla="*/ 18 w 42"/>
                      <a:gd name="T17" fmla="*/ 6 h 27"/>
                      <a:gd name="T18" fmla="*/ 7 w 42"/>
                      <a:gd name="T19" fmla="*/ 5 h 27"/>
                      <a:gd name="T20" fmla="*/ 0 w 42"/>
                      <a:gd name="T21" fmla="*/ 6 h 27"/>
                      <a:gd name="T22" fmla="*/ 6 w 42"/>
                      <a:gd name="T23" fmla="*/ 15 h 27"/>
                      <a:gd name="T24" fmla="*/ 26 w 42"/>
                      <a:gd name="T25" fmla="*/ 15 h 27"/>
                      <a:gd name="T26" fmla="*/ 17 w 42"/>
                      <a:gd name="T27" fmla="*/ 18 h 27"/>
                      <a:gd name="T28" fmla="*/ 21 w 42"/>
                      <a:gd name="T29" fmla="*/ 24 h 27"/>
                      <a:gd name="T30" fmla="*/ 26 w 42"/>
                      <a:gd name="T31" fmla="*/ 33 h 2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27"/>
                      <a:gd name="T50" fmla="*/ 42 w 42"/>
                      <a:gd name="T51" fmla="*/ 27 h 2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27">
                        <a:moveTo>
                          <a:pt x="22" y="27"/>
                        </a:moveTo>
                        <a:cubicBezTo>
                          <a:pt x="23" y="24"/>
                          <a:pt x="23" y="21"/>
                          <a:pt x="26" y="18"/>
                        </a:cubicBezTo>
                        <a:cubicBezTo>
                          <a:pt x="27" y="16"/>
                          <a:pt x="31" y="16"/>
                          <a:pt x="33" y="15"/>
                        </a:cubicBezTo>
                        <a:cubicBezTo>
                          <a:pt x="36" y="15"/>
                          <a:pt x="39" y="16"/>
                          <a:pt x="40" y="14"/>
                        </a:cubicBezTo>
                        <a:cubicBezTo>
                          <a:pt x="42" y="12"/>
                          <a:pt x="38" y="10"/>
                          <a:pt x="38" y="8"/>
                        </a:cubicBezTo>
                        <a:cubicBezTo>
                          <a:pt x="38" y="7"/>
                          <a:pt x="39" y="6"/>
                          <a:pt x="39" y="5"/>
                        </a:cubicBezTo>
                        <a:cubicBezTo>
                          <a:pt x="39" y="4"/>
                          <a:pt x="39" y="3"/>
                          <a:pt x="38" y="2"/>
                        </a:cubicBezTo>
                        <a:cubicBezTo>
                          <a:pt x="33" y="1"/>
                          <a:pt x="28" y="0"/>
                          <a:pt x="23" y="1"/>
                        </a:cubicBezTo>
                        <a:cubicBezTo>
                          <a:pt x="20" y="1"/>
                          <a:pt x="18" y="4"/>
                          <a:pt x="15" y="5"/>
                        </a:cubicBezTo>
                        <a:cubicBezTo>
                          <a:pt x="12" y="5"/>
                          <a:pt x="9" y="4"/>
                          <a:pt x="6" y="4"/>
                        </a:cubicBezTo>
                        <a:cubicBezTo>
                          <a:pt x="4" y="4"/>
                          <a:pt x="2" y="4"/>
                          <a:pt x="0" y="5"/>
                        </a:cubicBezTo>
                        <a:cubicBezTo>
                          <a:pt x="1" y="7"/>
                          <a:pt x="2" y="11"/>
                          <a:pt x="5" y="12"/>
                        </a:cubicBezTo>
                        <a:cubicBezTo>
                          <a:pt x="11" y="14"/>
                          <a:pt x="16" y="10"/>
                          <a:pt x="22" y="12"/>
                        </a:cubicBezTo>
                        <a:cubicBezTo>
                          <a:pt x="24" y="12"/>
                          <a:pt x="15" y="12"/>
                          <a:pt x="14" y="15"/>
                        </a:cubicBezTo>
                        <a:cubicBezTo>
                          <a:pt x="14" y="16"/>
                          <a:pt x="17" y="18"/>
                          <a:pt x="18" y="20"/>
                        </a:cubicBezTo>
                        <a:cubicBezTo>
                          <a:pt x="20" y="22"/>
                          <a:pt x="21" y="24"/>
                          <a:pt x="22" y="27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0" name="Freeform 2555"/>
                  <p:cNvSpPr>
                    <a:spLocks noChangeAspect="1"/>
                  </p:cNvSpPr>
                  <p:nvPr/>
                </p:nvSpPr>
                <p:spPr bwMode="auto">
                  <a:xfrm>
                    <a:off x="4430072" y="3064554"/>
                    <a:ext cx="189297" cy="51938"/>
                  </a:xfrm>
                  <a:custGeom>
                    <a:avLst/>
                    <a:gdLst>
                      <a:gd name="T0" fmla="*/ 0 w 39"/>
                      <a:gd name="T1" fmla="*/ 13 h 11"/>
                      <a:gd name="T2" fmla="*/ 17 w 39"/>
                      <a:gd name="T3" fmla="*/ 9 h 11"/>
                      <a:gd name="T4" fmla="*/ 6 w 39"/>
                      <a:gd name="T5" fmla="*/ 5 h 11"/>
                      <a:gd name="T6" fmla="*/ 20 w 39"/>
                      <a:gd name="T7" fmla="*/ 4 h 11"/>
                      <a:gd name="T8" fmla="*/ 24 w 39"/>
                      <a:gd name="T9" fmla="*/ 0 h 11"/>
                      <a:gd name="T10" fmla="*/ 32 w 39"/>
                      <a:gd name="T11" fmla="*/ 1 h 11"/>
                      <a:gd name="T12" fmla="*/ 45 w 39"/>
                      <a:gd name="T13" fmla="*/ 4 h 11"/>
                      <a:gd name="T14" fmla="*/ 44 w 39"/>
                      <a:gd name="T15" fmla="*/ 9 h 11"/>
                      <a:gd name="T16" fmla="*/ 35 w 39"/>
                      <a:gd name="T17" fmla="*/ 10 h 11"/>
                      <a:gd name="T18" fmla="*/ 25 w 39"/>
                      <a:gd name="T19" fmla="*/ 9 h 11"/>
                      <a:gd name="T20" fmla="*/ 13 w 39"/>
                      <a:gd name="T21" fmla="*/ 13 h 11"/>
                      <a:gd name="T22" fmla="*/ 0 w 39"/>
                      <a:gd name="T23" fmla="*/ 13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9"/>
                      <a:gd name="T37" fmla="*/ 0 h 11"/>
                      <a:gd name="T38" fmla="*/ 39 w 39"/>
                      <a:gd name="T39" fmla="*/ 11 h 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9" h="11">
                        <a:moveTo>
                          <a:pt x="0" y="10"/>
                        </a:moveTo>
                        <a:cubicBezTo>
                          <a:pt x="5" y="9"/>
                          <a:pt x="9" y="8"/>
                          <a:pt x="14" y="7"/>
                        </a:cubicBezTo>
                        <a:cubicBezTo>
                          <a:pt x="11" y="5"/>
                          <a:pt x="8" y="5"/>
                          <a:pt x="5" y="4"/>
                        </a:cubicBezTo>
                        <a:cubicBezTo>
                          <a:pt x="9" y="4"/>
                          <a:pt x="13" y="4"/>
                          <a:pt x="17" y="3"/>
                        </a:cubicBezTo>
                        <a:cubicBezTo>
                          <a:pt x="18" y="3"/>
                          <a:pt x="19" y="1"/>
                          <a:pt x="20" y="0"/>
                        </a:cubicBezTo>
                        <a:cubicBezTo>
                          <a:pt x="22" y="0"/>
                          <a:pt x="24" y="0"/>
                          <a:pt x="27" y="1"/>
                        </a:cubicBezTo>
                        <a:cubicBezTo>
                          <a:pt x="30" y="1"/>
                          <a:pt x="35" y="2"/>
                          <a:pt x="38" y="3"/>
                        </a:cubicBezTo>
                        <a:cubicBezTo>
                          <a:pt x="39" y="4"/>
                          <a:pt x="38" y="6"/>
                          <a:pt x="37" y="7"/>
                        </a:cubicBezTo>
                        <a:cubicBezTo>
                          <a:pt x="35" y="8"/>
                          <a:pt x="33" y="8"/>
                          <a:pt x="30" y="8"/>
                        </a:cubicBezTo>
                        <a:cubicBezTo>
                          <a:pt x="27" y="8"/>
                          <a:pt x="24" y="7"/>
                          <a:pt x="21" y="7"/>
                        </a:cubicBezTo>
                        <a:cubicBezTo>
                          <a:pt x="17" y="7"/>
                          <a:pt x="14" y="10"/>
                          <a:pt x="11" y="10"/>
                        </a:cubicBezTo>
                        <a:cubicBezTo>
                          <a:pt x="7" y="11"/>
                          <a:pt x="4" y="10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1" name="Freeform 2556"/>
                  <p:cNvSpPr>
                    <a:spLocks noChangeAspect="1"/>
                  </p:cNvSpPr>
                  <p:nvPr/>
                </p:nvSpPr>
                <p:spPr bwMode="auto">
                  <a:xfrm>
                    <a:off x="4541181" y="3138751"/>
                    <a:ext cx="473245" cy="359854"/>
                  </a:xfrm>
                  <a:custGeom>
                    <a:avLst/>
                    <a:gdLst>
                      <a:gd name="T0" fmla="*/ 102 w 96"/>
                      <a:gd name="T1" fmla="*/ 38 h 81"/>
                      <a:gd name="T2" fmla="*/ 96 w 96"/>
                      <a:gd name="T3" fmla="*/ 32 h 81"/>
                      <a:gd name="T4" fmla="*/ 96 w 96"/>
                      <a:gd name="T5" fmla="*/ 18 h 81"/>
                      <a:gd name="T6" fmla="*/ 85 w 96"/>
                      <a:gd name="T7" fmla="*/ 6 h 81"/>
                      <a:gd name="T8" fmla="*/ 80 w 96"/>
                      <a:gd name="T9" fmla="*/ 11 h 81"/>
                      <a:gd name="T10" fmla="*/ 67 w 96"/>
                      <a:gd name="T11" fmla="*/ 14 h 81"/>
                      <a:gd name="T12" fmla="*/ 59 w 96"/>
                      <a:gd name="T13" fmla="*/ 11 h 81"/>
                      <a:gd name="T14" fmla="*/ 53 w 96"/>
                      <a:gd name="T15" fmla="*/ 4 h 81"/>
                      <a:gd name="T16" fmla="*/ 34 w 96"/>
                      <a:gd name="T17" fmla="*/ 4 h 81"/>
                      <a:gd name="T18" fmla="*/ 28 w 96"/>
                      <a:gd name="T19" fmla="*/ 1 h 81"/>
                      <a:gd name="T20" fmla="*/ 20 w 96"/>
                      <a:gd name="T21" fmla="*/ 5 h 81"/>
                      <a:gd name="T22" fmla="*/ 22 w 96"/>
                      <a:gd name="T23" fmla="*/ 16 h 81"/>
                      <a:gd name="T24" fmla="*/ 5 w 96"/>
                      <a:gd name="T25" fmla="*/ 20 h 81"/>
                      <a:gd name="T26" fmla="*/ 7 w 96"/>
                      <a:gd name="T27" fmla="*/ 31 h 81"/>
                      <a:gd name="T28" fmla="*/ 14 w 96"/>
                      <a:gd name="T29" fmla="*/ 44 h 81"/>
                      <a:gd name="T30" fmla="*/ 25 w 96"/>
                      <a:gd name="T31" fmla="*/ 56 h 81"/>
                      <a:gd name="T32" fmla="*/ 34 w 96"/>
                      <a:gd name="T33" fmla="*/ 57 h 81"/>
                      <a:gd name="T34" fmla="*/ 47 w 96"/>
                      <a:gd name="T35" fmla="*/ 50 h 81"/>
                      <a:gd name="T36" fmla="*/ 56 w 96"/>
                      <a:gd name="T37" fmla="*/ 48 h 81"/>
                      <a:gd name="T38" fmla="*/ 62 w 96"/>
                      <a:gd name="T39" fmla="*/ 55 h 81"/>
                      <a:gd name="T40" fmla="*/ 66 w 96"/>
                      <a:gd name="T41" fmla="*/ 63 h 81"/>
                      <a:gd name="T42" fmla="*/ 66 w 96"/>
                      <a:gd name="T43" fmla="*/ 75 h 81"/>
                      <a:gd name="T44" fmla="*/ 74 w 96"/>
                      <a:gd name="T45" fmla="*/ 74 h 81"/>
                      <a:gd name="T46" fmla="*/ 80 w 96"/>
                      <a:gd name="T47" fmla="*/ 73 h 81"/>
                      <a:gd name="T48" fmla="*/ 85 w 96"/>
                      <a:gd name="T49" fmla="*/ 80 h 81"/>
                      <a:gd name="T50" fmla="*/ 85 w 96"/>
                      <a:gd name="T51" fmla="*/ 89 h 81"/>
                      <a:gd name="T52" fmla="*/ 89 w 96"/>
                      <a:gd name="T53" fmla="*/ 97 h 81"/>
                      <a:gd name="T54" fmla="*/ 97 w 96"/>
                      <a:gd name="T55" fmla="*/ 89 h 81"/>
                      <a:gd name="T56" fmla="*/ 105 w 96"/>
                      <a:gd name="T57" fmla="*/ 90 h 81"/>
                      <a:gd name="T58" fmla="*/ 109 w 96"/>
                      <a:gd name="T59" fmla="*/ 80 h 81"/>
                      <a:gd name="T60" fmla="*/ 114 w 96"/>
                      <a:gd name="T61" fmla="*/ 74 h 81"/>
                      <a:gd name="T62" fmla="*/ 111 w 96"/>
                      <a:gd name="T63" fmla="*/ 66 h 81"/>
                      <a:gd name="T64" fmla="*/ 105 w 96"/>
                      <a:gd name="T65" fmla="*/ 51 h 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6"/>
                      <a:gd name="T100" fmla="*/ 0 h 81"/>
                      <a:gd name="T101" fmla="*/ 96 w 96"/>
                      <a:gd name="T102" fmla="*/ 81 h 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6" h="81">
                        <a:moveTo>
                          <a:pt x="92" y="38"/>
                        </a:moveTo>
                        <a:cubicBezTo>
                          <a:pt x="90" y="36"/>
                          <a:pt x="86" y="35"/>
                          <a:pt x="85" y="32"/>
                        </a:cubicBezTo>
                        <a:cubicBezTo>
                          <a:pt x="84" y="31"/>
                          <a:pt x="86" y="28"/>
                          <a:pt x="85" y="26"/>
                        </a:cubicBezTo>
                        <a:cubicBezTo>
                          <a:pt x="84" y="25"/>
                          <a:pt x="80" y="28"/>
                          <a:pt x="80" y="27"/>
                        </a:cubicBezTo>
                        <a:cubicBezTo>
                          <a:pt x="80" y="24"/>
                          <a:pt x="84" y="22"/>
                          <a:pt x="84" y="19"/>
                        </a:cubicBezTo>
                        <a:cubicBezTo>
                          <a:pt x="84" y="17"/>
                          <a:pt x="81" y="17"/>
                          <a:pt x="80" y="15"/>
                        </a:cubicBezTo>
                        <a:cubicBezTo>
                          <a:pt x="79" y="13"/>
                          <a:pt x="80" y="9"/>
                          <a:pt x="79" y="7"/>
                        </a:cubicBezTo>
                        <a:cubicBezTo>
                          <a:pt x="77" y="5"/>
                          <a:pt x="74" y="4"/>
                          <a:pt x="71" y="5"/>
                        </a:cubicBezTo>
                        <a:cubicBezTo>
                          <a:pt x="70" y="5"/>
                          <a:pt x="72" y="7"/>
                          <a:pt x="71" y="8"/>
                        </a:cubicBezTo>
                        <a:cubicBezTo>
                          <a:pt x="70" y="9"/>
                          <a:pt x="69" y="9"/>
                          <a:pt x="67" y="9"/>
                        </a:cubicBezTo>
                        <a:cubicBezTo>
                          <a:pt x="66" y="9"/>
                          <a:pt x="64" y="7"/>
                          <a:pt x="63" y="8"/>
                        </a:cubicBezTo>
                        <a:cubicBezTo>
                          <a:pt x="60" y="8"/>
                          <a:pt x="58" y="12"/>
                          <a:pt x="56" y="12"/>
                        </a:cubicBezTo>
                        <a:cubicBezTo>
                          <a:pt x="54" y="11"/>
                          <a:pt x="54" y="7"/>
                          <a:pt x="52" y="6"/>
                        </a:cubicBezTo>
                        <a:cubicBezTo>
                          <a:pt x="51" y="6"/>
                          <a:pt x="50" y="8"/>
                          <a:pt x="49" y="9"/>
                        </a:cubicBezTo>
                        <a:cubicBezTo>
                          <a:pt x="48" y="9"/>
                          <a:pt x="46" y="10"/>
                          <a:pt x="45" y="9"/>
                        </a:cubicBezTo>
                        <a:cubicBezTo>
                          <a:pt x="44" y="8"/>
                          <a:pt x="44" y="5"/>
                          <a:pt x="44" y="3"/>
                        </a:cubicBezTo>
                        <a:cubicBezTo>
                          <a:pt x="41" y="3"/>
                          <a:pt x="39" y="4"/>
                          <a:pt x="36" y="4"/>
                        </a:cubicBezTo>
                        <a:cubicBezTo>
                          <a:pt x="34" y="3"/>
                          <a:pt x="31" y="3"/>
                          <a:pt x="28" y="3"/>
                        </a:cubicBezTo>
                        <a:cubicBezTo>
                          <a:pt x="27" y="3"/>
                          <a:pt x="26" y="4"/>
                          <a:pt x="25" y="3"/>
                        </a:cubicBezTo>
                        <a:cubicBezTo>
                          <a:pt x="24" y="3"/>
                          <a:pt x="24" y="1"/>
                          <a:pt x="23" y="1"/>
                        </a:cubicBezTo>
                        <a:cubicBezTo>
                          <a:pt x="21" y="0"/>
                          <a:pt x="18" y="1"/>
                          <a:pt x="16" y="1"/>
                        </a:cubicBezTo>
                        <a:cubicBezTo>
                          <a:pt x="17" y="2"/>
                          <a:pt x="17" y="3"/>
                          <a:pt x="17" y="4"/>
                        </a:cubicBezTo>
                        <a:cubicBezTo>
                          <a:pt x="17" y="5"/>
                          <a:pt x="16" y="6"/>
                          <a:pt x="16" y="7"/>
                        </a:cubicBezTo>
                        <a:cubicBezTo>
                          <a:pt x="16" y="9"/>
                          <a:pt x="20" y="11"/>
                          <a:pt x="18" y="13"/>
                        </a:cubicBezTo>
                        <a:cubicBezTo>
                          <a:pt x="17" y="15"/>
                          <a:pt x="14" y="14"/>
                          <a:pt x="11" y="14"/>
                        </a:cubicBezTo>
                        <a:cubicBezTo>
                          <a:pt x="9" y="15"/>
                          <a:pt x="5" y="15"/>
                          <a:pt x="4" y="17"/>
                        </a:cubicBezTo>
                        <a:cubicBezTo>
                          <a:pt x="1" y="20"/>
                          <a:pt x="1" y="23"/>
                          <a:pt x="0" y="26"/>
                        </a:cubicBezTo>
                        <a:cubicBezTo>
                          <a:pt x="2" y="26"/>
                          <a:pt x="4" y="25"/>
                          <a:pt x="6" y="26"/>
                        </a:cubicBezTo>
                        <a:cubicBezTo>
                          <a:pt x="7" y="26"/>
                          <a:pt x="6" y="29"/>
                          <a:pt x="7" y="30"/>
                        </a:cubicBezTo>
                        <a:cubicBezTo>
                          <a:pt x="9" y="33"/>
                          <a:pt x="11" y="35"/>
                          <a:pt x="12" y="37"/>
                        </a:cubicBezTo>
                        <a:cubicBezTo>
                          <a:pt x="13" y="39"/>
                          <a:pt x="13" y="41"/>
                          <a:pt x="15" y="42"/>
                        </a:cubicBezTo>
                        <a:cubicBezTo>
                          <a:pt x="16" y="44"/>
                          <a:pt x="19" y="45"/>
                          <a:pt x="21" y="47"/>
                        </a:cubicBezTo>
                        <a:cubicBezTo>
                          <a:pt x="22" y="49"/>
                          <a:pt x="24" y="50"/>
                          <a:pt x="25" y="52"/>
                        </a:cubicBezTo>
                        <a:cubicBezTo>
                          <a:pt x="26" y="51"/>
                          <a:pt x="26" y="49"/>
                          <a:pt x="28" y="48"/>
                        </a:cubicBezTo>
                        <a:cubicBezTo>
                          <a:pt x="29" y="45"/>
                          <a:pt x="31" y="43"/>
                          <a:pt x="34" y="42"/>
                        </a:cubicBezTo>
                        <a:cubicBezTo>
                          <a:pt x="35" y="41"/>
                          <a:pt x="37" y="42"/>
                          <a:pt x="39" y="42"/>
                        </a:cubicBezTo>
                        <a:cubicBezTo>
                          <a:pt x="40" y="42"/>
                          <a:pt x="40" y="40"/>
                          <a:pt x="41" y="40"/>
                        </a:cubicBezTo>
                        <a:cubicBezTo>
                          <a:pt x="43" y="39"/>
                          <a:pt x="45" y="39"/>
                          <a:pt x="47" y="40"/>
                        </a:cubicBezTo>
                        <a:cubicBezTo>
                          <a:pt x="49" y="40"/>
                          <a:pt x="50" y="41"/>
                          <a:pt x="51" y="42"/>
                        </a:cubicBezTo>
                        <a:cubicBezTo>
                          <a:pt x="52" y="43"/>
                          <a:pt x="52" y="45"/>
                          <a:pt x="52" y="46"/>
                        </a:cubicBezTo>
                        <a:cubicBezTo>
                          <a:pt x="53" y="47"/>
                          <a:pt x="55" y="48"/>
                          <a:pt x="56" y="49"/>
                        </a:cubicBezTo>
                        <a:cubicBezTo>
                          <a:pt x="56" y="50"/>
                          <a:pt x="55" y="52"/>
                          <a:pt x="55" y="53"/>
                        </a:cubicBezTo>
                        <a:cubicBezTo>
                          <a:pt x="56" y="55"/>
                          <a:pt x="58" y="57"/>
                          <a:pt x="58" y="59"/>
                        </a:cubicBezTo>
                        <a:cubicBezTo>
                          <a:pt x="58" y="60"/>
                          <a:pt x="56" y="61"/>
                          <a:pt x="55" y="63"/>
                        </a:cubicBezTo>
                        <a:cubicBezTo>
                          <a:pt x="55" y="64"/>
                          <a:pt x="57" y="65"/>
                          <a:pt x="57" y="65"/>
                        </a:cubicBezTo>
                        <a:cubicBezTo>
                          <a:pt x="59" y="64"/>
                          <a:pt x="60" y="63"/>
                          <a:pt x="62" y="62"/>
                        </a:cubicBezTo>
                        <a:cubicBezTo>
                          <a:pt x="63" y="62"/>
                          <a:pt x="65" y="63"/>
                          <a:pt x="66" y="63"/>
                        </a:cubicBezTo>
                        <a:cubicBezTo>
                          <a:pt x="67" y="63"/>
                          <a:pt x="66" y="61"/>
                          <a:pt x="67" y="61"/>
                        </a:cubicBezTo>
                        <a:cubicBezTo>
                          <a:pt x="69" y="61"/>
                          <a:pt x="70" y="61"/>
                          <a:pt x="71" y="62"/>
                        </a:cubicBezTo>
                        <a:cubicBezTo>
                          <a:pt x="72" y="64"/>
                          <a:pt x="70" y="66"/>
                          <a:pt x="71" y="67"/>
                        </a:cubicBezTo>
                        <a:cubicBezTo>
                          <a:pt x="72" y="69"/>
                          <a:pt x="75" y="70"/>
                          <a:pt x="75" y="72"/>
                        </a:cubicBezTo>
                        <a:cubicBezTo>
                          <a:pt x="75" y="74"/>
                          <a:pt x="72" y="73"/>
                          <a:pt x="71" y="74"/>
                        </a:cubicBezTo>
                        <a:cubicBezTo>
                          <a:pt x="70" y="76"/>
                          <a:pt x="70" y="78"/>
                          <a:pt x="70" y="80"/>
                        </a:cubicBezTo>
                        <a:cubicBezTo>
                          <a:pt x="71" y="81"/>
                          <a:pt x="73" y="81"/>
                          <a:pt x="74" y="81"/>
                        </a:cubicBezTo>
                        <a:cubicBezTo>
                          <a:pt x="76" y="81"/>
                          <a:pt x="77" y="80"/>
                          <a:pt x="78" y="79"/>
                        </a:cubicBezTo>
                        <a:cubicBezTo>
                          <a:pt x="79" y="78"/>
                          <a:pt x="79" y="74"/>
                          <a:pt x="81" y="74"/>
                        </a:cubicBezTo>
                        <a:cubicBezTo>
                          <a:pt x="83" y="74"/>
                          <a:pt x="84" y="77"/>
                          <a:pt x="86" y="79"/>
                        </a:cubicBezTo>
                        <a:cubicBezTo>
                          <a:pt x="87" y="78"/>
                          <a:pt x="88" y="77"/>
                          <a:pt x="88" y="75"/>
                        </a:cubicBezTo>
                        <a:cubicBezTo>
                          <a:pt x="89" y="74"/>
                          <a:pt x="87" y="73"/>
                          <a:pt x="87" y="72"/>
                        </a:cubicBezTo>
                        <a:cubicBezTo>
                          <a:pt x="87" y="70"/>
                          <a:pt x="91" y="69"/>
                          <a:pt x="91" y="67"/>
                        </a:cubicBezTo>
                        <a:cubicBezTo>
                          <a:pt x="91" y="66"/>
                          <a:pt x="85" y="66"/>
                          <a:pt x="86" y="65"/>
                        </a:cubicBezTo>
                        <a:cubicBezTo>
                          <a:pt x="88" y="62"/>
                          <a:pt x="93" y="64"/>
                          <a:pt x="95" y="62"/>
                        </a:cubicBezTo>
                        <a:cubicBezTo>
                          <a:pt x="96" y="60"/>
                          <a:pt x="91" y="60"/>
                          <a:pt x="90" y="58"/>
                        </a:cubicBezTo>
                        <a:cubicBezTo>
                          <a:pt x="90" y="57"/>
                          <a:pt x="92" y="57"/>
                          <a:pt x="93" y="55"/>
                        </a:cubicBezTo>
                        <a:cubicBezTo>
                          <a:pt x="93" y="54"/>
                          <a:pt x="93" y="52"/>
                          <a:pt x="92" y="50"/>
                        </a:cubicBezTo>
                        <a:cubicBezTo>
                          <a:pt x="92" y="48"/>
                          <a:pt x="89" y="46"/>
                          <a:pt x="88" y="43"/>
                        </a:cubicBezTo>
                        <a:cubicBezTo>
                          <a:pt x="88" y="41"/>
                          <a:pt x="91" y="40"/>
                          <a:pt x="92" y="38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" name="Freeform 2557"/>
                  <p:cNvSpPr>
                    <a:spLocks noChangeAspect="1"/>
                  </p:cNvSpPr>
                  <p:nvPr/>
                </p:nvSpPr>
                <p:spPr bwMode="auto">
                  <a:xfrm>
                    <a:off x="4656408" y="3309402"/>
                    <a:ext cx="176954" cy="207750"/>
                  </a:xfrm>
                  <a:custGeom>
                    <a:avLst/>
                    <a:gdLst>
                      <a:gd name="T0" fmla="*/ 41 w 36"/>
                      <a:gd name="T1" fmla="*/ 32 h 46"/>
                      <a:gd name="T2" fmla="*/ 42 w 36"/>
                      <a:gd name="T3" fmla="*/ 41 h 46"/>
                      <a:gd name="T4" fmla="*/ 33 w 36"/>
                      <a:gd name="T5" fmla="*/ 46 h 46"/>
                      <a:gd name="T6" fmla="*/ 31 w 36"/>
                      <a:gd name="T7" fmla="*/ 51 h 46"/>
                      <a:gd name="T8" fmla="*/ 27 w 36"/>
                      <a:gd name="T9" fmla="*/ 56 h 46"/>
                      <a:gd name="T10" fmla="*/ 13 w 36"/>
                      <a:gd name="T11" fmla="*/ 49 h 46"/>
                      <a:gd name="T12" fmla="*/ 13 w 36"/>
                      <a:gd name="T13" fmla="*/ 44 h 46"/>
                      <a:gd name="T14" fmla="*/ 5 w 36"/>
                      <a:gd name="T15" fmla="*/ 39 h 46"/>
                      <a:gd name="T16" fmla="*/ 5 w 36"/>
                      <a:gd name="T17" fmla="*/ 32 h 46"/>
                      <a:gd name="T18" fmla="*/ 0 w 36"/>
                      <a:gd name="T19" fmla="*/ 28 h 46"/>
                      <a:gd name="T20" fmla="*/ 1 w 36"/>
                      <a:gd name="T21" fmla="*/ 21 h 46"/>
                      <a:gd name="T22" fmla="*/ 2 w 36"/>
                      <a:gd name="T23" fmla="*/ 16 h 46"/>
                      <a:gd name="T24" fmla="*/ 6 w 36"/>
                      <a:gd name="T25" fmla="*/ 11 h 46"/>
                      <a:gd name="T26" fmla="*/ 13 w 36"/>
                      <a:gd name="T27" fmla="*/ 4 h 46"/>
                      <a:gd name="T28" fmla="*/ 19 w 36"/>
                      <a:gd name="T29" fmla="*/ 4 h 46"/>
                      <a:gd name="T30" fmla="*/ 22 w 36"/>
                      <a:gd name="T31" fmla="*/ 1 h 46"/>
                      <a:gd name="T32" fmla="*/ 29 w 36"/>
                      <a:gd name="T33" fmla="*/ 1 h 46"/>
                      <a:gd name="T34" fmla="*/ 33 w 36"/>
                      <a:gd name="T35" fmla="*/ 4 h 46"/>
                      <a:gd name="T36" fmla="*/ 35 w 36"/>
                      <a:gd name="T37" fmla="*/ 9 h 46"/>
                      <a:gd name="T38" fmla="*/ 39 w 36"/>
                      <a:gd name="T39" fmla="*/ 12 h 46"/>
                      <a:gd name="T40" fmla="*/ 38 w 36"/>
                      <a:gd name="T41" fmla="*/ 17 h 46"/>
                      <a:gd name="T42" fmla="*/ 42 w 36"/>
                      <a:gd name="T43" fmla="*/ 24 h 46"/>
                      <a:gd name="T44" fmla="*/ 38 w 36"/>
                      <a:gd name="T45" fmla="*/ 29 h 46"/>
                      <a:gd name="T46" fmla="*/ 41 w 36"/>
                      <a:gd name="T47" fmla="*/ 32 h 4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6"/>
                      <a:gd name="T73" fmla="*/ 0 h 46"/>
                      <a:gd name="T74" fmla="*/ 36 w 36"/>
                      <a:gd name="T75" fmla="*/ 46 h 4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6" h="46">
                        <a:moveTo>
                          <a:pt x="34" y="26"/>
                        </a:moveTo>
                        <a:cubicBezTo>
                          <a:pt x="34" y="29"/>
                          <a:pt x="36" y="31"/>
                          <a:pt x="35" y="34"/>
                        </a:cubicBezTo>
                        <a:cubicBezTo>
                          <a:pt x="33" y="36"/>
                          <a:pt x="30" y="36"/>
                          <a:pt x="28" y="38"/>
                        </a:cubicBezTo>
                        <a:cubicBezTo>
                          <a:pt x="27" y="39"/>
                          <a:pt x="27" y="41"/>
                          <a:pt x="26" y="42"/>
                        </a:cubicBezTo>
                        <a:cubicBezTo>
                          <a:pt x="25" y="44"/>
                          <a:pt x="24" y="45"/>
                          <a:pt x="23" y="46"/>
                        </a:cubicBezTo>
                        <a:cubicBezTo>
                          <a:pt x="19" y="45"/>
                          <a:pt x="15" y="43"/>
                          <a:pt x="11" y="40"/>
                        </a:cubicBezTo>
                        <a:cubicBezTo>
                          <a:pt x="10" y="39"/>
                          <a:pt x="12" y="37"/>
                          <a:pt x="11" y="36"/>
                        </a:cubicBezTo>
                        <a:cubicBezTo>
                          <a:pt x="9" y="34"/>
                          <a:pt x="6" y="34"/>
                          <a:pt x="4" y="32"/>
                        </a:cubicBezTo>
                        <a:cubicBezTo>
                          <a:pt x="3" y="30"/>
                          <a:pt x="5" y="27"/>
                          <a:pt x="4" y="26"/>
                        </a:cubicBezTo>
                        <a:cubicBezTo>
                          <a:pt x="3" y="24"/>
                          <a:pt x="1" y="24"/>
                          <a:pt x="0" y="23"/>
                        </a:cubicBezTo>
                        <a:cubicBezTo>
                          <a:pt x="0" y="21"/>
                          <a:pt x="1" y="19"/>
                          <a:pt x="1" y="17"/>
                        </a:cubicBezTo>
                        <a:cubicBezTo>
                          <a:pt x="1" y="16"/>
                          <a:pt x="2" y="15"/>
                          <a:pt x="2" y="13"/>
                        </a:cubicBezTo>
                        <a:cubicBezTo>
                          <a:pt x="3" y="12"/>
                          <a:pt x="3" y="10"/>
                          <a:pt x="5" y="9"/>
                        </a:cubicBezTo>
                        <a:cubicBezTo>
                          <a:pt x="6" y="6"/>
                          <a:pt x="8" y="4"/>
                          <a:pt x="11" y="3"/>
                        </a:cubicBezTo>
                        <a:cubicBezTo>
                          <a:pt x="12" y="2"/>
                          <a:pt x="14" y="3"/>
                          <a:pt x="16" y="3"/>
                        </a:cubicBezTo>
                        <a:cubicBezTo>
                          <a:pt x="17" y="3"/>
                          <a:pt x="17" y="1"/>
                          <a:pt x="18" y="1"/>
                        </a:cubicBezTo>
                        <a:cubicBezTo>
                          <a:pt x="20" y="0"/>
                          <a:pt x="22" y="0"/>
                          <a:pt x="24" y="1"/>
                        </a:cubicBezTo>
                        <a:cubicBezTo>
                          <a:pt x="26" y="1"/>
                          <a:pt x="27" y="2"/>
                          <a:pt x="28" y="3"/>
                        </a:cubicBezTo>
                        <a:cubicBezTo>
                          <a:pt x="29" y="4"/>
                          <a:pt x="29" y="6"/>
                          <a:pt x="29" y="7"/>
                        </a:cubicBezTo>
                        <a:cubicBezTo>
                          <a:pt x="30" y="8"/>
                          <a:pt x="32" y="9"/>
                          <a:pt x="33" y="10"/>
                        </a:cubicBezTo>
                        <a:cubicBezTo>
                          <a:pt x="33" y="11"/>
                          <a:pt x="32" y="13"/>
                          <a:pt x="32" y="14"/>
                        </a:cubicBezTo>
                        <a:cubicBezTo>
                          <a:pt x="33" y="16"/>
                          <a:pt x="35" y="18"/>
                          <a:pt x="35" y="20"/>
                        </a:cubicBezTo>
                        <a:cubicBezTo>
                          <a:pt x="35" y="21"/>
                          <a:pt x="33" y="22"/>
                          <a:pt x="32" y="24"/>
                        </a:cubicBezTo>
                        <a:cubicBezTo>
                          <a:pt x="32" y="25"/>
                          <a:pt x="34" y="26"/>
                          <a:pt x="34" y="26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3" name="Freeform 2558"/>
                  <p:cNvSpPr>
                    <a:spLocks noChangeAspect="1"/>
                  </p:cNvSpPr>
                  <p:nvPr/>
                </p:nvSpPr>
                <p:spPr bwMode="auto">
                  <a:xfrm>
                    <a:off x="4767514" y="3409566"/>
                    <a:ext cx="259257" cy="274527"/>
                  </a:xfrm>
                  <a:custGeom>
                    <a:avLst/>
                    <a:gdLst>
                      <a:gd name="T0" fmla="*/ 59 w 52"/>
                      <a:gd name="T1" fmla="*/ 74 h 62"/>
                      <a:gd name="T2" fmla="*/ 52 w 52"/>
                      <a:gd name="T3" fmla="*/ 69 h 62"/>
                      <a:gd name="T4" fmla="*/ 42 w 52"/>
                      <a:gd name="T5" fmla="*/ 64 h 62"/>
                      <a:gd name="T6" fmla="*/ 30 w 52"/>
                      <a:gd name="T7" fmla="*/ 56 h 62"/>
                      <a:gd name="T8" fmla="*/ 19 w 52"/>
                      <a:gd name="T9" fmla="*/ 45 h 62"/>
                      <a:gd name="T10" fmla="*/ 10 w 52"/>
                      <a:gd name="T11" fmla="*/ 38 h 62"/>
                      <a:gd name="T12" fmla="*/ 1 w 52"/>
                      <a:gd name="T13" fmla="*/ 33 h 62"/>
                      <a:gd name="T14" fmla="*/ 0 w 52"/>
                      <a:gd name="T15" fmla="*/ 29 h 62"/>
                      <a:gd name="T16" fmla="*/ 4 w 52"/>
                      <a:gd name="T17" fmla="*/ 24 h 62"/>
                      <a:gd name="T18" fmla="*/ 6 w 52"/>
                      <a:gd name="T19" fmla="*/ 19 h 62"/>
                      <a:gd name="T20" fmla="*/ 15 w 52"/>
                      <a:gd name="T21" fmla="*/ 14 h 62"/>
                      <a:gd name="T22" fmla="*/ 13 w 52"/>
                      <a:gd name="T23" fmla="*/ 5 h 62"/>
                      <a:gd name="T24" fmla="*/ 19 w 52"/>
                      <a:gd name="T25" fmla="*/ 1 h 62"/>
                      <a:gd name="T26" fmla="*/ 24 w 52"/>
                      <a:gd name="T27" fmla="*/ 2 h 62"/>
                      <a:gd name="T28" fmla="*/ 25 w 52"/>
                      <a:gd name="T29" fmla="*/ 0 h 62"/>
                      <a:gd name="T30" fmla="*/ 30 w 52"/>
                      <a:gd name="T31" fmla="*/ 1 h 62"/>
                      <a:gd name="T32" fmla="*/ 30 w 52"/>
                      <a:gd name="T33" fmla="*/ 7 h 62"/>
                      <a:gd name="T34" fmla="*/ 35 w 52"/>
                      <a:gd name="T35" fmla="*/ 13 h 62"/>
                      <a:gd name="T36" fmla="*/ 30 w 52"/>
                      <a:gd name="T37" fmla="*/ 16 h 62"/>
                      <a:gd name="T38" fmla="*/ 29 w 52"/>
                      <a:gd name="T39" fmla="*/ 23 h 62"/>
                      <a:gd name="T40" fmla="*/ 34 w 52"/>
                      <a:gd name="T41" fmla="*/ 24 h 62"/>
                      <a:gd name="T42" fmla="*/ 39 w 52"/>
                      <a:gd name="T43" fmla="*/ 21 h 62"/>
                      <a:gd name="T44" fmla="*/ 42 w 52"/>
                      <a:gd name="T45" fmla="*/ 16 h 62"/>
                      <a:gd name="T46" fmla="*/ 48 w 52"/>
                      <a:gd name="T47" fmla="*/ 21 h 62"/>
                      <a:gd name="T48" fmla="*/ 50 w 52"/>
                      <a:gd name="T49" fmla="*/ 27 h 62"/>
                      <a:gd name="T50" fmla="*/ 45 w 52"/>
                      <a:gd name="T51" fmla="*/ 33 h 62"/>
                      <a:gd name="T52" fmla="*/ 50 w 52"/>
                      <a:gd name="T53" fmla="*/ 39 h 62"/>
                      <a:gd name="T54" fmla="*/ 56 w 52"/>
                      <a:gd name="T55" fmla="*/ 41 h 62"/>
                      <a:gd name="T56" fmla="*/ 56 w 52"/>
                      <a:gd name="T57" fmla="*/ 45 h 62"/>
                      <a:gd name="T58" fmla="*/ 62 w 52"/>
                      <a:gd name="T59" fmla="*/ 47 h 62"/>
                      <a:gd name="T60" fmla="*/ 62 w 52"/>
                      <a:gd name="T61" fmla="*/ 55 h 62"/>
                      <a:gd name="T62" fmla="*/ 58 w 52"/>
                      <a:gd name="T63" fmla="*/ 61 h 62"/>
                      <a:gd name="T64" fmla="*/ 59 w 52"/>
                      <a:gd name="T65" fmla="*/ 74 h 6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2"/>
                      <a:gd name="T100" fmla="*/ 0 h 62"/>
                      <a:gd name="T101" fmla="*/ 52 w 52"/>
                      <a:gd name="T102" fmla="*/ 62 h 6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2" h="62">
                        <a:moveTo>
                          <a:pt x="49" y="62"/>
                        </a:moveTo>
                        <a:cubicBezTo>
                          <a:pt x="47" y="61"/>
                          <a:pt x="45" y="59"/>
                          <a:pt x="43" y="58"/>
                        </a:cubicBezTo>
                        <a:cubicBezTo>
                          <a:pt x="40" y="57"/>
                          <a:pt x="38" y="56"/>
                          <a:pt x="35" y="54"/>
                        </a:cubicBezTo>
                        <a:cubicBezTo>
                          <a:pt x="32" y="52"/>
                          <a:pt x="28" y="50"/>
                          <a:pt x="25" y="47"/>
                        </a:cubicBezTo>
                        <a:cubicBezTo>
                          <a:pt x="21" y="44"/>
                          <a:pt x="19" y="41"/>
                          <a:pt x="16" y="38"/>
                        </a:cubicBezTo>
                        <a:cubicBezTo>
                          <a:pt x="14" y="36"/>
                          <a:pt x="11" y="33"/>
                          <a:pt x="8" y="32"/>
                        </a:cubicBezTo>
                        <a:cubicBezTo>
                          <a:pt x="6" y="30"/>
                          <a:pt x="3" y="30"/>
                          <a:pt x="1" y="28"/>
                        </a:cubicBezTo>
                        <a:cubicBezTo>
                          <a:pt x="0" y="28"/>
                          <a:pt x="0" y="26"/>
                          <a:pt x="0" y="24"/>
                        </a:cubicBezTo>
                        <a:cubicBezTo>
                          <a:pt x="1" y="23"/>
                          <a:pt x="2" y="22"/>
                          <a:pt x="3" y="20"/>
                        </a:cubicBezTo>
                        <a:cubicBezTo>
                          <a:pt x="4" y="19"/>
                          <a:pt x="4" y="17"/>
                          <a:pt x="5" y="16"/>
                        </a:cubicBezTo>
                        <a:cubicBezTo>
                          <a:pt x="7" y="14"/>
                          <a:pt x="10" y="14"/>
                          <a:pt x="12" y="12"/>
                        </a:cubicBezTo>
                        <a:cubicBezTo>
                          <a:pt x="13" y="9"/>
                          <a:pt x="11" y="7"/>
                          <a:pt x="11" y="4"/>
                        </a:cubicBezTo>
                        <a:cubicBezTo>
                          <a:pt x="13" y="3"/>
                          <a:pt x="14" y="2"/>
                          <a:pt x="16" y="1"/>
                        </a:cubicBezTo>
                        <a:cubicBezTo>
                          <a:pt x="17" y="1"/>
                          <a:pt x="19" y="2"/>
                          <a:pt x="20" y="2"/>
                        </a:cubicBezTo>
                        <a:cubicBezTo>
                          <a:pt x="21" y="2"/>
                          <a:pt x="20" y="0"/>
                          <a:pt x="21" y="0"/>
                        </a:cubicBezTo>
                        <a:cubicBezTo>
                          <a:pt x="23" y="0"/>
                          <a:pt x="24" y="0"/>
                          <a:pt x="25" y="1"/>
                        </a:cubicBezTo>
                        <a:cubicBezTo>
                          <a:pt x="26" y="3"/>
                          <a:pt x="24" y="5"/>
                          <a:pt x="25" y="6"/>
                        </a:cubicBezTo>
                        <a:cubicBezTo>
                          <a:pt x="26" y="8"/>
                          <a:pt x="29" y="9"/>
                          <a:pt x="29" y="11"/>
                        </a:cubicBezTo>
                        <a:cubicBezTo>
                          <a:pt x="29" y="13"/>
                          <a:pt x="26" y="12"/>
                          <a:pt x="25" y="13"/>
                        </a:cubicBezTo>
                        <a:cubicBezTo>
                          <a:pt x="24" y="15"/>
                          <a:pt x="24" y="17"/>
                          <a:pt x="24" y="19"/>
                        </a:cubicBezTo>
                        <a:cubicBezTo>
                          <a:pt x="25" y="20"/>
                          <a:pt x="27" y="20"/>
                          <a:pt x="28" y="20"/>
                        </a:cubicBezTo>
                        <a:cubicBezTo>
                          <a:pt x="30" y="20"/>
                          <a:pt x="31" y="19"/>
                          <a:pt x="32" y="18"/>
                        </a:cubicBezTo>
                        <a:cubicBezTo>
                          <a:pt x="33" y="17"/>
                          <a:pt x="33" y="13"/>
                          <a:pt x="35" y="13"/>
                        </a:cubicBezTo>
                        <a:cubicBezTo>
                          <a:pt x="37" y="13"/>
                          <a:pt x="38" y="16"/>
                          <a:pt x="40" y="18"/>
                        </a:cubicBezTo>
                        <a:cubicBezTo>
                          <a:pt x="40" y="20"/>
                          <a:pt x="41" y="21"/>
                          <a:pt x="41" y="23"/>
                        </a:cubicBezTo>
                        <a:cubicBezTo>
                          <a:pt x="40" y="25"/>
                          <a:pt x="37" y="26"/>
                          <a:pt x="37" y="28"/>
                        </a:cubicBezTo>
                        <a:cubicBezTo>
                          <a:pt x="37" y="30"/>
                          <a:pt x="39" y="32"/>
                          <a:pt x="41" y="33"/>
                        </a:cubicBezTo>
                        <a:cubicBezTo>
                          <a:pt x="43" y="34"/>
                          <a:pt x="45" y="33"/>
                          <a:pt x="46" y="34"/>
                        </a:cubicBezTo>
                        <a:cubicBezTo>
                          <a:pt x="47" y="35"/>
                          <a:pt x="45" y="37"/>
                          <a:pt x="46" y="38"/>
                        </a:cubicBezTo>
                        <a:cubicBezTo>
                          <a:pt x="47" y="39"/>
                          <a:pt x="50" y="38"/>
                          <a:pt x="51" y="39"/>
                        </a:cubicBezTo>
                        <a:cubicBezTo>
                          <a:pt x="52" y="41"/>
                          <a:pt x="51" y="44"/>
                          <a:pt x="51" y="46"/>
                        </a:cubicBezTo>
                        <a:cubicBezTo>
                          <a:pt x="50" y="48"/>
                          <a:pt x="48" y="49"/>
                          <a:pt x="48" y="51"/>
                        </a:cubicBezTo>
                        <a:cubicBezTo>
                          <a:pt x="48" y="54"/>
                          <a:pt x="49" y="58"/>
                          <a:pt x="49" y="62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" name="Freeform 2559"/>
                  <p:cNvSpPr>
                    <a:spLocks noChangeAspect="1"/>
                  </p:cNvSpPr>
                  <p:nvPr/>
                </p:nvSpPr>
                <p:spPr bwMode="auto">
                  <a:xfrm>
                    <a:off x="4952699" y="3276013"/>
                    <a:ext cx="374482" cy="408080"/>
                  </a:xfrm>
                  <a:custGeom>
                    <a:avLst/>
                    <a:gdLst>
                      <a:gd name="T0" fmla="*/ 86 w 76"/>
                      <a:gd name="T1" fmla="*/ 97 h 92"/>
                      <a:gd name="T2" fmla="*/ 72 w 76"/>
                      <a:gd name="T3" fmla="*/ 94 h 92"/>
                      <a:gd name="T4" fmla="*/ 68 w 76"/>
                      <a:gd name="T5" fmla="*/ 97 h 92"/>
                      <a:gd name="T6" fmla="*/ 63 w 76"/>
                      <a:gd name="T7" fmla="*/ 94 h 92"/>
                      <a:gd name="T8" fmla="*/ 46 w 76"/>
                      <a:gd name="T9" fmla="*/ 96 h 92"/>
                      <a:gd name="T10" fmla="*/ 28 w 76"/>
                      <a:gd name="T11" fmla="*/ 102 h 92"/>
                      <a:gd name="T12" fmla="*/ 14 w 76"/>
                      <a:gd name="T13" fmla="*/ 110 h 92"/>
                      <a:gd name="T14" fmla="*/ 13 w 76"/>
                      <a:gd name="T15" fmla="*/ 97 h 92"/>
                      <a:gd name="T16" fmla="*/ 17 w 76"/>
                      <a:gd name="T17" fmla="*/ 91 h 92"/>
                      <a:gd name="T18" fmla="*/ 17 w 76"/>
                      <a:gd name="T19" fmla="*/ 83 h 92"/>
                      <a:gd name="T20" fmla="*/ 11 w 76"/>
                      <a:gd name="T21" fmla="*/ 81 h 92"/>
                      <a:gd name="T22" fmla="*/ 11 w 76"/>
                      <a:gd name="T23" fmla="*/ 77 h 92"/>
                      <a:gd name="T24" fmla="*/ 5 w 76"/>
                      <a:gd name="T25" fmla="*/ 75 h 92"/>
                      <a:gd name="T26" fmla="*/ 0 w 76"/>
                      <a:gd name="T27" fmla="*/ 69 h 92"/>
                      <a:gd name="T28" fmla="*/ 5 w 76"/>
                      <a:gd name="T29" fmla="*/ 63 h 92"/>
                      <a:gd name="T30" fmla="*/ 4 w 76"/>
                      <a:gd name="T31" fmla="*/ 57 h 92"/>
                      <a:gd name="T32" fmla="*/ 6 w 76"/>
                      <a:gd name="T33" fmla="*/ 53 h 92"/>
                      <a:gd name="T34" fmla="*/ 5 w 76"/>
                      <a:gd name="T35" fmla="*/ 49 h 92"/>
                      <a:gd name="T36" fmla="*/ 10 w 76"/>
                      <a:gd name="T37" fmla="*/ 43 h 92"/>
                      <a:gd name="T38" fmla="*/ 4 w 76"/>
                      <a:gd name="T39" fmla="*/ 41 h 92"/>
                      <a:gd name="T40" fmla="*/ 14 w 76"/>
                      <a:gd name="T41" fmla="*/ 37 h 92"/>
                      <a:gd name="T42" fmla="*/ 8 w 76"/>
                      <a:gd name="T43" fmla="*/ 32 h 92"/>
                      <a:gd name="T44" fmla="*/ 12 w 76"/>
                      <a:gd name="T45" fmla="*/ 29 h 92"/>
                      <a:gd name="T46" fmla="*/ 11 w 76"/>
                      <a:gd name="T47" fmla="*/ 23 h 92"/>
                      <a:gd name="T48" fmla="*/ 6 w 76"/>
                      <a:gd name="T49" fmla="*/ 14 h 92"/>
                      <a:gd name="T50" fmla="*/ 11 w 76"/>
                      <a:gd name="T51" fmla="*/ 8 h 92"/>
                      <a:gd name="T52" fmla="*/ 13 w 76"/>
                      <a:gd name="T53" fmla="*/ 4 h 92"/>
                      <a:gd name="T54" fmla="*/ 19 w 76"/>
                      <a:gd name="T55" fmla="*/ 5 h 92"/>
                      <a:gd name="T56" fmla="*/ 25 w 76"/>
                      <a:gd name="T57" fmla="*/ 6 h 92"/>
                      <a:gd name="T58" fmla="*/ 26 w 76"/>
                      <a:gd name="T59" fmla="*/ 0 h 92"/>
                      <a:gd name="T60" fmla="*/ 30 w 76"/>
                      <a:gd name="T61" fmla="*/ 2 h 92"/>
                      <a:gd name="T62" fmla="*/ 35 w 76"/>
                      <a:gd name="T63" fmla="*/ 0 h 92"/>
                      <a:gd name="T64" fmla="*/ 35 w 76"/>
                      <a:gd name="T65" fmla="*/ 7 h 92"/>
                      <a:gd name="T66" fmla="*/ 40 w 76"/>
                      <a:gd name="T67" fmla="*/ 6 h 92"/>
                      <a:gd name="T68" fmla="*/ 49 w 76"/>
                      <a:gd name="T69" fmla="*/ 4 h 92"/>
                      <a:gd name="T70" fmla="*/ 49 w 76"/>
                      <a:gd name="T71" fmla="*/ 8 h 92"/>
                      <a:gd name="T72" fmla="*/ 53 w 76"/>
                      <a:gd name="T73" fmla="*/ 10 h 92"/>
                      <a:gd name="T74" fmla="*/ 53 w 76"/>
                      <a:gd name="T75" fmla="*/ 14 h 92"/>
                      <a:gd name="T76" fmla="*/ 56 w 76"/>
                      <a:gd name="T77" fmla="*/ 16 h 92"/>
                      <a:gd name="T78" fmla="*/ 60 w 76"/>
                      <a:gd name="T79" fmla="*/ 17 h 92"/>
                      <a:gd name="T80" fmla="*/ 67 w 76"/>
                      <a:gd name="T81" fmla="*/ 14 h 92"/>
                      <a:gd name="T82" fmla="*/ 77 w 76"/>
                      <a:gd name="T83" fmla="*/ 13 h 92"/>
                      <a:gd name="T84" fmla="*/ 83 w 76"/>
                      <a:gd name="T85" fmla="*/ 14 h 92"/>
                      <a:gd name="T86" fmla="*/ 86 w 76"/>
                      <a:gd name="T87" fmla="*/ 18 h 92"/>
                      <a:gd name="T88" fmla="*/ 87 w 76"/>
                      <a:gd name="T89" fmla="*/ 25 h 92"/>
                      <a:gd name="T90" fmla="*/ 89 w 76"/>
                      <a:gd name="T91" fmla="*/ 30 h 92"/>
                      <a:gd name="T92" fmla="*/ 90 w 76"/>
                      <a:gd name="T93" fmla="*/ 36 h 92"/>
                      <a:gd name="T94" fmla="*/ 90 w 76"/>
                      <a:gd name="T95" fmla="*/ 42 h 92"/>
                      <a:gd name="T96" fmla="*/ 87 w 76"/>
                      <a:gd name="T97" fmla="*/ 48 h 92"/>
                      <a:gd name="T98" fmla="*/ 86 w 76"/>
                      <a:gd name="T99" fmla="*/ 59 h 92"/>
                      <a:gd name="T100" fmla="*/ 81 w 76"/>
                      <a:gd name="T101" fmla="*/ 66 h 92"/>
                      <a:gd name="T102" fmla="*/ 84 w 76"/>
                      <a:gd name="T103" fmla="*/ 75 h 92"/>
                      <a:gd name="T104" fmla="*/ 83 w 76"/>
                      <a:gd name="T105" fmla="*/ 84 h 92"/>
                      <a:gd name="T106" fmla="*/ 87 w 76"/>
                      <a:gd name="T107" fmla="*/ 87 h 92"/>
                      <a:gd name="T108" fmla="*/ 87 w 76"/>
                      <a:gd name="T109" fmla="*/ 94 h 92"/>
                      <a:gd name="T110" fmla="*/ 86 w 76"/>
                      <a:gd name="T111" fmla="*/ 97 h 9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6"/>
                      <a:gd name="T169" fmla="*/ 0 h 92"/>
                      <a:gd name="T170" fmla="*/ 76 w 76"/>
                      <a:gd name="T171" fmla="*/ 92 h 9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6" h="92">
                        <a:moveTo>
                          <a:pt x="72" y="81"/>
                        </a:moveTo>
                        <a:cubicBezTo>
                          <a:pt x="68" y="80"/>
                          <a:pt x="64" y="79"/>
                          <a:pt x="60" y="79"/>
                        </a:cubicBezTo>
                        <a:cubicBezTo>
                          <a:pt x="59" y="79"/>
                          <a:pt x="58" y="81"/>
                          <a:pt x="57" y="81"/>
                        </a:cubicBezTo>
                        <a:cubicBezTo>
                          <a:pt x="56" y="81"/>
                          <a:pt x="54" y="79"/>
                          <a:pt x="53" y="79"/>
                        </a:cubicBezTo>
                        <a:cubicBezTo>
                          <a:pt x="48" y="79"/>
                          <a:pt x="42" y="79"/>
                          <a:pt x="38" y="80"/>
                        </a:cubicBezTo>
                        <a:cubicBezTo>
                          <a:pt x="32" y="81"/>
                          <a:pt x="28" y="83"/>
                          <a:pt x="23" y="85"/>
                        </a:cubicBezTo>
                        <a:cubicBezTo>
                          <a:pt x="19" y="87"/>
                          <a:pt x="16" y="89"/>
                          <a:pt x="12" y="92"/>
                        </a:cubicBezTo>
                        <a:cubicBezTo>
                          <a:pt x="12" y="88"/>
                          <a:pt x="11" y="84"/>
                          <a:pt x="11" y="81"/>
                        </a:cubicBezTo>
                        <a:cubicBezTo>
                          <a:pt x="11" y="79"/>
                          <a:pt x="13" y="78"/>
                          <a:pt x="14" y="76"/>
                        </a:cubicBezTo>
                        <a:cubicBezTo>
                          <a:pt x="14" y="74"/>
                          <a:pt x="15" y="71"/>
                          <a:pt x="14" y="69"/>
                        </a:cubicBezTo>
                        <a:cubicBezTo>
                          <a:pt x="13" y="68"/>
                          <a:pt x="10" y="69"/>
                          <a:pt x="9" y="68"/>
                        </a:cubicBezTo>
                        <a:cubicBezTo>
                          <a:pt x="8" y="67"/>
                          <a:pt x="10" y="65"/>
                          <a:pt x="9" y="64"/>
                        </a:cubicBezTo>
                        <a:cubicBezTo>
                          <a:pt x="8" y="63"/>
                          <a:pt x="6" y="64"/>
                          <a:pt x="4" y="63"/>
                        </a:cubicBezTo>
                        <a:cubicBezTo>
                          <a:pt x="2" y="62"/>
                          <a:pt x="0" y="60"/>
                          <a:pt x="0" y="58"/>
                        </a:cubicBezTo>
                        <a:cubicBezTo>
                          <a:pt x="0" y="56"/>
                          <a:pt x="3" y="55"/>
                          <a:pt x="4" y="53"/>
                        </a:cubicBezTo>
                        <a:cubicBezTo>
                          <a:pt x="4" y="51"/>
                          <a:pt x="3" y="50"/>
                          <a:pt x="3" y="48"/>
                        </a:cubicBezTo>
                        <a:cubicBezTo>
                          <a:pt x="4" y="47"/>
                          <a:pt x="5" y="46"/>
                          <a:pt x="5" y="44"/>
                        </a:cubicBezTo>
                        <a:cubicBezTo>
                          <a:pt x="6" y="43"/>
                          <a:pt x="4" y="42"/>
                          <a:pt x="4" y="41"/>
                        </a:cubicBezTo>
                        <a:cubicBezTo>
                          <a:pt x="4" y="39"/>
                          <a:pt x="8" y="38"/>
                          <a:pt x="8" y="36"/>
                        </a:cubicBezTo>
                        <a:cubicBezTo>
                          <a:pt x="8" y="35"/>
                          <a:pt x="2" y="35"/>
                          <a:pt x="3" y="34"/>
                        </a:cubicBezTo>
                        <a:cubicBezTo>
                          <a:pt x="5" y="31"/>
                          <a:pt x="10" y="33"/>
                          <a:pt x="12" y="31"/>
                        </a:cubicBezTo>
                        <a:cubicBezTo>
                          <a:pt x="13" y="29"/>
                          <a:pt x="8" y="29"/>
                          <a:pt x="7" y="27"/>
                        </a:cubicBezTo>
                        <a:cubicBezTo>
                          <a:pt x="7" y="26"/>
                          <a:pt x="9" y="26"/>
                          <a:pt x="10" y="24"/>
                        </a:cubicBezTo>
                        <a:cubicBezTo>
                          <a:pt x="10" y="23"/>
                          <a:pt x="10" y="21"/>
                          <a:pt x="9" y="19"/>
                        </a:cubicBezTo>
                        <a:cubicBezTo>
                          <a:pt x="9" y="17"/>
                          <a:pt x="6" y="15"/>
                          <a:pt x="5" y="12"/>
                        </a:cubicBezTo>
                        <a:cubicBezTo>
                          <a:pt x="5" y="10"/>
                          <a:pt x="8" y="9"/>
                          <a:pt x="9" y="7"/>
                        </a:cubicBezTo>
                        <a:cubicBezTo>
                          <a:pt x="10" y="6"/>
                          <a:pt x="10" y="4"/>
                          <a:pt x="11" y="3"/>
                        </a:cubicBezTo>
                        <a:cubicBezTo>
                          <a:pt x="13" y="3"/>
                          <a:pt x="15" y="4"/>
                          <a:pt x="16" y="4"/>
                        </a:cubicBezTo>
                        <a:cubicBezTo>
                          <a:pt x="18" y="5"/>
                          <a:pt x="19" y="6"/>
                          <a:pt x="21" y="5"/>
                        </a:cubicBezTo>
                        <a:cubicBezTo>
                          <a:pt x="22" y="4"/>
                          <a:pt x="21" y="1"/>
                          <a:pt x="22" y="0"/>
                        </a:cubicBezTo>
                        <a:cubicBezTo>
                          <a:pt x="23" y="0"/>
                          <a:pt x="24" y="2"/>
                          <a:pt x="25" y="2"/>
                        </a:cubicBezTo>
                        <a:cubicBezTo>
                          <a:pt x="27" y="2"/>
                          <a:pt x="28" y="0"/>
                          <a:pt x="29" y="0"/>
                        </a:cubicBezTo>
                        <a:cubicBezTo>
                          <a:pt x="30" y="2"/>
                          <a:pt x="28" y="5"/>
                          <a:pt x="29" y="6"/>
                        </a:cubicBezTo>
                        <a:cubicBezTo>
                          <a:pt x="30" y="7"/>
                          <a:pt x="32" y="5"/>
                          <a:pt x="33" y="5"/>
                        </a:cubicBezTo>
                        <a:cubicBezTo>
                          <a:pt x="36" y="4"/>
                          <a:pt x="39" y="4"/>
                          <a:pt x="41" y="3"/>
                        </a:cubicBezTo>
                        <a:cubicBezTo>
                          <a:pt x="41" y="4"/>
                          <a:pt x="40" y="6"/>
                          <a:pt x="41" y="7"/>
                        </a:cubicBezTo>
                        <a:cubicBezTo>
                          <a:pt x="41" y="8"/>
                          <a:pt x="43" y="7"/>
                          <a:pt x="44" y="8"/>
                        </a:cubicBezTo>
                        <a:cubicBezTo>
                          <a:pt x="44" y="9"/>
                          <a:pt x="43" y="11"/>
                          <a:pt x="44" y="12"/>
                        </a:cubicBezTo>
                        <a:cubicBezTo>
                          <a:pt x="44" y="13"/>
                          <a:pt x="46" y="12"/>
                          <a:pt x="47" y="13"/>
                        </a:cubicBezTo>
                        <a:cubicBezTo>
                          <a:pt x="48" y="13"/>
                          <a:pt x="49" y="15"/>
                          <a:pt x="50" y="14"/>
                        </a:cubicBezTo>
                        <a:cubicBezTo>
                          <a:pt x="52" y="14"/>
                          <a:pt x="54" y="12"/>
                          <a:pt x="56" y="12"/>
                        </a:cubicBezTo>
                        <a:cubicBezTo>
                          <a:pt x="58" y="11"/>
                          <a:pt x="61" y="11"/>
                          <a:pt x="64" y="11"/>
                        </a:cubicBezTo>
                        <a:cubicBezTo>
                          <a:pt x="66" y="11"/>
                          <a:pt x="68" y="11"/>
                          <a:pt x="69" y="12"/>
                        </a:cubicBezTo>
                        <a:cubicBezTo>
                          <a:pt x="70" y="13"/>
                          <a:pt x="71" y="14"/>
                          <a:pt x="72" y="15"/>
                        </a:cubicBezTo>
                        <a:cubicBezTo>
                          <a:pt x="72" y="17"/>
                          <a:pt x="72" y="19"/>
                          <a:pt x="73" y="21"/>
                        </a:cubicBezTo>
                        <a:cubicBezTo>
                          <a:pt x="73" y="22"/>
                          <a:pt x="73" y="23"/>
                          <a:pt x="74" y="25"/>
                        </a:cubicBezTo>
                        <a:cubicBezTo>
                          <a:pt x="74" y="27"/>
                          <a:pt x="75" y="28"/>
                          <a:pt x="75" y="30"/>
                        </a:cubicBezTo>
                        <a:cubicBezTo>
                          <a:pt x="76" y="32"/>
                          <a:pt x="76" y="34"/>
                          <a:pt x="75" y="35"/>
                        </a:cubicBezTo>
                        <a:cubicBezTo>
                          <a:pt x="75" y="37"/>
                          <a:pt x="73" y="38"/>
                          <a:pt x="73" y="40"/>
                        </a:cubicBezTo>
                        <a:cubicBezTo>
                          <a:pt x="72" y="43"/>
                          <a:pt x="73" y="46"/>
                          <a:pt x="72" y="49"/>
                        </a:cubicBezTo>
                        <a:cubicBezTo>
                          <a:pt x="71" y="51"/>
                          <a:pt x="68" y="53"/>
                          <a:pt x="68" y="55"/>
                        </a:cubicBezTo>
                        <a:cubicBezTo>
                          <a:pt x="67" y="58"/>
                          <a:pt x="70" y="60"/>
                          <a:pt x="70" y="63"/>
                        </a:cubicBezTo>
                        <a:cubicBezTo>
                          <a:pt x="70" y="65"/>
                          <a:pt x="69" y="68"/>
                          <a:pt x="69" y="70"/>
                        </a:cubicBezTo>
                        <a:cubicBezTo>
                          <a:pt x="70" y="71"/>
                          <a:pt x="72" y="71"/>
                          <a:pt x="73" y="73"/>
                        </a:cubicBezTo>
                        <a:cubicBezTo>
                          <a:pt x="74" y="75"/>
                          <a:pt x="73" y="77"/>
                          <a:pt x="73" y="79"/>
                        </a:cubicBezTo>
                        <a:cubicBezTo>
                          <a:pt x="73" y="79"/>
                          <a:pt x="72" y="80"/>
                          <a:pt x="72" y="8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" name="Freeform 2560"/>
                  <p:cNvSpPr>
                    <a:spLocks noChangeAspect="1"/>
                  </p:cNvSpPr>
                  <p:nvPr/>
                </p:nvSpPr>
                <p:spPr bwMode="auto">
                  <a:xfrm>
                    <a:off x="4718132" y="2304038"/>
                    <a:ext cx="1028791" cy="1001652"/>
                  </a:xfrm>
                  <a:custGeom>
                    <a:avLst/>
                    <a:gdLst>
                      <a:gd name="T0" fmla="*/ 96 w 208"/>
                      <a:gd name="T1" fmla="*/ 268 h 225"/>
                      <a:gd name="T2" fmla="*/ 91 w 208"/>
                      <a:gd name="T3" fmla="*/ 262 h 225"/>
                      <a:gd name="T4" fmla="*/ 83 w 208"/>
                      <a:gd name="T5" fmla="*/ 262 h 225"/>
                      <a:gd name="T6" fmla="*/ 76 w 208"/>
                      <a:gd name="T7" fmla="*/ 266 h 225"/>
                      <a:gd name="T8" fmla="*/ 67 w 208"/>
                      <a:gd name="T9" fmla="*/ 270 h 225"/>
                      <a:gd name="T10" fmla="*/ 59 w 208"/>
                      <a:gd name="T11" fmla="*/ 256 h 225"/>
                      <a:gd name="T12" fmla="*/ 58 w 208"/>
                      <a:gd name="T13" fmla="*/ 247 h 225"/>
                      <a:gd name="T14" fmla="*/ 52 w 208"/>
                      <a:gd name="T15" fmla="*/ 233 h 225"/>
                      <a:gd name="T16" fmla="*/ 42 w 208"/>
                      <a:gd name="T17" fmla="*/ 234 h 225"/>
                      <a:gd name="T18" fmla="*/ 32 w 208"/>
                      <a:gd name="T19" fmla="*/ 234 h 225"/>
                      <a:gd name="T20" fmla="*/ 19 w 208"/>
                      <a:gd name="T21" fmla="*/ 232 h 225"/>
                      <a:gd name="T22" fmla="*/ 11 w 208"/>
                      <a:gd name="T23" fmla="*/ 235 h 225"/>
                      <a:gd name="T24" fmla="*/ 12 w 208"/>
                      <a:gd name="T25" fmla="*/ 221 h 225"/>
                      <a:gd name="T26" fmla="*/ 5 w 208"/>
                      <a:gd name="T27" fmla="*/ 214 h 225"/>
                      <a:gd name="T28" fmla="*/ 4 w 208"/>
                      <a:gd name="T29" fmla="*/ 198 h 225"/>
                      <a:gd name="T30" fmla="*/ 6 w 208"/>
                      <a:gd name="T31" fmla="*/ 187 h 225"/>
                      <a:gd name="T32" fmla="*/ 14 w 208"/>
                      <a:gd name="T33" fmla="*/ 178 h 225"/>
                      <a:gd name="T34" fmla="*/ 25 w 208"/>
                      <a:gd name="T35" fmla="*/ 179 h 225"/>
                      <a:gd name="T36" fmla="*/ 44 w 208"/>
                      <a:gd name="T37" fmla="*/ 174 h 225"/>
                      <a:gd name="T38" fmla="*/ 103 w 208"/>
                      <a:gd name="T39" fmla="*/ 179 h 225"/>
                      <a:gd name="T40" fmla="*/ 102 w 208"/>
                      <a:gd name="T41" fmla="*/ 160 h 225"/>
                      <a:gd name="T42" fmla="*/ 112 w 208"/>
                      <a:gd name="T43" fmla="*/ 7 h 225"/>
                      <a:gd name="T44" fmla="*/ 203 w 208"/>
                      <a:gd name="T45" fmla="*/ 86 h 225"/>
                      <a:gd name="T46" fmla="*/ 215 w 208"/>
                      <a:gd name="T47" fmla="*/ 95 h 225"/>
                      <a:gd name="T48" fmla="*/ 233 w 208"/>
                      <a:gd name="T49" fmla="*/ 102 h 225"/>
                      <a:gd name="T50" fmla="*/ 236 w 208"/>
                      <a:gd name="T51" fmla="*/ 116 h 225"/>
                      <a:gd name="T52" fmla="*/ 250 w 208"/>
                      <a:gd name="T53" fmla="*/ 167 h 225"/>
                      <a:gd name="T54" fmla="*/ 243 w 208"/>
                      <a:gd name="T55" fmla="*/ 173 h 225"/>
                      <a:gd name="T56" fmla="*/ 236 w 208"/>
                      <a:gd name="T57" fmla="*/ 179 h 225"/>
                      <a:gd name="T58" fmla="*/ 198 w 208"/>
                      <a:gd name="T59" fmla="*/ 187 h 225"/>
                      <a:gd name="T60" fmla="*/ 177 w 208"/>
                      <a:gd name="T61" fmla="*/ 184 h 225"/>
                      <a:gd name="T62" fmla="*/ 155 w 208"/>
                      <a:gd name="T63" fmla="*/ 200 h 225"/>
                      <a:gd name="T64" fmla="*/ 144 w 208"/>
                      <a:gd name="T65" fmla="*/ 204 h 225"/>
                      <a:gd name="T66" fmla="*/ 138 w 208"/>
                      <a:gd name="T67" fmla="*/ 209 h 225"/>
                      <a:gd name="T68" fmla="*/ 133 w 208"/>
                      <a:gd name="T69" fmla="*/ 217 h 225"/>
                      <a:gd name="T70" fmla="*/ 121 w 208"/>
                      <a:gd name="T71" fmla="*/ 216 h 225"/>
                      <a:gd name="T72" fmla="*/ 119 w 208"/>
                      <a:gd name="T73" fmla="*/ 227 h 225"/>
                      <a:gd name="T74" fmla="*/ 118 w 208"/>
                      <a:gd name="T75" fmla="*/ 232 h 225"/>
                      <a:gd name="T76" fmla="*/ 103 w 208"/>
                      <a:gd name="T77" fmla="*/ 239 h 225"/>
                      <a:gd name="T78" fmla="*/ 105 w 208"/>
                      <a:gd name="T79" fmla="*/ 254 h 22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08"/>
                      <a:gd name="T121" fmla="*/ 0 h 225"/>
                      <a:gd name="T122" fmla="*/ 208 w 208"/>
                      <a:gd name="T123" fmla="*/ 225 h 22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08" h="225">
                        <a:moveTo>
                          <a:pt x="88" y="221"/>
                        </a:moveTo>
                        <a:cubicBezTo>
                          <a:pt x="86" y="222"/>
                          <a:pt x="83" y="222"/>
                          <a:pt x="80" y="223"/>
                        </a:cubicBezTo>
                        <a:cubicBezTo>
                          <a:pt x="79" y="223"/>
                          <a:pt x="77" y="225"/>
                          <a:pt x="76" y="224"/>
                        </a:cubicBezTo>
                        <a:cubicBezTo>
                          <a:pt x="75" y="223"/>
                          <a:pt x="77" y="220"/>
                          <a:pt x="76" y="218"/>
                        </a:cubicBezTo>
                        <a:cubicBezTo>
                          <a:pt x="75" y="218"/>
                          <a:pt x="74" y="220"/>
                          <a:pt x="72" y="220"/>
                        </a:cubicBezTo>
                        <a:cubicBezTo>
                          <a:pt x="71" y="220"/>
                          <a:pt x="70" y="218"/>
                          <a:pt x="69" y="218"/>
                        </a:cubicBezTo>
                        <a:cubicBezTo>
                          <a:pt x="68" y="219"/>
                          <a:pt x="69" y="222"/>
                          <a:pt x="68" y="223"/>
                        </a:cubicBezTo>
                        <a:cubicBezTo>
                          <a:pt x="66" y="224"/>
                          <a:pt x="65" y="223"/>
                          <a:pt x="63" y="222"/>
                        </a:cubicBezTo>
                        <a:cubicBezTo>
                          <a:pt x="62" y="222"/>
                          <a:pt x="60" y="221"/>
                          <a:pt x="58" y="221"/>
                        </a:cubicBezTo>
                        <a:cubicBezTo>
                          <a:pt x="57" y="222"/>
                          <a:pt x="57" y="224"/>
                          <a:pt x="56" y="225"/>
                        </a:cubicBezTo>
                        <a:cubicBezTo>
                          <a:pt x="54" y="223"/>
                          <a:pt x="50" y="222"/>
                          <a:pt x="49" y="219"/>
                        </a:cubicBezTo>
                        <a:cubicBezTo>
                          <a:pt x="48" y="218"/>
                          <a:pt x="50" y="215"/>
                          <a:pt x="49" y="213"/>
                        </a:cubicBezTo>
                        <a:cubicBezTo>
                          <a:pt x="48" y="212"/>
                          <a:pt x="44" y="215"/>
                          <a:pt x="44" y="214"/>
                        </a:cubicBezTo>
                        <a:cubicBezTo>
                          <a:pt x="44" y="211"/>
                          <a:pt x="48" y="209"/>
                          <a:pt x="48" y="206"/>
                        </a:cubicBezTo>
                        <a:cubicBezTo>
                          <a:pt x="48" y="204"/>
                          <a:pt x="45" y="204"/>
                          <a:pt x="44" y="202"/>
                        </a:cubicBezTo>
                        <a:cubicBezTo>
                          <a:pt x="43" y="200"/>
                          <a:pt x="44" y="196"/>
                          <a:pt x="43" y="194"/>
                        </a:cubicBezTo>
                        <a:cubicBezTo>
                          <a:pt x="41" y="192"/>
                          <a:pt x="38" y="191"/>
                          <a:pt x="35" y="192"/>
                        </a:cubicBezTo>
                        <a:cubicBezTo>
                          <a:pt x="34" y="192"/>
                          <a:pt x="36" y="194"/>
                          <a:pt x="35" y="195"/>
                        </a:cubicBezTo>
                        <a:cubicBezTo>
                          <a:pt x="34" y="196"/>
                          <a:pt x="33" y="196"/>
                          <a:pt x="31" y="196"/>
                        </a:cubicBezTo>
                        <a:cubicBezTo>
                          <a:pt x="30" y="196"/>
                          <a:pt x="28" y="194"/>
                          <a:pt x="27" y="195"/>
                        </a:cubicBezTo>
                        <a:cubicBezTo>
                          <a:pt x="24" y="195"/>
                          <a:pt x="22" y="199"/>
                          <a:pt x="20" y="199"/>
                        </a:cubicBezTo>
                        <a:cubicBezTo>
                          <a:pt x="18" y="198"/>
                          <a:pt x="18" y="194"/>
                          <a:pt x="16" y="193"/>
                        </a:cubicBezTo>
                        <a:cubicBezTo>
                          <a:pt x="15" y="193"/>
                          <a:pt x="14" y="195"/>
                          <a:pt x="13" y="196"/>
                        </a:cubicBezTo>
                        <a:cubicBezTo>
                          <a:pt x="12" y="196"/>
                          <a:pt x="10" y="197"/>
                          <a:pt x="9" y="196"/>
                        </a:cubicBezTo>
                        <a:cubicBezTo>
                          <a:pt x="8" y="195"/>
                          <a:pt x="8" y="192"/>
                          <a:pt x="8" y="190"/>
                        </a:cubicBezTo>
                        <a:lnTo>
                          <a:pt x="10" y="184"/>
                        </a:lnTo>
                        <a:lnTo>
                          <a:pt x="7" y="178"/>
                        </a:lnTo>
                        <a:lnTo>
                          <a:pt x="4" y="178"/>
                        </a:lnTo>
                        <a:lnTo>
                          <a:pt x="1" y="174"/>
                        </a:lnTo>
                        <a:lnTo>
                          <a:pt x="3" y="165"/>
                        </a:lnTo>
                        <a:lnTo>
                          <a:pt x="0" y="157"/>
                        </a:lnTo>
                        <a:cubicBezTo>
                          <a:pt x="2" y="157"/>
                          <a:pt x="4" y="158"/>
                          <a:pt x="5" y="156"/>
                        </a:cubicBezTo>
                        <a:cubicBezTo>
                          <a:pt x="7" y="154"/>
                          <a:pt x="6" y="150"/>
                          <a:pt x="8" y="148"/>
                        </a:cubicBezTo>
                        <a:cubicBezTo>
                          <a:pt x="8" y="147"/>
                          <a:pt x="11" y="147"/>
                          <a:pt x="12" y="148"/>
                        </a:cubicBezTo>
                        <a:cubicBezTo>
                          <a:pt x="14" y="149"/>
                          <a:pt x="14" y="153"/>
                          <a:pt x="17" y="154"/>
                        </a:cubicBezTo>
                        <a:cubicBezTo>
                          <a:pt x="19" y="154"/>
                          <a:pt x="19" y="149"/>
                          <a:pt x="21" y="149"/>
                        </a:cubicBezTo>
                        <a:cubicBezTo>
                          <a:pt x="25" y="147"/>
                          <a:pt x="30" y="150"/>
                          <a:pt x="34" y="149"/>
                        </a:cubicBezTo>
                        <a:cubicBezTo>
                          <a:pt x="36" y="148"/>
                          <a:pt x="35" y="145"/>
                          <a:pt x="37" y="145"/>
                        </a:cubicBezTo>
                        <a:cubicBezTo>
                          <a:pt x="38" y="145"/>
                          <a:pt x="38" y="149"/>
                          <a:pt x="39" y="149"/>
                        </a:cubicBezTo>
                        <a:lnTo>
                          <a:pt x="86" y="149"/>
                        </a:lnTo>
                        <a:lnTo>
                          <a:pt x="89" y="135"/>
                        </a:lnTo>
                        <a:lnTo>
                          <a:pt x="85" y="133"/>
                        </a:lnTo>
                        <a:lnTo>
                          <a:pt x="74" y="6"/>
                        </a:lnTo>
                        <a:cubicBezTo>
                          <a:pt x="73" y="0"/>
                          <a:pt x="86" y="6"/>
                          <a:pt x="93" y="6"/>
                        </a:cubicBezTo>
                        <a:lnTo>
                          <a:pt x="169" y="65"/>
                        </a:lnTo>
                        <a:cubicBezTo>
                          <a:pt x="169" y="68"/>
                          <a:pt x="168" y="70"/>
                          <a:pt x="169" y="72"/>
                        </a:cubicBezTo>
                        <a:cubicBezTo>
                          <a:pt x="170" y="74"/>
                          <a:pt x="173" y="73"/>
                          <a:pt x="175" y="74"/>
                        </a:cubicBezTo>
                        <a:cubicBezTo>
                          <a:pt x="176" y="76"/>
                          <a:pt x="177" y="78"/>
                          <a:pt x="179" y="79"/>
                        </a:cubicBezTo>
                        <a:cubicBezTo>
                          <a:pt x="181" y="80"/>
                          <a:pt x="183" y="79"/>
                          <a:pt x="185" y="80"/>
                        </a:cubicBezTo>
                        <a:cubicBezTo>
                          <a:pt x="188" y="81"/>
                          <a:pt x="192" y="82"/>
                          <a:pt x="194" y="85"/>
                        </a:cubicBezTo>
                        <a:cubicBezTo>
                          <a:pt x="195" y="88"/>
                          <a:pt x="192" y="92"/>
                          <a:pt x="193" y="96"/>
                        </a:cubicBezTo>
                        <a:cubicBezTo>
                          <a:pt x="193" y="97"/>
                          <a:pt x="195" y="97"/>
                          <a:pt x="196" y="97"/>
                        </a:cubicBezTo>
                        <a:cubicBezTo>
                          <a:pt x="201" y="97"/>
                          <a:pt x="204" y="95"/>
                          <a:pt x="208" y="94"/>
                        </a:cubicBezTo>
                        <a:lnTo>
                          <a:pt x="208" y="139"/>
                        </a:lnTo>
                        <a:cubicBezTo>
                          <a:pt x="207" y="139"/>
                          <a:pt x="205" y="139"/>
                          <a:pt x="204" y="140"/>
                        </a:cubicBezTo>
                        <a:cubicBezTo>
                          <a:pt x="203" y="141"/>
                          <a:pt x="203" y="143"/>
                          <a:pt x="202" y="144"/>
                        </a:cubicBezTo>
                        <a:cubicBezTo>
                          <a:pt x="201" y="145"/>
                          <a:pt x="199" y="144"/>
                          <a:pt x="198" y="145"/>
                        </a:cubicBezTo>
                        <a:lnTo>
                          <a:pt x="196" y="149"/>
                        </a:lnTo>
                        <a:lnTo>
                          <a:pt x="169" y="152"/>
                        </a:lnTo>
                        <a:cubicBezTo>
                          <a:pt x="168" y="153"/>
                          <a:pt x="167" y="156"/>
                          <a:pt x="165" y="156"/>
                        </a:cubicBezTo>
                        <a:lnTo>
                          <a:pt x="156" y="155"/>
                        </a:lnTo>
                        <a:cubicBezTo>
                          <a:pt x="153" y="155"/>
                          <a:pt x="150" y="152"/>
                          <a:pt x="147" y="153"/>
                        </a:cubicBezTo>
                        <a:cubicBezTo>
                          <a:pt x="141" y="155"/>
                          <a:pt x="136" y="159"/>
                          <a:pt x="131" y="162"/>
                        </a:cubicBezTo>
                        <a:cubicBezTo>
                          <a:pt x="130" y="163"/>
                          <a:pt x="131" y="166"/>
                          <a:pt x="129" y="167"/>
                        </a:cubicBezTo>
                        <a:cubicBezTo>
                          <a:pt x="128" y="168"/>
                          <a:pt x="127" y="165"/>
                          <a:pt x="126" y="166"/>
                        </a:cubicBezTo>
                        <a:cubicBezTo>
                          <a:pt x="124" y="166"/>
                          <a:pt x="121" y="168"/>
                          <a:pt x="120" y="170"/>
                        </a:cubicBezTo>
                        <a:cubicBezTo>
                          <a:pt x="119" y="171"/>
                          <a:pt x="122" y="174"/>
                          <a:pt x="120" y="175"/>
                        </a:cubicBezTo>
                        <a:cubicBezTo>
                          <a:pt x="119" y="176"/>
                          <a:pt x="117" y="173"/>
                          <a:pt x="115" y="174"/>
                        </a:cubicBezTo>
                        <a:cubicBezTo>
                          <a:pt x="114" y="175"/>
                          <a:pt x="116" y="177"/>
                          <a:pt x="115" y="179"/>
                        </a:cubicBezTo>
                        <a:cubicBezTo>
                          <a:pt x="114" y="180"/>
                          <a:pt x="112" y="181"/>
                          <a:pt x="111" y="181"/>
                        </a:cubicBezTo>
                        <a:cubicBezTo>
                          <a:pt x="108" y="181"/>
                          <a:pt x="107" y="177"/>
                          <a:pt x="105" y="177"/>
                        </a:cubicBezTo>
                        <a:cubicBezTo>
                          <a:pt x="103" y="177"/>
                          <a:pt x="103" y="179"/>
                          <a:pt x="101" y="180"/>
                        </a:cubicBezTo>
                        <a:cubicBezTo>
                          <a:pt x="100" y="181"/>
                          <a:pt x="97" y="180"/>
                          <a:pt x="97" y="182"/>
                        </a:cubicBezTo>
                        <a:cubicBezTo>
                          <a:pt x="96" y="184"/>
                          <a:pt x="100" y="186"/>
                          <a:pt x="99" y="189"/>
                        </a:cubicBezTo>
                        <a:cubicBezTo>
                          <a:pt x="99" y="190"/>
                          <a:pt x="97" y="188"/>
                          <a:pt x="96" y="189"/>
                        </a:cubicBezTo>
                        <a:cubicBezTo>
                          <a:pt x="96" y="190"/>
                          <a:pt x="99" y="191"/>
                          <a:pt x="98" y="193"/>
                        </a:cubicBezTo>
                        <a:cubicBezTo>
                          <a:pt x="97" y="195"/>
                          <a:pt x="95" y="197"/>
                          <a:pt x="93" y="199"/>
                        </a:cubicBezTo>
                        <a:cubicBezTo>
                          <a:pt x="91" y="200"/>
                          <a:pt x="87" y="197"/>
                          <a:pt x="86" y="199"/>
                        </a:cubicBezTo>
                        <a:cubicBezTo>
                          <a:pt x="85" y="201"/>
                          <a:pt x="89" y="202"/>
                          <a:pt x="89" y="205"/>
                        </a:cubicBezTo>
                        <a:cubicBezTo>
                          <a:pt x="89" y="207"/>
                          <a:pt x="87" y="210"/>
                          <a:pt x="87" y="212"/>
                        </a:cubicBezTo>
                        <a:cubicBezTo>
                          <a:pt x="87" y="215"/>
                          <a:pt x="88" y="218"/>
                          <a:pt x="88" y="22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6" name="Freeform 2561"/>
                  <p:cNvSpPr>
                    <a:spLocks noChangeAspect="1"/>
                  </p:cNvSpPr>
                  <p:nvPr/>
                </p:nvSpPr>
                <p:spPr bwMode="auto">
                  <a:xfrm>
                    <a:off x="5137881" y="2982939"/>
                    <a:ext cx="489703" cy="359854"/>
                  </a:xfrm>
                  <a:custGeom>
                    <a:avLst/>
                    <a:gdLst>
                      <a:gd name="T0" fmla="*/ 41 w 99"/>
                      <a:gd name="T1" fmla="*/ 97 h 81"/>
                      <a:gd name="T2" fmla="*/ 37 w 99"/>
                      <a:gd name="T3" fmla="*/ 93 h 81"/>
                      <a:gd name="T4" fmla="*/ 31 w 99"/>
                      <a:gd name="T5" fmla="*/ 92 h 81"/>
                      <a:gd name="T6" fmla="*/ 22 w 99"/>
                      <a:gd name="T7" fmla="*/ 93 h 81"/>
                      <a:gd name="T8" fmla="*/ 14 w 99"/>
                      <a:gd name="T9" fmla="*/ 96 h 81"/>
                      <a:gd name="T10" fmla="*/ 11 w 99"/>
                      <a:gd name="T11" fmla="*/ 95 h 81"/>
                      <a:gd name="T12" fmla="*/ 7 w 99"/>
                      <a:gd name="T13" fmla="*/ 93 h 81"/>
                      <a:gd name="T14" fmla="*/ 7 w 99"/>
                      <a:gd name="T15" fmla="*/ 89 h 81"/>
                      <a:gd name="T16" fmla="*/ 4 w 99"/>
                      <a:gd name="T17" fmla="*/ 87 h 81"/>
                      <a:gd name="T18" fmla="*/ 4 w 99"/>
                      <a:gd name="T19" fmla="*/ 83 h 81"/>
                      <a:gd name="T20" fmla="*/ 2 w 99"/>
                      <a:gd name="T21" fmla="*/ 72 h 81"/>
                      <a:gd name="T22" fmla="*/ 5 w 99"/>
                      <a:gd name="T23" fmla="*/ 63 h 81"/>
                      <a:gd name="T24" fmla="*/ 1 w 99"/>
                      <a:gd name="T25" fmla="*/ 56 h 81"/>
                      <a:gd name="T26" fmla="*/ 10 w 99"/>
                      <a:gd name="T27" fmla="*/ 56 h 81"/>
                      <a:gd name="T28" fmla="*/ 16 w 99"/>
                      <a:gd name="T29" fmla="*/ 49 h 81"/>
                      <a:gd name="T30" fmla="*/ 13 w 99"/>
                      <a:gd name="T31" fmla="*/ 44 h 81"/>
                      <a:gd name="T32" fmla="*/ 17 w 99"/>
                      <a:gd name="T33" fmla="*/ 44 h 81"/>
                      <a:gd name="T34" fmla="*/ 14 w 99"/>
                      <a:gd name="T35" fmla="*/ 36 h 81"/>
                      <a:gd name="T36" fmla="*/ 19 w 99"/>
                      <a:gd name="T37" fmla="*/ 34 h 81"/>
                      <a:gd name="T38" fmla="*/ 24 w 99"/>
                      <a:gd name="T39" fmla="*/ 30 h 81"/>
                      <a:gd name="T40" fmla="*/ 31 w 99"/>
                      <a:gd name="T41" fmla="*/ 35 h 81"/>
                      <a:gd name="T42" fmla="*/ 36 w 99"/>
                      <a:gd name="T43" fmla="*/ 32 h 81"/>
                      <a:gd name="T44" fmla="*/ 36 w 99"/>
                      <a:gd name="T45" fmla="*/ 26 h 81"/>
                      <a:gd name="T46" fmla="*/ 42 w 99"/>
                      <a:gd name="T47" fmla="*/ 28 h 81"/>
                      <a:gd name="T48" fmla="*/ 42 w 99"/>
                      <a:gd name="T49" fmla="*/ 22 h 81"/>
                      <a:gd name="T50" fmla="*/ 49 w 99"/>
                      <a:gd name="T51" fmla="*/ 17 h 81"/>
                      <a:gd name="T52" fmla="*/ 53 w 99"/>
                      <a:gd name="T53" fmla="*/ 18 h 81"/>
                      <a:gd name="T54" fmla="*/ 55 w 99"/>
                      <a:gd name="T55" fmla="*/ 12 h 81"/>
                      <a:gd name="T56" fmla="*/ 75 w 99"/>
                      <a:gd name="T57" fmla="*/ 1 h 81"/>
                      <a:gd name="T58" fmla="*/ 85 w 99"/>
                      <a:gd name="T59" fmla="*/ 4 h 81"/>
                      <a:gd name="T60" fmla="*/ 84 w 99"/>
                      <a:gd name="T61" fmla="*/ 14 h 81"/>
                      <a:gd name="T62" fmla="*/ 87 w 99"/>
                      <a:gd name="T63" fmla="*/ 23 h 81"/>
                      <a:gd name="T64" fmla="*/ 94 w 99"/>
                      <a:gd name="T65" fmla="*/ 29 h 81"/>
                      <a:gd name="T66" fmla="*/ 97 w 99"/>
                      <a:gd name="T67" fmla="*/ 30 h 81"/>
                      <a:gd name="T68" fmla="*/ 94 w 99"/>
                      <a:gd name="T69" fmla="*/ 38 h 81"/>
                      <a:gd name="T70" fmla="*/ 108 w 99"/>
                      <a:gd name="T71" fmla="*/ 44 h 81"/>
                      <a:gd name="T72" fmla="*/ 113 w 99"/>
                      <a:gd name="T73" fmla="*/ 43 h 81"/>
                      <a:gd name="T74" fmla="*/ 118 w 99"/>
                      <a:gd name="T75" fmla="*/ 47 h 81"/>
                      <a:gd name="T76" fmla="*/ 115 w 99"/>
                      <a:gd name="T77" fmla="*/ 50 h 81"/>
                      <a:gd name="T78" fmla="*/ 117 w 99"/>
                      <a:gd name="T79" fmla="*/ 57 h 81"/>
                      <a:gd name="T80" fmla="*/ 119 w 99"/>
                      <a:gd name="T81" fmla="*/ 59 h 81"/>
                      <a:gd name="T82" fmla="*/ 118 w 99"/>
                      <a:gd name="T83" fmla="*/ 63 h 81"/>
                      <a:gd name="T84" fmla="*/ 112 w 99"/>
                      <a:gd name="T85" fmla="*/ 66 h 81"/>
                      <a:gd name="T86" fmla="*/ 105 w 99"/>
                      <a:gd name="T87" fmla="*/ 66 h 81"/>
                      <a:gd name="T88" fmla="*/ 100 w 99"/>
                      <a:gd name="T89" fmla="*/ 67 h 81"/>
                      <a:gd name="T90" fmla="*/ 100 w 99"/>
                      <a:gd name="T91" fmla="*/ 73 h 81"/>
                      <a:gd name="T92" fmla="*/ 96 w 99"/>
                      <a:gd name="T93" fmla="*/ 72 h 81"/>
                      <a:gd name="T94" fmla="*/ 95 w 99"/>
                      <a:gd name="T95" fmla="*/ 77 h 81"/>
                      <a:gd name="T96" fmla="*/ 89 w 99"/>
                      <a:gd name="T97" fmla="*/ 75 h 81"/>
                      <a:gd name="T98" fmla="*/ 83 w 99"/>
                      <a:gd name="T99" fmla="*/ 73 h 81"/>
                      <a:gd name="T100" fmla="*/ 78 w 99"/>
                      <a:gd name="T101" fmla="*/ 71 h 81"/>
                      <a:gd name="T102" fmla="*/ 73 w 99"/>
                      <a:gd name="T103" fmla="*/ 73 h 81"/>
                      <a:gd name="T104" fmla="*/ 53 w 99"/>
                      <a:gd name="T105" fmla="*/ 73 h 81"/>
                      <a:gd name="T106" fmla="*/ 41 w 99"/>
                      <a:gd name="T107" fmla="*/ 73 h 81"/>
                      <a:gd name="T108" fmla="*/ 38 w 99"/>
                      <a:gd name="T109" fmla="*/ 78 h 81"/>
                      <a:gd name="T110" fmla="*/ 41 w 99"/>
                      <a:gd name="T111" fmla="*/ 81 h 81"/>
                      <a:gd name="T112" fmla="*/ 40 w 99"/>
                      <a:gd name="T113" fmla="*/ 84 h 81"/>
                      <a:gd name="T114" fmla="*/ 42 w 99"/>
                      <a:gd name="T115" fmla="*/ 86 h 81"/>
                      <a:gd name="T116" fmla="*/ 40 w 99"/>
                      <a:gd name="T117" fmla="*/ 87 h 81"/>
                      <a:gd name="T118" fmla="*/ 41 w 99"/>
                      <a:gd name="T119" fmla="*/ 97 h 8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99"/>
                      <a:gd name="T181" fmla="*/ 0 h 81"/>
                      <a:gd name="T182" fmla="*/ 99 w 99"/>
                      <a:gd name="T183" fmla="*/ 81 h 8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99" h="81">
                        <a:moveTo>
                          <a:pt x="34" y="81"/>
                        </a:moveTo>
                        <a:cubicBezTo>
                          <a:pt x="33" y="80"/>
                          <a:pt x="32" y="79"/>
                          <a:pt x="31" y="78"/>
                        </a:cubicBezTo>
                        <a:cubicBezTo>
                          <a:pt x="30" y="77"/>
                          <a:pt x="28" y="77"/>
                          <a:pt x="26" y="77"/>
                        </a:cubicBezTo>
                        <a:cubicBezTo>
                          <a:pt x="23" y="77"/>
                          <a:pt x="20" y="77"/>
                          <a:pt x="18" y="78"/>
                        </a:cubicBezTo>
                        <a:cubicBezTo>
                          <a:pt x="16" y="78"/>
                          <a:pt x="14" y="80"/>
                          <a:pt x="12" y="80"/>
                        </a:cubicBezTo>
                        <a:cubicBezTo>
                          <a:pt x="11" y="81"/>
                          <a:pt x="10" y="79"/>
                          <a:pt x="9" y="79"/>
                        </a:cubicBezTo>
                        <a:cubicBezTo>
                          <a:pt x="8" y="78"/>
                          <a:pt x="6" y="79"/>
                          <a:pt x="6" y="78"/>
                        </a:cubicBezTo>
                        <a:cubicBezTo>
                          <a:pt x="5" y="77"/>
                          <a:pt x="6" y="75"/>
                          <a:pt x="6" y="74"/>
                        </a:cubicBezTo>
                        <a:cubicBezTo>
                          <a:pt x="5" y="73"/>
                          <a:pt x="3" y="74"/>
                          <a:pt x="3" y="73"/>
                        </a:cubicBezTo>
                        <a:cubicBezTo>
                          <a:pt x="2" y="72"/>
                          <a:pt x="3" y="70"/>
                          <a:pt x="3" y="69"/>
                        </a:cubicBezTo>
                        <a:cubicBezTo>
                          <a:pt x="3" y="66"/>
                          <a:pt x="2" y="63"/>
                          <a:pt x="2" y="60"/>
                        </a:cubicBezTo>
                        <a:cubicBezTo>
                          <a:pt x="2" y="58"/>
                          <a:pt x="4" y="55"/>
                          <a:pt x="4" y="53"/>
                        </a:cubicBezTo>
                        <a:cubicBezTo>
                          <a:pt x="4" y="50"/>
                          <a:pt x="0" y="49"/>
                          <a:pt x="1" y="47"/>
                        </a:cubicBezTo>
                        <a:cubicBezTo>
                          <a:pt x="2" y="45"/>
                          <a:pt x="6" y="48"/>
                          <a:pt x="8" y="47"/>
                        </a:cubicBezTo>
                        <a:cubicBezTo>
                          <a:pt x="10" y="45"/>
                          <a:pt x="12" y="43"/>
                          <a:pt x="13" y="41"/>
                        </a:cubicBezTo>
                        <a:cubicBezTo>
                          <a:pt x="14" y="39"/>
                          <a:pt x="11" y="38"/>
                          <a:pt x="11" y="37"/>
                        </a:cubicBezTo>
                        <a:cubicBezTo>
                          <a:pt x="12" y="36"/>
                          <a:pt x="14" y="38"/>
                          <a:pt x="14" y="37"/>
                        </a:cubicBezTo>
                        <a:cubicBezTo>
                          <a:pt x="15" y="34"/>
                          <a:pt x="11" y="32"/>
                          <a:pt x="12" y="30"/>
                        </a:cubicBezTo>
                        <a:cubicBezTo>
                          <a:pt x="12" y="28"/>
                          <a:pt x="15" y="29"/>
                          <a:pt x="16" y="28"/>
                        </a:cubicBezTo>
                        <a:cubicBezTo>
                          <a:pt x="18" y="27"/>
                          <a:pt x="18" y="25"/>
                          <a:pt x="20" y="25"/>
                        </a:cubicBezTo>
                        <a:cubicBezTo>
                          <a:pt x="22" y="25"/>
                          <a:pt x="23" y="29"/>
                          <a:pt x="26" y="29"/>
                        </a:cubicBezTo>
                        <a:cubicBezTo>
                          <a:pt x="27" y="29"/>
                          <a:pt x="29" y="28"/>
                          <a:pt x="30" y="27"/>
                        </a:cubicBezTo>
                        <a:cubicBezTo>
                          <a:pt x="31" y="25"/>
                          <a:pt x="29" y="23"/>
                          <a:pt x="30" y="22"/>
                        </a:cubicBezTo>
                        <a:cubicBezTo>
                          <a:pt x="32" y="21"/>
                          <a:pt x="34" y="24"/>
                          <a:pt x="35" y="23"/>
                        </a:cubicBezTo>
                        <a:cubicBezTo>
                          <a:pt x="37" y="22"/>
                          <a:pt x="34" y="19"/>
                          <a:pt x="35" y="18"/>
                        </a:cubicBezTo>
                        <a:cubicBezTo>
                          <a:pt x="36" y="16"/>
                          <a:pt x="39" y="14"/>
                          <a:pt x="41" y="14"/>
                        </a:cubicBezTo>
                        <a:cubicBezTo>
                          <a:pt x="42" y="13"/>
                          <a:pt x="43" y="16"/>
                          <a:pt x="44" y="15"/>
                        </a:cubicBezTo>
                        <a:cubicBezTo>
                          <a:pt x="46" y="14"/>
                          <a:pt x="45" y="11"/>
                          <a:pt x="46" y="10"/>
                        </a:cubicBezTo>
                        <a:cubicBezTo>
                          <a:pt x="51" y="7"/>
                          <a:pt x="56" y="3"/>
                          <a:pt x="62" y="1"/>
                        </a:cubicBezTo>
                        <a:cubicBezTo>
                          <a:pt x="65" y="0"/>
                          <a:pt x="68" y="3"/>
                          <a:pt x="71" y="3"/>
                        </a:cubicBezTo>
                        <a:cubicBezTo>
                          <a:pt x="70" y="6"/>
                          <a:pt x="70" y="9"/>
                          <a:pt x="70" y="12"/>
                        </a:cubicBezTo>
                        <a:cubicBezTo>
                          <a:pt x="70" y="15"/>
                          <a:pt x="71" y="17"/>
                          <a:pt x="72" y="19"/>
                        </a:cubicBezTo>
                        <a:cubicBezTo>
                          <a:pt x="74" y="21"/>
                          <a:pt x="76" y="22"/>
                          <a:pt x="78" y="24"/>
                        </a:cubicBezTo>
                        <a:cubicBezTo>
                          <a:pt x="79" y="25"/>
                          <a:pt x="81" y="24"/>
                          <a:pt x="81" y="25"/>
                        </a:cubicBezTo>
                        <a:cubicBezTo>
                          <a:pt x="82" y="28"/>
                          <a:pt x="77" y="30"/>
                          <a:pt x="78" y="32"/>
                        </a:cubicBezTo>
                        <a:cubicBezTo>
                          <a:pt x="81" y="36"/>
                          <a:pt x="86" y="36"/>
                          <a:pt x="90" y="37"/>
                        </a:cubicBezTo>
                        <a:cubicBezTo>
                          <a:pt x="91" y="38"/>
                          <a:pt x="93" y="35"/>
                          <a:pt x="94" y="36"/>
                        </a:cubicBezTo>
                        <a:cubicBezTo>
                          <a:pt x="96" y="36"/>
                          <a:pt x="97" y="38"/>
                          <a:pt x="98" y="39"/>
                        </a:cubicBezTo>
                        <a:cubicBezTo>
                          <a:pt x="98" y="40"/>
                          <a:pt x="96" y="41"/>
                          <a:pt x="96" y="42"/>
                        </a:cubicBezTo>
                        <a:cubicBezTo>
                          <a:pt x="96" y="44"/>
                          <a:pt x="96" y="46"/>
                          <a:pt x="97" y="48"/>
                        </a:cubicBezTo>
                        <a:cubicBezTo>
                          <a:pt x="97" y="49"/>
                          <a:pt x="98" y="48"/>
                          <a:pt x="99" y="49"/>
                        </a:cubicBezTo>
                        <a:cubicBezTo>
                          <a:pt x="99" y="50"/>
                          <a:pt x="99" y="52"/>
                          <a:pt x="98" y="53"/>
                        </a:cubicBezTo>
                        <a:cubicBezTo>
                          <a:pt x="97" y="55"/>
                          <a:pt x="95" y="55"/>
                          <a:pt x="93" y="55"/>
                        </a:cubicBezTo>
                        <a:cubicBezTo>
                          <a:pt x="91" y="55"/>
                          <a:pt x="89" y="54"/>
                          <a:pt x="87" y="55"/>
                        </a:cubicBezTo>
                        <a:cubicBezTo>
                          <a:pt x="85" y="55"/>
                          <a:pt x="84" y="55"/>
                          <a:pt x="83" y="56"/>
                        </a:cubicBezTo>
                        <a:cubicBezTo>
                          <a:pt x="82" y="58"/>
                          <a:pt x="84" y="60"/>
                          <a:pt x="83" y="61"/>
                        </a:cubicBezTo>
                        <a:cubicBezTo>
                          <a:pt x="82" y="62"/>
                          <a:pt x="81" y="60"/>
                          <a:pt x="80" y="60"/>
                        </a:cubicBezTo>
                        <a:cubicBezTo>
                          <a:pt x="79" y="61"/>
                          <a:pt x="79" y="62"/>
                          <a:pt x="79" y="64"/>
                        </a:cubicBezTo>
                        <a:cubicBezTo>
                          <a:pt x="77" y="63"/>
                          <a:pt x="76" y="63"/>
                          <a:pt x="74" y="63"/>
                        </a:cubicBezTo>
                        <a:cubicBezTo>
                          <a:pt x="72" y="62"/>
                          <a:pt x="71" y="62"/>
                          <a:pt x="69" y="61"/>
                        </a:cubicBezTo>
                        <a:cubicBezTo>
                          <a:pt x="68" y="60"/>
                          <a:pt x="67" y="59"/>
                          <a:pt x="65" y="59"/>
                        </a:cubicBezTo>
                        <a:cubicBezTo>
                          <a:pt x="63" y="59"/>
                          <a:pt x="62" y="61"/>
                          <a:pt x="61" y="61"/>
                        </a:cubicBezTo>
                        <a:cubicBezTo>
                          <a:pt x="55" y="62"/>
                          <a:pt x="49" y="61"/>
                          <a:pt x="44" y="61"/>
                        </a:cubicBezTo>
                        <a:cubicBezTo>
                          <a:pt x="41" y="61"/>
                          <a:pt x="37" y="60"/>
                          <a:pt x="34" y="61"/>
                        </a:cubicBezTo>
                        <a:cubicBezTo>
                          <a:pt x="33" y="61"/>
                          <a:pt x="32" y="63"/>
                          <a:pt x="32" y="65"/>
                        </a:cubicBezTo>
                        <a:cubicBezTo>
                          <a:pt x="32" y="66"/>
                          <a:pt x="34" y="67"/>
                          <a:pt x="34" y="68"/>
                        </a:cubicBezTo>
                        <a:cubicBezTo>
                          <a:pt x="34" y="69"/>
                          <a:pt x="33" y="70"/>
                          <a:pt x="33" y="70"/>
                        </a:cubicBezTo>
                        <a:cubicBezTo>
                          <a:pt x="33" y="71"/>
                          <a:pt x="35" y="71"/>
                          <a:pt x="35" y="72"/>
                        </a:cubicBezTo>
                        <a:cubicBezTo>
                          <a:pt x="35" y="73"/>
                          <a:pt x="33" y="73"/>
                          <a:pt x="33" y="73"/>
                        </a:cubicBezTo>
                        <a:cubicBezTo>
                          <a:pt x="33" y="76"/>
                          <a:pt x="34" y="78"/>
                          <a:pt x="34" y="8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7" name="Freeform 2562"/>
                  <p:cNvSpPr>
                    <a:spLocks noChangeAspect="1"/>
                  </p:cNvSpPr>
                  <p:nvPr/>
                </p:nvSpPr>
                <p:spPr bwMode="auto">
                  <a:xfrm>
                    <a:off x="5281911" y="3242627"/>
                    <a:ext cx="288061" cy="411792"/>
                  </a:xfrm>
                  <a:custGeom>
                    <a:avLst/>
                    <a:gdLst>
                      <a:gd name="T0" fmla="*/ 6 w 58"/>
                      <a:gd name="T1" fmla="*/ 106 h 92"/>
                      <a:gd name="T2" fmla="*/ 21 w 58"/>
                      <a:gd name="T3" fmla="*/ 111 h 92"/>
                      <a:gd name="T4" fmla="*/ 25 w 58"/>
                      <a:gd name="T5" fmla="*/ 106 h 92"/>
                      <a:gd name="T6" fmla="*/ 35 w 58"/>
                      <a:gd name="T7" fmla="*/ 106 h 92"/>
                      <a:gd name="T8" fmla="*/ 41 w 58"/>
                      <a:gd name="T9" fmla="*/ 103 h 92"/>
                      <a:gd name="T10" fmla="*/ 46 w 58"/>
                      <a:gd name="T11" fmla="*/ 98 h 92"/>
                      <a:gd name="T12" fmla="*/ 57 w 58"/>
                      <a:gd name="T13" fmla="*/ 95 h 92"/>
                      <a:gd name="T14" fmla="*/ 63 w 58"/>
                      <a:gd name="T15" fmla="*/ 92 h 92"/>
                      <a:gd name="T16" fmla="*/ 70 w 58"/>
                      <a:gd name="T17" fmla="*/ 89 h 92"/>
                      <a:gd name="T18" fmla="*/ 59 w 58"/>
                      <a:gd name="T19" fmla="*/ 83 h 92"/>
                      <a:gd name="T20" fmla="*/ 56 w 58"/>
                      <a:gd name="T21" fmla="*/ 78 h 92"/>
                      <a:gd name="T22" fmla="*/ 58 w 58"/>
                      <a:gd name="T23" fmla="*/ 70 h 92"/>
                      <a:gd name="T24" fmla="*/ 57 w 58"/>
                      <a:gd name="T25" fmla="*/ 65 h 92"/>
                      <a:gd name="T26" fmla="*/ 58 w 58"/>
                      <a:gd name="T27" fmla="*/ 56 h 92"/>
                      <a:gd name="T28" fmla="*/ 59 w 58"/>
                      <a:gd name="T29" fmla="*/ 51 h 92"/>
                      <a:gd name="T30" fmla="*/ 57 w 58"/>
                      <a:gd name="T31" fmla="*/ 45 h 92"/>
                      <a:gd name="T32" fmla="*/ 57 w 58"/>
                      <a:gd name="T33" fmla="*/ 31 h 92"/>
                      <a:gd name="T34" fmla="*/ 53 w 58"/>
                      <a:gd name="T35" fmla="*/ 28 h 92"/>
                      <a:gd name="T36" fmla="*/ 54 w 58"/>
                      <a:gd name="T37" fmla="*/ 17 h 92"/>
                      <a:gd name="T38" fmla="*/ 51 w 58"/>
                      <a:gd name="T39" fmla="*/ 14 h 92"/>
                      <a:gd name="T40" fmla="*/ 51 w 58"/>
                      <a:gd name="T41" fmla="*/ 11 h 92"/>
                      <a:gd name="T42" fmla="*/ 47 w 58"/>
                      <a:gd name="T43" fmla="*/ 7 h 92"/>
                      <a:gd name="T44" fmla="*/ 48 w 58"/>
                      <a:gd name="T45" fmla="*/ 2 h 92"/>
                      <a:gd name="T46" fmla="*/ 43 w 58"/>
                      <a:gd name="T47" fmla="*/ 0 h 92"/>
                      <a:gd name="T48" fmla="*/ 39 w 58"/>
                      <a:gd name="T49" fmla="*/ 2 h 92"/>
                      <a:gd name="T50" fmla="*/ 18 w 58"/>
                      <a:gd name="T51" fmla="*/ 2 h 92"/>
                      <a:gd name="T52" fmla="*/ 6 w 58"/>
                      <a:gd name="T53" fmla="*/ 2 h 92"/>
                      <a:gd name="T54" fmla="*/ 4 w 58"/>
                      <a:gd name="T55" fmla="*/ 7 h 92"/>
                      <a:gd name="T56" fmla="*/ 6 w 58"/>
                      <a:gd name="T57" fmla="*/ 11 h 92"/>
                      <a:gd name="T58" fmla="*/ 5 w 58"/>
                      <a:gd name="T59" fmla="*/ 13 h 92"/>
                      <a:gd name="T60" fmla="*/ 7 w 58"/>
                      <a:gd name="T61" fmla="*/ 16 h 92"/>
                      <a:gd name="T62" fmla="*/ 5 w 58"/>
                      <a:gd name="T63" fmla="*/ 17 h 92"/>
                      <a:gd name="T64" fmla="*/ 6 w 58"/>
                      <a:gd name="T65" fmla="*/ 27 h 92"/>
                      <a:gd name="T66" fmla="*/ 7 w 58"/>
                      <a:gd name="T67" fmla="*/ 34 h 92"/>
                      <a:gd name="T68" fmla="*/ 8 w 58"/>
                      <a:gd name="T69" fmla="*/ 39 h 92"/>
                      <a:gd name="T70" fmla="*/ 10 w 58"/>
                      <a:gd name="T71" fmla="*/ 45 h 92"/>
                      <a:gd name="T72" fmla="*/ 10 w 58"/>
                      <a:gd name="T73" fmla="*/ 51 h 92"/>
                      <a:gd name="T74" fmla="*/ 7 w 58"/>
                      <a:gd name="T75" fmla="*/ 57 h 92"/>
                      <a:gd name="T76" fmla="*/ 6 w 58"/>
                      <a:gd name="T77" fmla="*/ 68 h 92"/>
                      <a:gd name="T78" fmla="*/ 1 w 58"/>
                      <a:gd name="T79" fmla="*/ 75 h 92"/>
                      <a:gd name="T80" fmla="*/ 4 w 58"/>
                      <a:gd name="T81" fmla="*/ 84 h 92"/>
                      <a:gd name="T82" fmla="*/ 2 w 58"/>
                      <a:gd name="T83" fmla="*/ 93 h 92"/>
                      <a:gd name="T84" fmla="*/ 7 w 58"/>
                      <a:gd name="T85" fmla="*/ 97 h 92"/>
                      <a:gd name="T86" fmla="*/ 7 w 58"/>
                      <a:gd name="T87" fmla="*/ 104 h 92"/>
                      <a:gd name="T88" fmla="*/ 6 w 58"/>
                      <a:gd name="T89" fmla="*/ 106 h 9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8"/>
                      <a:gd name="T136" fmla="*/ 0 h 92"/>
                      <a:gd name="T137" fmla="*/ 58 w 58"/>
                      <a:gd name="T138" fmla="*/ 92 h 9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8" h="92">
                        <a:moveTo>
                          <a:pt x="5" y="88"/>
                        </a:moveTo>
                        <a:cubicBezTo>
                          <a:pt x="9" y="89"/>
                          <a:pt x="13" y="92"/>
                          <a:pt x="17" y="92"/>
                        </a:cubicBezTo>
                        <a:cubicBezTo>
                          <a:pt x="19" y="92"/>
                          <a:pt x="19" y="88"/>
                          <a:pt x="21" y="88"/>
                        </a:cubicBezTo>
                        <a:cubicBezTo>
                          <a:pt x="24" y="87"/>
                          <a:pt x="27" y="88"/>
                          <a:pt x="29" y="88"/>
                        </a:cubicBezTo>
                        <a:cubicBezTo>
                          <a:pt x="31" y="87"/>
                          <a:pt x="32" y="86"/>
                          <a:pt x="34" y="85"/>
                        </a:cubicBezTo>
                        <a:cubicBezTo>
                          <a:pt x="35" y="84"/>
                          <a:pt x="36" y="82"/>
                          <a:pt x="38" y="81"/>
                        </a:cubicBezTo>
                        <a:cubicBezTo>
                          <a:pt x="41" y="80"/>
                          <a:pt x="44" y="80"/>
                          <a:pt x="47" y="79"/>
                        </a:cubicBezTo>
                        <a:cubicBezTo>
                          <a:pt x="49" y="79"/>
                          <a:pt x="51" y="77"/>
                          <a:pt x="52" y="76"/>
                        </a:cubicBezTo>
                        <a:cubicBezTo>
                          <a:pt x="54" y="75"/>
                          <a:pt x="56" y="75"/>
                          <a:pt x="58" y="74"/>
                        </a:cubicBezTo>
                        <a:cubicBezTo>
                          <a:pt x="55" y="73"/>
                          <a:pt x="51" y="71"/>
                          <a:pt x="49" y="69"/>
                        </a:cubicBezTo>
                        <a:cubicBezTo>
                          <a:pt x="47" y="68"/>
                          <a:pt x="46" y="66"/>
                          <a:pt x="46" y="65"/>
                        </a:cubicBezTo>
                        <a:cubicBezTo>
                          <a:pt x="46" y="62"/>
                          <a:pt x="48" y="60"/>
                          <a:pt x="48" y="58"/>
                        </a:cubicBezTo>
                        <a:cubicBezTo>
                          <a:pt x="48" y="57"/>
                          <a:pt x="47" y="55"/>
                          <a:pt x="47" y="54"/>
                        </a:cubicBezTo>
                        <a:cubicBezTo>
                          <a:pt x="47" y="51"/>
                          <a:pt x="47" y="48"/>
                          <a:pt x="48" y="46"/>
                        </a:cubicBezTo>
                        <a:cubicBezTo>
                          <a:pt x="48" y="45"/>
                          <a:pt x="49" y="44"/>
                          <a:pt x="49" y="42"/>
                        </a:cubicBezTo>
                        <a:cubicBezTo>
                          <a:pt x="49" y="40"/>
                          <a:pt x="47" y="39"/>
                          <a:pt x="47" y="37"/>
                        </a:cubicBezTo>
                        <a:cubicBezTo>
                          <a:pt x="46" y="33"/>
                          <a:pt x="48" y="30"/>
                          <a:pt x="47" y="26"/>
                        </a:cubicBezTo>
                        <a:cubicBezTo>
                          <a:pt x="47" y="25"/>
                          <a:pt x="45" y="25"/>
                          <a:pt x="44" y="23"/>
                        </a:cubicBezTo>
                        <a:cubicBezTo>
                          <a:pt x="44" y="20"/>
                          <a:pt x="45" y="17"/>
                          <a:pt x="45" y="14"/>
                        </a:cubicBezTo>
                        <a:cubicBezTo>
                          <a:pt x="44" y="13"/>
                          <a:pt x="42" y="13"/>
                          <a:pt x="42" y="12"/>
                        </a:cubicBezTo>
                        <a:cubicBezTo>
                          <a:pt x="41" y="11"/>
                          <a:pt x="42" y="10"/>
                          <a:pt x="42" y="9"/>
                        </a:cubicBezTo>
                        <a:cubicBezTo>
                          <a:pt x="41" y="8"/>
                          <a:pt x="40" y="7"/>
                          <a:pt x="39" y="6"/>
                        </a:cubicBezTo>
                        <a:cubicBezTo>
                          <a:pt x="39" y="5"/>
                          <a:pt x="40" y="3"/>
                          <a:pt x="40" y="2"/>
                        </a:cubicBezTo>
                        <a:cubicBezTo>
                          <a:pt x="39" y="1"/>
                          <a:pt x="38" y="0"/>
                          <a:pt x="36" y="0"/>
                        </a:cubicBezTo>
                        <a:cubicBezTo>
                          <a:pt x="34" y="0"/>
                          <a:pt x="33" y="2"/>
                          <a:pt x="32" y="2"/>
                        </a:cubicBezTo>
                        <a:cubicBezTo>
                          <a:pt x="26" y="3"/>
                          <a:pt x="20" y="2"/>
                          <a:pt x="15" y="2"/>
                        </a:cubicBezTo>
                        <a:cubicBezTo>
                          <a:pt x="12" y="2"/>
                          <a:pt x="8" y="1"/>
                          <a:pt x="5" y="2"/>
                        </a:cubicBezTo>
                        <a:cubicBezTo>
                          <a:pt x="4" y="2"/>
                          <a:pt x="3" y="4"/>
                          <a:pt x="3" y="6"/>
                        </a:cubicBezTo>
                        <a:cubicBezTo>
                          <a:pt x="3" y="7"/>
                          <a:pt x="5" y="8"/>
                          <a:pt x="5" y="9"/>
                        </a:cubicBezTo>
                        <a:cubicBezTo>
                          <a:pt x="5" y="10"/>
                          <a:pt x="4" y="11"/>
                          <a:pt x="4" y="11"/>
                        </a:cubicBezTo>
                        <a:cubicBezTo>
                          <a:pt x="4" y="12"/>
                          <a:pt x="6" y="12"/>
                          <a:pt x="6" y="13"/>
                        </a:cubicBezTo>
                        <a:cubicBezTo>
                          <a:pt x="6" y="14"/>
                          <a:pt x="4" y="14"/>
                          <a:pt x="4" y="14"/>
                        </a:cubicBezTo>
                        <a:cubicBezTo>
                          <a:pt x="4" y="17"/>
                          <a:pt x="5" y="19"/>
                          <a:pt x="5" y="22"/>
                        </a:cubicBezTo>
                        <a:cubicBezTo>
                          <a:pt x="5" y="24"/>
                          <a:pt x="5" y="26"/>
                          <a:pt x="6" y="28"/>
                        </a:cubicBezTo>
                        <a:cubicBezTo>
                          <a:pt x="6" y="29"/>
                          <a:pt x="6" y="30"/>
                          <a:pt x="7" y="32"/>
                        </a:cubicBezTo>
                        <a:cubicBezTo>
                          <a:pt x="7" y="34"/>
                          <a:pt x="8" y="35"/>
                          <a:pt x="8" y="37"/>
                        </a:cubicBezTo>
                        <a:cubicBezTo>
                          <a:pt x="9" y="39"/>
                          <a:pt x="9" y="41"/>
                          <a:pt x="8" y="42"/>
                        </a:cubicBezTo>
                        <a:cubicBezTo>
                          <a:pt x="8" y="44"/>
                          <a:pt x="6" y="45"/>
                          <a:pt x="6" y="47"/>
                        </a:cubicBezTo>
                        <a:cubicBezTo>
                          <a:pt x="5" y="50"/>
                          <a:pt x="6" y="53"/>
                          <a:pt x="5" y="56"/>
                        </a:cubicBezTo>
                        <a:cubicBezTo>
                          <a:pt x="4" y="58"/>
                          <a:pt x="1" y="60"/>
                          <a:pt x="1" y="62"/>
                        </a:cubicBezTo>
                        <a:cubicBezTo>
                          <a:pt x="0" y="65"/>
                          <a:pt x="3" y="67"/>
                          <a:pt x="3" y="70"/>
                        </a:cubicBezTo>
                        <a:cubicBezTo>
                          <a:pt x="3" y="72"/>
                          <a:pt x="2" y="75"/>
                          <a:pt x="2" y="77"/>
                        </a:cubicBezTo>
                        <a:cubicBezTo>
                          <a:pt x="3" y="78"/>
                          <a:pt x="5" y="78"/>
                          <a:pt x="6" y="80"/>
                        </a:cubicBezTo>
                        <a:cubicBezTo>
                          <a:pt x="7" y="82"/>
                          <a:pt x="6" y="84"/>
                          <a:pt x="6" y="86"/>
                        </a:cubicBezTo>
                        <a:cubicBezTo>
                          <a:pt x="6" y="86"/>
                          <a:pt x="5" y="87"/>
                          <a:pt x="5" y="88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8" name="Freeform 2563"/>
                  <p:cNvSpPr>
                    <a:spLocks noChangeAspect="1"/>
                  </p:cNvSpPr>
                  <p:nvPr/>
                </p:nvSpPr>
                <p:spPr bwMode="auto">
                  <a:xfrm>
                    <a:off x="5475323" y="3253755"/>
                    <a:ext cx="119342" cy="319044"/>
                  </a:xfrm>
                  <a:custGeom>
                    <a:avLst/>
                    <a:gdLst>
                      <a:gd name="T0" fmla="*/ 23 w 24"/>
                      <a:gd name="T1" fmla="*/ 86 h 72"/>
                      <a:gd name="T2" fmla="*/ 12 w 24"/>
                      <a:gd name="T3" fmla="*/ 80 h 72"/>
                      <a:gd name="T4" fmla="*/ 8 w 24"/>
                      <a:gd name="T5" fmla="*/ 75 h 72"/>
                      <a:gd name="T6" fmla="*/ 11 w 24"/>
                      <a:gd name="T7" fmla="*/ 67 h 72"/>
                      <a:gd name="T8" fmla="*/ 10 w 24"/>
                      <a:gd name="T9" fmla="*/ 62 h 72"/>
                      <a:gd name="T10" fmla="*/ 11 w 24"/>
                      <a:gd name="T11" fmla="*/ 53 h 72"/>
                      <a:gd name="T12" fmla="*/ 12 w 24"/>
                      <a:gd name="T13" fmla="*/ 48 h 72"/>
                      <a:gd name="T14" fmla="*/ 10 w 24"/>
                      <a:gd name="T15" fmla="*/ 42 h 72"/>
                      <a:gd name="T16" fmla="*/ 10 w 24"/>
                      <a:gd name="T17" fmla="*/ 29 h 72"/>
                      <a:gd name="T18" fmla="*/ 6 w 24"/>
                      <a:gd name="T19" fmla="*/ 25 h 72"/>
                      <a:gd name="T20" fmla="*/ 7 w 24"/>
                      <a:gd name="T21" fmla="*/ 14 h 72"/>
                      <a:gd name="T22" fmla="*/ 4 w 24"/>
                      <a:gd name="T23" fmla="*/ 12 h 72"/>
                      <a:gd name="T24" fmla="*/ 4 w 24"/>
                      <a:gd name="T25" fmla="*/ 8 h 72"/>
                      <a:gd name="T26" fmla="*/ 0 w 24"/>
                      <a:gd name="T27" fmla="*/ 5 h 72"/>
                      <a:gd name="T28" fmla="*/ 1 w 24"/>
                      <a:gd name="T29" fmla="*/ 0 h 72"/>
                      <a:gd name="T30" fmla="*/ 7 w 24"/>
                      <a:gd name="T31" fmla="*/ 2 h 72"/>
                      <a:gd name="T32" fmla="*/ 13 w 24"/>
                      <a:gd name="T33" fmla="*/ 4 h 72"/>
                      <a:gd name="T34" fmla="*/ 15 w 24"/>
                      <a:gd name="T35" fmla="*/ 11 h 72"/>
                      <a:gd name="T36" fmla="*/ 21 w 24"/>
                      <a:gd name="T37" fmla="*/ 18 h 72"/>
                      <a:gd name="T38" fmla="*/ 22 w 24"/>
                      <a:gd name="T39" fmla="*/ 29 h 72"/>
                      <a:gd name="T40" fmla="*/ 25 w 24"/>
                      <a:gd name="T41" fmla="*/ 33 h 72"/>
                      <a:gd name="T42" fmla="*/ 25 w 24"/>
                      <a:gd name="T43" fmla="*/ 74 h 72"/>
                      <a:gd name="T44" fmla="*/ 29 w 24"/>
                      <a:gd name="T45" fmla="*/ 82 h 72"/>
                      <a:gd name="T46" fmla="*/ 23 w 24"/>
                      <a:gd name="T47" fmla="*/ 86 h 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4"/>
                      <a:gd name="T73" fmla="*/ 0 h 72"/>
                      <a:gd name="T74" fmla="*/ 24 w 24"/>
                      <a:gd name="T75" fmla="*/ 72 h 7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4" h="72">
                        <a:moveTo>
                          <a:pt x="19" y="72"/>
                        </a:moveTo>
                        <a:cubicBezTo>
                          <a:pt x="16" y="71"/>
                          <a:pt x="12" y="69"/>
                          <a:pt x="10" y="67"/>
                        </a:cubicBezTo>
                        <a:cubicBezTo>
                          <a:pt x="8" y="66"/>
                          <a:pt x="7" y="64"/>
                          <a:pt x="7" y="63"/>
                        </a:cubicBezTo>
                        <a:cubicBezTo>
                          <a:pt x="7" y="60"/>
                          <a:pt x="9" y="58"/>
                          <a:pt x="9" y="56"/>
                        </a:cubicBezTo>
                        <a:cubicBezTo>
                          <a:pt x="9" y="55"/>
                          <a:pt x="8" y="53"/>
                          <a:pt x="8" y="52"/>
                        </a:cubicBezTo>
                        <a:cubicBezTo>
                          <a:pt x="8" y="49"/>
                          <a:pt x="8" y="46"/>
                          <a:pt x="9" y="44"/>
                        </a:cubicBezTo>
                        <a:cubicBezTo>
                          <a:pt x="9" y="43"/>
                          <a:pt x="10" y="42"/>
                          <a:pt x="10" y="40"/>
                        </a:cubicBezTo>
                        <a:cubicBezTo>
                          <a:pt x="10" y="38"/>
                          <a:pt x="8" y="37"/>
                          <a:pt x="8" y="35"/>
                        </a:cubicBezTo>
                        <a:cubicBezTo>
                          <a:pt x="7" y="31"/>
                          <a:pt x="9" y="28"/>
                          <a:pt x="8" y="24"/>
                        </a:cubicBezTo>
                        <a:cubicBezTo>
                          <a:pt x="8" y="23"/>
                          <a:pt x="6" y="23"/>
                          <a:pt x="5" y="21"/>
                        </a:cubicBezTo>
                        <a:cubicBezTo>
                          <a:pt x="5" y="18"/>
                          <a:pt x="6" y="15"/>
                          <a:pt x="6" y="12"/>
                        </a:cubicBezTo>
                        <a:cubicBezTo>
                          <a:pt x="5" y="11"/>
                          <a:pt x="3" y="11"/>
                          <a:pt x="3" y="10"/>
                        </a:cubicBezTo>
                        <a:cubicBezTo>
                          <a:pt x="2" y="9"/>
                          <a:pt x="3" y="8"/>
                          <a:pt x="3" y="7"/>
                        </a:cubicBezTo>
                        <a:cubicBezTo>
                          <a:pt x="2" y="6"/>
                          <a:pt x="1" y="5"/>
                          <a:pt x="0" y="4"/>
                        </a:cubicBezTo>
                        <a:cubicBezTo>
                          <a:pt x="0" y="3"/>
                          <a:pt x="1" y="1"/>
                          <a:pt x="1" y="0"/>
                        </a:cubicBezTo>
                        <a:cubicBezTo>
                          <a:pt x="3" y="1"/>
                          <a:pt x="4" y="1"/>
                          <a:pt x="6" y="2"/>
                        </a:cubicBezTo>
                        <a:cubicBezTo>
                          <a:pt x="8" y="2"/>
                          <a:pt x="9" y="2"/>
                          <a:pt x="11" y="3"/>
                        </a:cubicBezTo>
                        <a:cubicBezTo>
                          <a:pt x="11" y="5"/>
                          <a:pt x="11" y="7"/>
                          <a:pt x="12" y="9"/>
                        </a:cubicBezTo>
                        <a:cubicBezTo>
                          <a:pt x="13" y="12"/>
                          <a:pt x="16" y="13"/>
                          <a:pt x="17" y="15"/>
                        </a:cubicBezTo>
                        <a:cubicBezTo>
                          <a:pt x="18" y="18"/>
                          <a:pt x="17" y="21"/>
                          <a:pt x="18" y="24"/>
                        </a:cubicBezTo>
                        <a:cubicBezTo>
                          <a:pt x="18" y="26"/>
                          <a:pt x="21" y="27"/>
                          <a:pt x="21" y="28"/>
                        </a:cubicBezTo>
                        <a:cubicBezTo>
                          <a:pt x="22" y="39"/>
                          <a:pt x="20" y="51"/>
                          <a:pt x="21" y="62"/>
                        </a:cubicBezTo>
                        <a:cubicBezTo>
                          <a:pt x="21" y="64"/>
                          <a:pt x="23" y="67"/>
                          <a:pt x="24" y="69"/>
                        </a:cubicBezTo>
                        <a:cubicBezTo>
                          <a:pt x="22" y="70"/>
                          <a:pt x="20" y="71"/>
                          <a:pt x="19" y="72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9" name="Freeform 2564"/>
                  <p:cNvSpPr>
                    <a:spLocks noChangeAspect="1"/>
                  </p:cNvSpPr>
                  <p:nvPr/>
                </p:nvSpPr>
                <p:spPr bwMode="auto">
                  <a:xfrm>
                    <a:off x="5528820" y="3153590"/>
                    <a:ext cx="193415" cy="408080"/>
                  </a:xfrm>
                  <a:custGeom>
                    <a:avLst/>
                    <a:gdLst>
                      <a:gd name="T0" fmla="*/ 16 w 39"/>
                      <a:gd name="T1" fmla="*/ 110 h 91"/>
                      <a:gd name="T2" fmla="*/ 23 w 39"/>
                      <a:gd name="T3" fmla="*/ 109 h 91"/>
                      <a:gd name="T4" fmla="*/ 31 w 39"/>
                      <a:gd name="T5" fmla="*/ 109 h 91"/>
                      <a:gd name="T6" fmla="*/ 29 w 39"/>
                      <a:gd name="T7" fmla="*/ 88 h 91"/>
                      <a:gd name="T8" fmla="*/ 30 w 39"/>
                      <a:gd name="T9" fmla="*/ 76 h 91"/>
                      <a:gd name="T10" fmla="*/ 31 w 39"/>
                      <a:gd name="T11" fmla="*/ 60 h 91"/>
                      <a:gd name="T12" fmla="*/ 36 w 39"/>
                      <a:gd name="T13" fmla="*/ 59 h 91"/>
                      <a:gd name="T14" fmla="*/ 40 w 39"/>
                      <a:gd name="T15" fmla="*/ 50 h 91"/>
                      <a:gd name="T16" fmla="*/ 45 w 39"/>
                      <a:gd name="T17" fmla="*/ 44 h 91"/>
                      <a:gd name="T18" fmla="*/ 42 w 39"/>
                      <a:gd name="T19" fmla="*/ 37 h 91"/>
                      <a:gd name="T20" fmla="*/ 47 w 39"/>
                      <a:gd name="T21" fmla="*/ 35 h 91"/>
                      <a:gd name="T22" fmla="*/ 43 w 39"/>
                      <a:gd name="T23" fmla="*/ 29 h 91"/>
                      <a:gd name="T24" fmla="*/ 41 w 39"/>
                      <a:gd name="T25" fmla="*/ 21 h 91"/>
                      <a:gd name="T26" fmla="*/ 45 w 39"/>
                      <a:gd name="T27" fmla="*/ 12 h 91"/>
                      <a:gd name="T28" fmla="*/ 40 w 39"/>
                      <a:gd name="T29" fmla="*/ 11 h 91"/>
                      <a:gd name="T30" fmla="*/ 31 w 39"/>
                      <a:gd name="T31" fmla="*/ 1 h 91"/>
                      <a:gd name="T32" fmla="*/ 27 w 39"/>
                      <a:gd name="T33" fmla="*/ 4 h 91"/>
                      <a:gd name="T34" fmla="*/ 25 w 39"/>
                      <a:gd name="T35" fmla="*/ 10 h 91"/>
                      <a:gd name="T36" fmla="*/ 24 w 39"/>
                      <a:gd name="T37" fmla="*/ 12 h 91"/>
                      <a:gd name="T38" fmla="*/ 23 w 39"/>
                      <a:gd name="T39" fmla="*/ 17 h 91"/>
                      <a:gd name="T40" fmla="*/ 17 w 39"/>
                      <a:gd name="T41" fmla="*/ 19 h 91"/>
                      <a:gd name="T42" fmla="*/ 10 w 39"/>
                      <a:gd name="T43" fmla="*/ 19 h 91"/>
                      <a:gd name="T44" fmla="*/ 5 w 39"/>
                      <a:gd name="T45" fmla="*/ 21 h 91"/>
                      <a:gd name="T46" fmla="*/ 5 w 39"/>
                      <a:gd name="T47" fmla="*/ 27 h 91"/>
                      <a:gd name="T48" fmla="*/ 1 w 39"/>
                      <a:gd name="T49" fmla="*/ 25 h 91"/>
                      <a:gd name="T50" fmla="*/ 0 w 39"/>
                      <a:gd name="T51" fmla="*/ 30 h 91"/>
                      <a:gd name="T52" fmla="*/ 1 w 39"/>
                      <a:gd name="T53" fmla="*/ 37 h 91"/>
                      <a:gd name="T54" fmla="*/ 7 w 39"/>
                      <a:gd name="T55" fmla="*/ 45 h 91"/>
                      <a:gd name="T56" fmla="*/ 8 w 39"/>
                      <a:gd name="T57" fmla="*/ 56 h 91"/>
                      <a:gd name="T58" fmla="*/ 12 w 39"/>
                      <a:gd name="T59" fmla="*/ 60 h 91"/>
                      <a:gd name="T60" fmla="*/ 12 w 39"/>
                      <a:gd name="T61" fmla="*/ 102 h 91"/>
                      <a:gd name="T62" fmla="*/ 16 w 39"/>
                      <a:gd name="T63" fmla="*/ 110 h 9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9"/>
                      <a:gd name="T97" fmla="*/ 0 h 91"/>
                      <a:gd name="T98" fmla="*/ 39 w 39"/>
                      <a:gd name="T99" fmla="*/ 91 h 9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9" h="91">
                        <a:moveTo>
                          <a:pt x="13" y="91"/>
                        </a:moveTo>
                        <a:cubicBezTo>
                          <a:pt x="15" y="91"/>
                          <a:pt x="17" y="90"/>
                          <a:pt x="19" y="90"/>
                        </a:cubicBezTo>
                        <a:cubicBezTo>
                          <a:pt x="21" y="89"/>
                          <a:pt x="23" y="90"/>
                          <a:pt x="26" y="90"/>
                        </a:cubicBezTo>
                        <a:cubicBezTo>
                          <a:pt x="25" y="84"/>
                          <a:pt x="25" y="79"/>
                          <a:pt x="24" y="73"/>
                        </a:cubicBezTo>
                        <a:cubicBezTo>
                          <a:pt x="24" y="70"/>
                          <a:pt x="25" y="66"/>
                          <a:pt x="25" y="63"/>
                        </a:cubicBezTo>
                        <a:cubicBezTo>
                          <a:pt x="25" y="59"/>
                          <a:pt x="24" y="54"/>
                          <a:pt x="26" y="50"/>
                        </a:cubicBezTo>
                        <a:cubicBezTo>
                          <a:pt x="26" y="49"/>
                          <a:pt x="30" y="50"/>
                          <a:pt x="30" y="49"/>
                        </a:cubicBezTo>
                        <a:cubicBezTo>
                          <a:pt x="32" y="46"/>
                          <a:pt x="31" y="43"/>
                          <a:pt x="33" y="41"/>
                        </a:cubicBezTo>
                        <a:cubicBezTo>
                          <a:pt x="34" y="39"/>
                          <a:pt x="37" y="38"/>
                          <a:pt x="37" y="36"/>
                        </a:cubicBezTo>
                        <a:cubicBezTo>
                          <a:pt x="38" y="34"/>
                          <a:pt x="34" y="33"/>
                          <a:pt x="35" y="31"/>
                        </a:cubicBezTo>
                        <a:cubicBezTo>
                          <a:pt x="35" y="29"/>
                          <a:pt x="39" y="31"/>
                          <a:pt x="39" y="29"/>
                        </a:cubicBezTo>
                        <a:cubicBezTo>
                          <a:pt x="39" y="27"/>
                          <a:pt x="36" y="26"/>
                          <a:pt x="36" y="24"/>
                        </a:cubicBezTo>
                        <a:cubicBezTo>
                          <a:pt x="35" y="22"/>
                          <a:pt x="34" y="20"/>
                          <a:pt x="34" y="17"/>
                        </a:cubicBezTo>
                        <a:cubicBezTo>
                          <a:pt x="34" y="15"/>
                          <a:pt x="36" y="13"/>
                          <a:pt x="37" y="10"/>
                        </a:cubicBezTo>
                        <a:cubicBezTo>
                          <a:pt x="35" y="10"/>
                          <a:pt x="34" y="10"/>
                          <a:pt x="33" y="9"/>
                        </a:cubicBezTo>
                        <a:cubicBezTo>
                          <a:pt x="30" y="7"/>
                          <a:pt x="29" y="2"/>
                          <a:pt x="26" y="1"/>
                        </a:cubicBezTo>
                        <a:cubicBezTo>
                          <a:pt x="25" y="0"/>
                          <a:pt x="23" y="1"/>
                          <a:pt x="22" y="3"/>
                        </a:cubicBezTo>
                        <a:cubicBezTo>
                          <a:pt x="21" y="4"/>
                          <a:pt x="22" y="7"/>
                          <a:pt x="21" y="8"/>
                        </a:cubicBezTo>
                        <a:cubicBezTo>
                          <a:pt x="21" y="9"/>
                          <a:pt x="20" y="9"/>
                          <a:pt x="20" y="10"/>
                        </a:cubicBezTo>
                        <a:cubicBezTo>
                          <a:pt x="20" y="11"/>
                          <a:pt x="20" y="13"/>
                          <a:pt x="19" y="14"/>
                        </a:cubicBezTo>
                        <a:cubicBezTo>
                          <a:pt x="18" y="16"/>
                          <a:pt x="16" y="16"/>
                          <a:pt x="14" y="16"/>
                        </a:cubicBezTo>
                        <a:cubicBezTo>
                          <a:pt x="12" y="16"/>
                          <a:pt x="10" y="15"/>
                          <a:pt x="8" y="16"/>
                        </a:cubicBezTo>
                        <a:cubicBezTo>
                          <a:pt x="6" y="16"/>
                          <a:pt x="5" y="16"/>
                          <a:pt x="4" y="17"/>
                        </a:cubicBezTo>
                        <a:cubicBezTo>
                          <a:pt x="3" y="19"/>
                          <a:pt x="5" y="21"/>
                          <a:pt x="4" y="22"/>
                        </a:cubicBezTo>
                        <a:cubicBezTo>
                          <a:pt x="3" y="23"/>
                          <a:pt x="2" y="21"/>
                          <a:pt x="1" y="21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7"/>
                          <a:pt x="0" y="29"/>
                          <a:pt x="1" y="31"/>
                        </a:cubicBezTo>
                        <a:cubicBezTo>
                          <a:pt x="2" y="34"/>
                          <a:pt x="5" y="35"/>
                          <a:pt x="6" y="37"/>
                        </a:cubicBezTo>
                        <a:cubicBezTo>
                          <a:pt x="7" y="40"/>
                          <a:pt x="6" y="43"/>
                          <a:pt x="7" y="46"/>
                        </a:cubicBezTo>
                        <a:cubicBezTo>
                          <a:pt x="7" y="48"/>
                          <a:pt x="10" y="49"/>
                          <a:pt x="10" y="50"/>
                        </a:cubicBezTo>
                        <a:cubicBezTo>
                          <a:pt x="11" y="61"/>
                          <a:pt x="9" y="73"/>
                          <a:pt x="10" y="84"/>
                        </a:cubicBezTo>
                        <a:cubicBezTo>
                          <a:pt x="10" y="86"/>
                          <a:pt x="12" y="89"/>
                          <a:pt x="13" y="9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0" name="Freeform 2565"/>
                  <p:cNvSpPr>
                    <a:spLocks noChangeAspect="1"/>
                  </p:cNvSpPr>
                  <p:nvPr/>
                </p:nvSpPr>
                <p:spPr bwMode="auto">
                  <a:xfrm>
                    <a:off x="5648159" y="3075682"/>
                    <a:ext cx="757191" cy="608414"/>
                  </a:xfrm>
                  <a:custGeom>
                    <a:avLst/>
                    <a:gdLst>
                      <a:gd name="T0" fmla="*/ 94 w 153"/>
                      <a:gd name="T1" fmla="*/ 148 h 137"/>
                      <a:gd name="T2" fmla="*/ 97 w 153"/>
                      <a:gd name="T3" fmla="*/ 129 h 137"/>
                      <a:gd name="T4" fmla="*/ 113 w 153"/>
                      <a:gd name="T5" fmla="*/ 116 h 137"/>
                      <a:gd name="T6" fmla="*/ 120 w 153"/>
                      <a:gd name="T7" fmla="*/ 119 h 137"/>
                      <a:gd name="T8" fmla="*/ 129 w 153"/>
                      <a:gd name="T9" fmla="*/ 124 h 137"/>
                      <a:gd name="T10" fmla="*/ 141 w 153"/>
                      <a:gd name="T11" fmla="*/ 114 h 137"/>
                      <a:gd name="T12" fmla="*/ 146 w 153"/>
                      <a:gd name="T13" fmla="*/ 96 h 137"/>
                      <a:gd name="T14" fmla="*/ 156 w 153"/>
                      <a:gd name="T15" fmla="*/ 75 h 137"/>
                      <a:gd name="T16" fmla="*/ 161 w 153"/>
                      <a:gd name="T17" fmla="*/ 65 h 137"/>
                      <a:gd name="T18" fmla="*/ 171 w 153"/>
                      <a:gd name="T19" fmla="*/ 44 h 137"/>
                      <a:gd name="T20" fmla="*/ 180 w 153"/>
                      <a:gd name="T21" fmla="*/ 28 h 137"/>
                      <a:gd name="T22" fmla="*/ 176 w 153"/>
                      <a:gd name="T23" fmla="*/ 17 h 137"/>
                      <a:gd name="T24" fmla="*/ 166 w 153"/>
                      <a:gd name="T25" fmla="*/ 2 h 137"/>
                      <a:gd name="T26" fmla="*/ 152 w 153"/>
                      <a:gd name="T27" fmla="*/ 8 h 137"/>
                      <a:gd name="T28" fmla="*/ 129 w 153"/>
                      <a:gd name="T29" fmla="*/ 8 h 137"/>
                      <a:gd name="T30" fmla="*/ 105 w 153"/>
                      <a:gd name="T31" fmla="*/ 17 h 137"/>
                      <a:gd name="T32" fmla="*/ 88 w 153"/>
                      <a:gd name="T33" fmla="*/ 11 h 137"/>
                      <a:gd name="T34" fmla="*/ 67 w 153"/>
                      <a:gd name="T35" fmla="*/ 11 h 137"/>
                      <a:gd name="T36" fmla="*/ 38 w 153"/>
                      <a:gd name="T37" fmla="*/ 0 h 137"/>
                      <a:gd name="T38" fmla="*/ 19 w 153"/>
                      <a:gd name="T39" fmla="*/ 14 h 137"/>
                      <a:gd name="T40" fmla="*/ 16 w 153"/>
                      <a:gd name="T41" fmla="*/ 34 h 137"/>
                      <a:gd name="T42" fmla="*/ 14 w 153"/>
                      <a:gd name="T43" fmla="*/ 50 h 137"/>
                      <a:gd name="T44" fmla="*/ 13 w 153"/>
                      <a:gd name="T45" fmla="*/ 59 h 137"/>
                      <a:gd name="T46" fmla="*/ 11 w 153"/>
                      <a:gd name="T47" fmla="*/ 71 h 137"/>
                      <a:gd name="T48" fmla="*/ 2 w 153"/>
                      <a:gd name="T49" fmla="*/ 81 h 137"/>
                      <a:gd name="T50" fmla="*/ 0 w 153"/>
                      <a:gd name="T51" fmla="*/ 109 h 137"/>
                      <a:gd name="T52" fmla="*/ 14 w 153"/>
                      <a:gd name="T53" fmla="*/ 127 h 137"/>
                      <a:gd name="T54" fmla="*/ 36 w 153"/>
                      <a:gd name="T55" fmla="*/ 135 h 137"/>
                      <a:gd name="T56" fmla="*/ 43 w 153"/>
                      <a:gd name="T57" fmla="*/ 146 h 137"/>
                      <a:gd name="T58" fmla="*/ 44 w 153"/>
                      <a:gd name="T59" fmla="*/ 160 h 137"/>
                      <a:gd name="T60" fmla="*/ 67 w 153"/>
                      <a:gd name="T61" fmla="*/ 163 h 137"/>
                      <a:gd name="T62" fmla="*/ 83 w 153"/>
                      <a:gd name="T63" fmla="*/ 153 h 13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53"/>
                      <a:gd name="T97" fmla="*/ 0 h 137"/>
                      <a:gd name="T98" fmla="*/ 153 w 153"/>
                      <a:gd name="T99" fmla="*/ 137 h 13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53" h="137">
                        <a:moveTo>
                          <a:pt x="73" y="130"/>
                        </a:moveTo>
                        <a:cubicBezTo>
                          <a:pt x="75" y="128"/>
                          <a:pt x="77" y="126"/>
                          <a:pt x="78" y="124"/>
                        </a:cubicBezTo>
                        <a:cubicBezTo>
                          <a:pt x="78" y="121"/>
                          <a:pt x="76" y="117"/>
                          <a:pt x="77" y="114"/>
                        </a:cubicBezTo>
                        <a:cubicBezTo>
                          <a:pt x="78" y="112"/>
                          <a:pt x="80" y="110"/>
                          <a:pt x="81" y="108"/>
                        </a:cubicBezTo>
                        <a:cubicBezTo>
                          <a:pt x="83" y="106"/>
                          <a:pt x="86" y="105"/>
                          <a:pt x="88" y="104"/>
                        </a:cubicBezTo>
                        <a:cubicBezTo>
                          <a:pt x="90" y="102"/>
                          <a:pt x="91" y="98"/>
                          <a:pt x="94" y="97"/>
                        </a:cubicBezTo>
                        <a:cubicBezTo>
                          <a:pt x="95" y="97"/>
                          <a:pt x="96" y="99"/>
                          <a:pt x="98" y="100"/>
                        </a:cubicBezTo>
                        <a:cubicBezTo>
                          <a:pt x="99" y="100"/>
                          <a:pt x="100" y="100"/>
                          <a:pt x="100" y="99"/>
                        </a:cubicBezTo>
                        <a:cubicBezTo>
                          <a:pt x="101" y="99"/>
                          <a:pt x="101" y="96"/>
                          <a:pt x="101" y="97"/>
                        </a:cubicBezTo>
                        <a:cubicBezTo>
                          <a:pt x="104" y="98"/>
                          <a:pt x="105" y="102"/>
                          <a:pt x="107" y="104"/>
                        </a:cubicBezTo>
                        <a:cubicBezTo>
                          <a:pt x="108" y="105"/>
                          <a:pt x="111" y="106"/>
                          <a:pt x="112" y="105"/>
                        </a:cubicBezTo>
                        <a:cubicBezTo>
                          <a:pt x="115" y="103"/>
                          <a:pt x="116" y="98"/>
                          <a:pt x="117" y="95"/>
                        </a:cubicBezTo>
                        <a:cubicBezTo>
                          <a:pt x="119" y="92"/>
                          <a:pt x="120" y="89"/>
                          <a:pt x="121" y="86"/>
                        </a:cubicBezTo>
                        <a:cubicBezTo>
                          <a:pt x="121" y="84"/>
                          <a:pt x="120" y="82"/>
                          <a:pt x="121" y="80"/>
                        </a:cubicBezTo>
                        <a:cubicBezTo>
                          <a:pt x="123" y="77"/>
                          <a:pt x="126" y="76"/>
                          <a:pt x="128" y="73"/>
                        </a:cubicBezTo>
                        <a:cubicBezTo>
                          <a:pt x="129" y="70"/>
                          <a:pt x="128" y="66"/>
                          <a:pt x="130" y="63"/>
                        </a:cubicBezTo>
                        <a:cubicBezTo>
                          <a:pt x="131" y="61"/>
                          <a:pt x="133" y="60"/>
                          <a:pt x="134" y="58"/>
                        </a:cubicBezTo>
                        <a:cubicBezTo>
                          <a:pt x="135" y="57"/>
                          <a:pt x="134" y="55"/>
                          <a:pt x="134" y="54"/>
                        </a:cubicBezTo>
                        <a:cubicBezTo>
                          <a:pt x="134" y="52"/>
                          <a:pt x="136" y="50"/>
                          <a:pt x="137" y="48"/>
                        </a:cubicBezTo>
                        <a:cubicBezTo>
                          <a:pt x="138" y="44"/>
                          <a:pt x="139" y="40"/>
                          <a:pt x="142" y="37"/>
                        </a:cubicBezTo>
                        <a:cubicBezTo>
                          <a:pt x="144" y="35"/>
                          <a:pt x="150" y="36"/>
                          <a:pt x="152" y="33"/>
                        </a:cubicBezTo>
                        <a:cubicBezTo>
                          <a:pt x="153" y="30"/>
                          <a:pt x="151" y="26"/>
                          <a:pt x="150" y="23"/>
                        </a:cubicBezTo>
                        <a:cubicBezTo>
                          <a:pt x="149" y="21"/>
                          <a:pt x="145" y="22"/>
                          <a:pt x="144" y="20"/>
                        </a:cubicBezTo>
                        <a:cubicBezTo>
                          <a:pt x="144" y="18"/>
                          <a:pt x="145" y="15"/>
                          <a:pt x="146" y="14"/>
                        </a:cubicBezTo>
                        <a:cubicBezTo>
                          <a:pt x="145" y="13"/>
                          <a:pt x="144" y="11"/>
                          <a:pt x="143" y="10"/>
                        </a:cubicBezTo>
                        <a:cubicBezTo>
                          <a:pt x="141" y="8"/>
                          <a:pt x="140" y="4"/>
                          <a:pt x="138" y="2"/>
                        </a:cubicBezTo>
                        <a:cubicBezTo>
                          <a:pt x="136" y="2"/>
                          <a:pt x="133" y="2"/>
                          <a:pt x="131" y="3"/>
                        </a:cubicBezTo>
                        <a:cubicBezTo>
                          <a:pt x="129" y="4"/>
                          <a:pt x="127" y="6"/>
                          <a:pt x="126" y="7"/>
                        </a:cubicBezTo>
                        <a:cubicBezTo>
                          <a:pt x="124" y="8"/>
                          <a:pt x="122" y="9"/>
                          <a:pt x="120" y="9"/>
                        </a:cubicBezTo>
                        <a:cubicBezTo>
                          <a:pt x="115" y="9"/>
                          <a:pt x="111" y="7"/>
                          <a:pt x="107" y="7"/>
                        </a:cubicBezTo>
                        <a:cubicBezTo>
                          <a:pt x="103" y="6"/>
                          <a:pt x="98" y="6"/>
                          <a:pt x="95" y="8"/>
                        </a:cubicBezTo>
                        <a:cubicBezTo>
                          <a:pt x="92" y="9"/>
                          <a:pt x="90" y="13"/>
                          <a:pt x="87" y="14"/>
                        </a:cubicBezTo>
                        <a:cubicBezTo>
                          <a:pt x="85" y="15"/>
                          <a:pt x="83" y="15"/>
                          <a:pt x="81" y="15"/>
                        </a:cubicBezTo>
                        <a:cubicBezTo>
                          <a:pt x="78" y="13"/>
                          <a:pt x="76" y="10"/>
                          <a:pt x="73" y="9"/>
                        </a:cubicBezTo>
                        <a:cubicBezTo>
                          <a:pt x="70" y="7"/>
                          <a:pt x="66" y="7"/>
                          <a:pt x="63" y="7"/>
                        </a:cubicBezTo>
                        <a:cubicBezTo>
                          <a:pt x="60" y="7"/>
                          <a:pt x="58" y="10"/>
                          <a:pt x="56" y="9"/>
                        </a:cubicBezTo>
                        <a:cubicBezTo>
                          <a:pt x="53" y="9"/>
                          <a:pt x="51" y="6"/>
                          <a:pt x="48" y="5"/>
                        </a:cubicBezTo>
                        <a:cubicBezTo>
                          <a:pt x="43" y="3"/>
                          <a:pt x="38" y="1"/>
                          <a:pt x="32" y="0"/>
                        </a:cubicBezTo>
                        <a:cubicBezTo>
                          <a:pt x="28" y="0"/>
                          <a:pt x="23" y="0"/>
                          <a:pt x="19" y="2"/>
                        </a:cubicBezTo>
                        <a:cubicBezTo>
                          <a:pt x="17" y="4"/>
                          <a:pt x="18" y="9"/>
                          <a:pt x="16" y="12"/>
                        </a:cubicBezTo>
                        <a:cubicBezTo>
                          <a:pt x="15" y="15"/>
                          <a:pt x="12" y="16"/>
                          <a:pt x="12" y="18"/>
                        </a:cubicBezTo>
                        <a:cubicBezTo>
                          <a:pt x="11" y="21"/>
                          <a:pt x="12" y="25"/>
                          <a:pt x="13" y="28"/>
                        </a:cubicBezTo>
                        <a:cubicBezTo>
                          <a:pt x="12" y="31"/>
                          <a:pt x="10" y="33"/>
                          <a:pt x="10" y="35"/>
                        </a:cubicBezTo>
                        <a:cubicBezTo>
                          <a:pt x="10" y="38"/>
                          <a:pt x="11" y="40"/>
                          <a:pt x="12" y="42"/>
                        </a:cubicBezTo>
                        <a:cubicBezTo>
                          <a:pt x="12" y="44"/>
                          <a:pt x="15" y="45"/>
                          <a:pt x="15" y="47"/>
                        </a:cubicBezTo>
                        <a:cubicBezTo>
                          <a:pt x="15" y="49"/>
                          <a:pt x="11" y="47"/>
                          <a:pt x="11" y="49"/>
                        </a:cubicBezTo>
                        <a:cubicBezTo>
                          <a:pt x="10" y="51"/>
                          <a:pt x="14" y="52"/>
                          <a:pt x="13" y="54"/>
                        </a:cubicBezTo>
                        <a:cubicBezTo>
                          <a:pt x="13" y="56"/>
                          <a:pt x="10" y="57"/>
                          <a:pt x="9" y="59"/>
                        </a:cubicBezTo>
                        <a:cubicBezTo>
                          <a:pt x="7" y="61"/>
                          <a:pt x="8" y="64"/>
                          <a:pt x="6" y="67"/>
                        </a:cubicBezTo>
                        <a:cubicBezTo>
                          <a:pt x="6" y="68"/>
                          <a:pt x="2" y="67"/>
                          <a:pt x="2" y="68"/>
                        </a:cubicBezTo>
                        <a:cubicBezTo>
                          <a:pt x="0" y="72"/>
                          <a:pt x="1" y="77"/>
                          <a:pt x="1" y="81"/>
                        </a:cubicBezTo>
                        <a:cubicBezTo>
                          <a:pt x="1" y="84"/>
                          <a:pt x="0" y="88"/>
                          <a:pt x="0" y="91"/>
                        </a:cubicBezTo>
                        <a:cubicBezTo>
                          <a:pt x="1" y="97"/>
                          <a:pt x="1" y="102"/>
                          <a:pt x="2" y="108"/>
                        </a:cubicBezTo>
                        <a:cubicBezTo>
                          <a:pt x="5" y="107"/>
                          <a:pt x="8" y="106"/>
                          <a:pt x="12" y="106"/>
                        </a:cubicBezTo>
                        <a:cubicBezTo>
                          <a:pt x="15" y="106"/>
                          <a:pt x="18" y="107"/>
                          <a:pt x="21" y="108"/>
                        </a:cubicBezTo>
                        <a:cubicBezTo>
                          <a:pt x="25" y="109"/>
                          <a:pt x="28" y="111"/>
                          <a:pt x="30" y="113"/>
                        </a:cubicBezTo>
                        <a:cubicBezTo>
                          <a:pt x="32" y="115"/>
                          <a:pt x="32" y="119"/>
                          <a:pt x="34" y="122"/>
                        </a:cubicBezTo>
                        <a:cubicBezTo>
                          <a:pt x="34" y="122"/>
                          <a:pt x="36" y="121"/>
                          <a:pt x="36" y="122"/>
                        </a:cubicBezTo>
                        <a:cubicBezTo>
                          <a:pt x="36" y="123"/>
                          <a:pt x="34" y="124"/>
                          <a:pt x="34" y="125"/>
                        </a:cubicBezTo>
                        <a:cubicBezTo>
                          <a:pt x="34" y="128"/>
                          <a:pt x="35" y="132"/>
                          <a:pt x="37" y="134"/>
                        </a:cubicBezTo>
                        <a:cubicBezTo>
                          <a:pt x="39" y="136"/>
                          <a:pt x="42" y="136"/>
                          <a:pt x="44" y="136"/>
                        </a:cubicBezTo>
                        <a:cubicBezTo>
                          <a:pt x="48" y="137"/>
                          <a:pt x="52" y="137"/>
                          <a:pt x="56" y="136"/>
                        </a:cubicBezTo>
                        <a:cubicBezTo>
                          <a:pt x="61" y="136"/>
                          <a:pt x="66" y="136"/>
                          <a:pt x="71" y="133"/>
                        </a:cubicBezTo>
                        <a:cubicBezTo>
                          <a:pt x="72" y="132"/>
                          <a:pt x="68" y="129"/>
                          <a:pt x="69" y="128"/>
                        </a:cubicBezTo>
                        <a:cubicBezTo>
                          <a:pt x="70" y="127"/>
                          <a:pt x="72" y="129"/>
                          <a:pt x="73" y="13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" name="Freeform 2566"/>
                  <p:cNvSpPr>
                    <a:spLocks noChangeAspect="1"/>
                  </p:cNvSpPr>
                  <p:nvPr/>
                </p:nvSpPr>
                <p:spPr bwMode="auto">
                  <a:xfrm>
                    <a:off x="5483553" y="2433882"/>
                    <a:ext cx="991754" cy="764225"/>
                  </a:xfrm>
                  <a:custGeom>
                    <a:avLst/>
                    <a:gdLst>
                      <a:gd name="T0" fmla="*/ 206 w 200"/>
                      <a:gd name="T1" fmla="*/ 175 h 172"/>
                      <a:gd name="T2" fmla="*/ 206 w 200"/>
                      <a:gd name="T3" fmla="*/ 157 h 172"/>
                      <a:gd name="T4" fmla="*/ 234 w 200"/>
                      <a:gd name="T5" fmla="*/ 122 h 172"/>
                      <a:gd name="T6" fmla="*/ 233 w 200"/>
                      <a:gd name="T7" fmla="*/ 98 h 172"/>
                      <a:gd name="T8" fmla="*/ 233 w 200"/>
                      <a:gd name="T9" fmla="*/ 72 h 172"/>
                      <a:gd name="T10" fmla="*/ 241 w 200"/>
                      <a:gd name="T11" fmla="*/ 55 h 172"/>
                      <a:gd name="T12" fmla="*/ 233 w 200"/>
                      <a:gd name="T13" fmla="*/ 49 h 172"/>
                      <a:gd name="T14" fmla="*/ 234 w 200"/>
                      <a:gd name="T15" fmla="*/ 42 h 172"/>
                      <a:gd name="T16" fmla="*/ 229 w 200"/>
                      <a:gd name="T17" fmla="*/ 36 h 172"/>
                      <a:gd name="T18" fmla="*/ 230 w 200"/>
                      <a:gd name="T19" fmla="*/ 25 h 172"/>
                      <a:gd name="T20" fmla="*/ 225 w 200"/>
                      <a:gd name="T21" fmla="*/ 11 h 172"/>
                      <a:gd name="T22" fmla="*/ 208 w 200"/>
                      <a:gd name="T23" fmla="*/ 18 h 172"/>
                      <a:gd name="T24" fmla="*/ 201 w 200"/>
                      <a:gd name="T25" fmla="*/ 7 h 172"/>
                      <a:gd name="T26" fmla="*/ 187 w 200"/>
                      <a:gd name="T27" fmla="*/ 6 h 172"/>
                      <a:gd name="T28" fmla="*/ 178 w 200"/>
                      <a:gd name="T29" fmla="*/ 0 h 172"/>
                      <a:gd name="T30" fmla="*/ 83 w 200"/>
                      <a:gd name="T31" fmla="*/ 71 h 172"/>
                      <a:gd name="T32" fmla="*/ 64 w 200"/>
                      <a:gd name="T33" fmla="*/ 78 h 172"/>
                      <a:gd name="T34" fmla="*/ 64 w 200"/>
                      <a:gd name="T35" fmla="*/ 132 h 172"/>
                      <a:gd name="T36" fmla="*/ 59 w 200"/>
                      <a:gd name="T37" fmla="*/ 133 h 172"/>
                      <a:gd name="T38" fmla="*/ 57 w 200"/>
                      <a:gd name="T39" fmla="*/ 138 h 172"/>
                      <a:gd name="T40" fmla="*/ 52 w 200"/>
                      <a:gd name="T41" fmla="*/ 139 h 172"/>
                      <a:gd name="T42" fmla="*/ 49 w 200"/>
                      <a:gd name="T43" fmla="*/ 144 h 172"/>
                      <a:gd name="T44" fmla="*/ 17 w 200"/>
                      <a:gd name="T45" fmla="*/ 147 h 172"/>
                      <a:gd name="T46" fmla="*/ 12 w 200"/>
                      <a:gd name="T47" fmla="*/ 152 h 172"/>
                      <a:gd name="T48" fmla="*/ 1 w 200"/>
                      <a:gd name="T49" fmla="*/ 151 h 172"/>
                      <a:gd name="T50" fmla="*/ 0 w 200"/>
                      <a:gd name="T51" fmla="*/ 162 h 172"/>
                      <a:gd name="T52" fmla="*/ 2 w 200"/>
                      <a:gd name="T53" fmla="*/ 170 h 172"/>
                      <a:gd name="T54" fmla="*/ 10 w 200"/>
                      <a:gd name="T55" fmla="*/ 176 h 172"/>
                      <a:gd name="T56" fmla="*/ 13 w 200"/>
                      <a:gd name="T57" fmla="*/ 177 h 172"/>
                      <a:gd name="T58" fmla="*/ 10 w 200"/>
                      <a:gd name="T59" fmla="*/ 186 h 172"/>
                      <a:gd name="T60" fmla="*/ 24 w 200"/>
                      <a:gd name="T61" fmla="*/ 192 h 172"/>
                      <a:gd name="T62" fmla="*/ 29 w 200"/>
                      <a:gd name="T63" fmla="*/ 190 h 172"/>
                      <a:gd name="T64" fmla="*/ 34 w 200"/>
                      <a:gd name="T65" fmla="*/ 194 h 172"/>
                      <a:gd name="T66" fmla="*/ 31 w 200"/>
                      <a:gd name="T67" fmla="*/ 198 h 172"/>
                      <a:gd name="T68" fmla="*/ 33 w 200"/>
                      <a:gd name="T69" fmla="*/ 205 h 172"/>
                      <a:gd name="T70" fmla="*/ 35 w 200"/>
                      <a:gd name="T71" fmla="*/ 206 h 172"/>
                      <a:gd name="T72" fmla="*/ 36 w 200"/>
                      <a:gd name="T73" fmla="*/ 204 h 172"/>
                      <a:gd name="T74" fmla="*/ 37 w 200"/>
                      <a:gd name="T75" fmla="*/ 198 h 172"/>
                      <a:gd name="T76" fmla="*/ 42 w 200"/>
                      <a:gd name="T77" fmla="*/ 195 h 172"/>
                      <a:gd name="T78" fmla="*/ 51 w 200"/>
                      <a:gd name="T79" fmla="*/ 205 h 172"/>
                      <a:gd name="T80" fmla="*/ 55 w 200"/>
                      <a:gd name="T81" fmla="*/ 206 h 172"/>
                      <a:gd name="T82" fmla="*/ 54 w 200"/>
                      <a:gd name="T83" fmla="*/ 194 h 172"/>
                      <a:gd name="T84" fmla="*/ 59 w 200"/>
                      <a:gd name="T85" fmla="*/ 187 h 172"/>
                      <a:gd name="T86" fmla="*/ 63 w 200"/>
                      <a:gd name="T87" fmla="*/ 175 h 172"/>
                      <a:gd name="T88" fmla="*/ 78 w 200"/>
                      <a:gd name="T89" fmla="*/ 172 h 172"/>
                      <a:gd name="T90" fmla="*/ 98 w 200"/>
                      <a:gd name="T91" fmla="*/ 178 h 172"/>
                      <a:gd name="T92" fmla="*/ 107 w 200"/>
                      <a:gd name="T93" fmla="*/ 183 h 172"/>
                      <a:gd name="T94" fmla="*/ 116 w 200"/>
                      <a:gd name="T95" fmla="*/ 181 h 172"/>
                      <a:gd name="T96" fmla="*/ 128 w 200"/>
                      <a:gd name="T97" fmla="*/ 183 h 172"/>
                      <a:gd name="T98" fmla="*/ 137 w 200"/>
                      <a:gd name="T99" fmla="*/ 190 h 172"/>
                      <a:gd name="T100" fmla="*/ 145 w 200"/>
                      <a:gd name="T101" fmla="*/ 189 h 172"/>
                      <a:gd name="T102" fmla="*/ 154 w 200"/>
                      <a:gd name="T103" fmla="*/ 182 h 172"/>
                      <a:gd name="T104" fmla="*/ 169 w 200"/>
                      <a:gd name="T105" fmla="*/ 181 h 172"/>
                      <a:gd name="T106" fmla="*/ 184 w 200"/>
                      <a:gd name="T107" fmla="*/ 183 h 172"/>
                      <a:gd name="T108" fmla="*/ 192 w 200"/>
                      <a:gd name="T109" fmla="*/ 181 h 172"/>
                      <a:gd name="T110" fmla="*/ 198 w 200"/>
                      <a:gd name="T111" fmla="*/ 176 h 172"/>
                      <a:gd name="T112" fmla="*/ 206 w 200"/>
                      <a:gd name="T113" fmla="*/ 175 h 17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00"/>
                      <a:gd name="T172" fmla="*/ 0 h 172"/>
                      <a:gd name="T173" fmla="*/ 200 w 200"/>
                      <a:gd name="T174" fmla="*/ 172 h 17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00" h="172">
                        <a:moveTo>
                          <a:pt x="171" y="146"/>
                        </a:moveTo>
                        <a:lnTo>
                          <a:pt x="171" y="131"/>
                        </a:lnTo>
                        <a:lnTo>
                          <a:pt x="194" y="102"/>
                        </a:lnTo>
                        <a:lnTo>
                          <a:pt x="193" y="82"/>
                        </a:lnTo>
                        <a:lnTo>
                          <a:pt x="193" y="60"/>
                        </a:lnTo>
                        <a:lnTo>
                          <a:pt x="200" y="46"/>
                        </a:lnTo>
                        <a:lnTo>
                          <a:pt x="193" y="41"/>
                        </a:lnTo>
                        <a:lnTo>
                          <a:pt x="194" y="35"/>
                        </a:lnTo>
                        <a:lnTo>
                          <a:pt x="190" y="30"/>
                        </a:lnTo>
                        <a:lnTo>
                          <a:pt x="191" y="21"/>
                        </a:lnTo>
                        <a:lnTo>
                          <a:pt x="187" y="9"/>
                        </a:lnTo>
                        <a:cubicBezTo>
                          <a:pt x="182" y="11"/>
                          <a:pt x="178" y="14"/>
                          <a:pt x="173" y="15"/>
                        </a:cubicBezTo>
                        <a:cubicBezTo>
                          <a:pt x="172" y="13"/>
                          <a:pt x="171" y="8"/>
                          <a:pt x="167" y="6"/>
                        </a:cubicBezTo>
                        <a:cubicBezTo>
                          <a:pt x="164" y="4"/>
                          <a:pt x="159" y="7"/>
                          <a:pt x="155" y="5"/>
                        </a:cubicBezTo>
                        <a:cubicBezTo>
                          <a:pt x="152" y="5"/>
                          <a:pt x="150" y="2"/>
                          <a:pt x="148" y="0"/>
                        </a:cubicBezTo>
                        <a:lnTo>
                          <a:pt x="69" y="59"/>
                        </a:lnTo>
                        <a:lnTo>
                          <a:pt x="53" y="65"/>
                        </a:lnTo>
                        <a:lnTo>
                          <a:pt x="53" y="110"/>
                        </a:lnTo>
                        <a:cubicBezTo>
                          <a:pt x="52" y="110"/>
                          <a:pt x="50" y="110"/>
                          <a:pt x="49" y="111"/>
                        </a:cubicBezTo>
                        <a:cubicBezTo>
                          <a:pt x="48" y="112"/>
                          <a:pt x="48" y="114"/>
                          <a:pt x="47" y="115"/>
                        </a:cubicBezTo>
                        <a:cubicBezTo>
                          <a:pt x="46" y="116"/>
                          <a:pt x="44" y="115"/>
                          <a:pt x="43" y="116"/>
                        </a:cubicBezTo>
                        <a:lnTo>
                          <a:pt x="41" y="120"/>
                        </a:lnTo>
                        <a:lnTo>
                          <a:pt x="14" y="123"/>
                        </a:lnTo>
                        <a:cubicBezTo>
                          <a:pt x="13" y="124"/>
                          <a:pt x="12" y="127"/>
                          <a:pt x="10" y="127"/>
                        </a:cubicBezTo>
                        <a:lnTo>
                          <a:pt x="1" y="126"/>
                        </a:lnTo>
                        <a:cubicBezTo>
                          <a:pt x="0" y="129"/>
                          <a:pt x="0" y="132"/>
                          <a:pt x="0" y="135"/>
                        </a:cubicBezTo>
                        <a:cubicBezTo>
                          <a:pt x="0" y="138"/>
                          <a:pt x="1" y="140"/>
                          <a:pt x="2" y="142"/>
                        </a:cubicBezTo>
                        <a:cubicBezTo>
                          <a:pt x="4" y="144"/>
                          <a:pt x="6" y="145"/>
                          <a:pt x="8" y="147"/>
                        </a:cubicBezTo>
                        <a:cubicBezTo>
                          <a:pt x="9" y="148"/>
                          <a:pt x="11" y="147"/>
                          <a:pt x="11" y="148"/>
                        </a:cubicBezTo>
                        <a:cubicBezTo>
                          <a:pt x="12" y="151"/>
                          <a:pt x="7" y="153"/>
                          <a:pt x="8" y="155"/>
                        </a:cubicBezTo>
                        <a:cubicBezTo>
                          <a:pt x="11" y="159"/>
                          <a:pt x="16" y="159"/>
                          <a:pt x="20" y="160"/>
                        </a:cubicBezTo>
                        <a:cubicBezTo>
                          <a:pt x="21" y="161"/>
                          <a:pt x="23" y="158"/>
                          <a:pt x="24" y="159"/>
                        </a:cubicBezTo>
                        <a:cubicBezTo>
                          <a:pt x="26" y="159"/>
                          <a:pt x="27" y="161"/>
                          <a:pt x="28" y="162"/>
                        </a:cubicBezTo>
                        <a:cubicBezTo>
                          <a:pt x="28" y="163"/>
                          <a:pt x="26" y="164"/>
                          <a:pt x="26" y="165"/>
                        </a:cubicBezTo>
                        <a:cubicBezTo>
                          <a:pt x="26" y="167"/>
                          <a:pt x="26" y="169"/>
                          <a:pt x="27" y="171"/>
                        </a:cubicBezTo>
                        <a:cubicBezTo>
                          <a:pt x="27" y="172"/>
                          <a:pt x="28" y="171"/>
                          <a:pt x="29" y="172"/>
                        </a:cubicBezTo>
                        <a:cubicBezTo>
                          <a:pt x="29" y="171"/>
                          <a:pt x="30" y="171"/>
                          <a:pt x="30" y="170"/>
                        </a:cubicBezTo>
                        <a:cubicBezTo>
                          <a:pt x="31" y="169"/>
                          <a:pt x="30" y="166"/>
                          <a:pt x="31" y="165"/>
                        </a:cubicBezTo>
                        <a:cubicBezTo>
                          <a:pt x="32" y="163"/>
                          <a:pt x="34" y="162"/>
                          <a:pt x="35" y="163"/>
                        </a:cubicBezTo>
                        <a:cubicBezTo>
                          <a:pt x="38" y="164"/>
                          <a:pt x="39" y="169"/>
                          <a:pt x="42" y="171"/>
                        </a:cubicBezTo>
                        <a:cubicBezTo>
                          <a:pt x="43" y="172"/>
                          <a:pt x="44" y="172"/>
                          <a:pt x="46" y="172"/>
                        </a:cubicBezTo>
                        <a:cubicBezTo>
                          <a:pt x="45" y="169"/>
                          <a:pt x="44" y="165"/>
                          <a:pt x="45" y="162"/>
                        </a:cubicBezTo>
                        <a:cubicBezTo>
                          <a:pt x="45" y="160"/>
                          <a:pt x="48" y="159"/>
                          <a:pt x="49" y="156"/>
                        </a:cubicBezTo>
                        <a:cubicBezTo>
                          <a:pt x="51" y="153"/>
                          <a:pt x="50" y="148"/>
                          <a:pt x="52" y="146"/>
                        </a:cubicBezTo>
                        <a:cubicBezTo>
                          <a:pt x="56" y="144"/>
                          <a:pt x="61" y="144"/>
                          <a:pt x="65" y="144"/>
                        </a:cubicBezTo>
                        <a:cubicBezTo>
                          <a:pt x="71" y="145"/>
                          <a:pt x="76" y="147"/>
                          <a:pt x="81" y="149"/>
                        </a:cubicBezTo>
                        <a:cubicBezTo>
                          <a:pt x="84" y="150"/>
                          <a:pt x="86" y="153"/>
                          <a:pt x="89" y="153"/>
                        </a:cubicBezTo>
                        <a:cubicBezTo>
                          <a:pt x="91" y="154"/>
                          <a:pt x="93" y="151"/>
                          <a:pt x="96" y="151"/>
                        </a:cubicBezTo>
                        <a:cubicBezTo>
                          <a:pt x="99" y="151"/>
                          <a:pt x="103" y="151"/>
                          <a:pt x="106" y="153"/>
                        </a:cubicBezTo>
                        <a:cubicBezTo>
                          <a:pt x="109" y="154"/>
                          <a:pt x="111" y="157"/>
                          <a:pt x="114" y="159"/>
                        </a:cubicBezTo>
                        <a:cubicBezTo>
                          <a:pt x="116" y="159"/>
                          <a:pt x="118" y="159"/>
                          <a:pt x="120" y="158"/>
                        </a:cubicBezTo>
                        <a:cubicBezTo>
                          <a:pt x="123" y="157"/>
                          <a:pt x="125" y="153"/>
                          <a:pt x="128" y="152"/>
                        </a:cubicBezTo>
                        <a:cubicBezTo>
                          <a:pt x="131" y="150"/>
                          <a:pt x="136" y="150"/>
                          <a:pt x="140" y="151"/>
                        </a:cubicBezTo>
                        <a:cubicBezTo>
                          <a:pt x="144" y="151"/>
                          <a:pt x="148" y="153"/>
                          <a:pt x="153" y="153"/>
                        </a:cubicBezTo>
                        <a:cubicBezTo>
                          <a:pt x="155" y="153"/>
                          <a:pt x="157" y="152"/>
                          <a:pt x="159" y="151"/>
                        </a:cubicBezTo>
                        <a:cubicBezTo>
                          <a:pt x="160" y="150"/>
                          <a:pt x="162" y="148"/>
                          <a:pt x="164" y="147"/>
                        </a:cubicBezTo>
                        <a:cubicBezTo>
                          <a:pt x="166" y="146"/>
                          <a:pt x="169" y="146"/>
                          <a:pt x="171" y="146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 cap="rnd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23355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9838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RRA Impact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353430"/>
            <a:ext cx="9143998" cy="1078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700" b="1" kern="0" dirty="0">
                <a:latin typeface="Calibri Light" panose="020F0302020204030204" pitchFamily="34" charset="0"/>
              </a:rPr>
              <a:t>Completed for Djibouti, the Gambia, Ghana, Niger, Senegal, Swaziland, Mozambique, Tanzania, Zambia; In progress for Egypt, Mali and Zimbabwe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kern="0" dirty="0">
                <a:latin typeface="Calibri Light" panose="020F0302020204030204" pitchFamily="34" charset="0"/>
              </a:rPr>
              <a:t>They have triggered tangible changes in policies, legislations and institutional setups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02259" y="2570055"/>
            <a:ext cx="4029062" cy="1642888"/>
            <a:chOff x="5572664" y="2311879"/>
            <a:chExt cx="3200400" cy="1571083"/>
          </a:xfrm>
        </p:grpSpPr>
        <p:sp>
          <p:nvSpPr>
            <p:cNvPr id="24" name="Round Single Corner Rectangle 7"/>
            <p:cNvSpPr/>
            <p:nvPr/>
          </p:nvSpPr>
          <p:spPr>
            <a:xfrm>
              <a:off x="5572664" y="2311879"/>
              <a:ext cx="3200400" cy="552091"/>
            </a:xfrm>
            <a:prstGeom prst="round1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MOZAMBIQUE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72664" y="2867542"/>
              <a:ext cx="3200400" cy="101542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RE feed-in-tariffs adopted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Rural Electrification approach revised to create room for more private sector involvement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57230" y="2530534"/>
            <a:ext cx="4128070" cy="2071420"/>
            <a:chOff x="5572664" y="2311879"/>
            <a:chExt cx="3200400" cy="3168562"/>
          </a:xfrm>
        </p:grpSpPr>
        <p:sp>
          <p:nvSpPr>
            <p:cNvPr id="27" name="Round Single Corner Rectangle 16"/>
            <p:cNvSpPr/>
            <p:nvPr/>
          </p:nvSpPr>
          <p:spPr>
            <a:xfrm>
              <a:off x="5572664" y="2311879"/>
              <a:ext cx="3200400" cy="552091"/>
            </a:xfrm>
            <a:prstGeom prst="round1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DJIBOUTI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72664" y="2867542"/>
              <a:ext cx="3200400" cy="2612899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RRA used as basis for a geothermal intervention of USAID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Inclusion of RE in the electricity Master Plan and Electricity Law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Tax exemption for all RE equipment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Developed national strategy for energy conservation focusing on renewables.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57230" y="4838886"/>
            <a:ext cx="4128070" cy="1732600"/>
            <a:chOff x="5572664" y="2311878"/>
            <a:chExt cx="2768512" cy="3886188"/>
          </a:xfrm>
        </p:grpSpPr>
        <p:sp>
          <p:nvSpPr>
            <p:cNvPr id="30" name="Round Single Corner Rectangle 26"/>
            <p:cNvSpPr/>
            <p:nvPr/>
          </p:nvSpPr>
          <p:spPr>
            <a:xfrm>
              <a:off x="5572664" y="2311878"/>
              <a:ext cx="2768512" cy="859922"/>
            </a:xfrm>
            <a:prstGeom prst="round1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NIGER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72664" y="3171801"/>
              <a:ext cx="2768512" cy="302626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Creation of a new Rural Electrification Agency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Reallocation of part of the tax on electricity for rural electrification as part of the internal resource mobilization mechanism for RE promotion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frameworks for Investment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259" y="4450653"/>
            <a:ext cx="4029062" cy="1909217"/>
            <a:chOff x="5572664" y="2311879"/>
            <a:chExt cx="3200400" cy="2456378"/>
          </a:xfrm>
        </p:grpSpPr>
        <p:sp>
          <p:nvSpPr>
            <p:cNvPr id="34" name="Round Single Corner Rectangle 19"/>
            <p:cNvSpPr/>
            <p:nvPr/>
          </p:nvSpPr>
          <p:spPr>
            <a:xfrm>
              <a:off x="5572664" y="2311879"/>
              <a:ext cx="3200400" cy="552091"/>
            </a:xfrm>
            <a:prstGeom prst="round1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SWAZILAND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72664" y="2867543"/>
              <a:ext cx="3200400" cy="1900714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Grid Code adopted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RE and IPP policies under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RE being integrated into national energy policy and legislation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prstClr val="black"/>
                  </a:solidFill>
                  <a:latin typeface="+mj-lt"/>
                </a:rPr>
                <a:t>Integrated resource planning under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4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7988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Regulatory Support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" y="1490085"/>
            <a:ext cx="9143998" cy="17325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>
                <a:latin typeface="Calibri Light" panose="020F0302020204030204" pitchFamily="34" charset="0"/>
              </a:rPr>
              <a:t>Objective</a:t>
            </a:r>
          </a:p>
          <a:p>
            <a:pPr marL="0" indent="0">
              <a:buNone/>
            </a:pPr>
            <a:r>
              <a:rPr lang="en-US" sz="2000" kern="0" dirty="0">
                <a:latin typeface="Calibri Light" panose="020F0302020204030204" pitchFamily="34" charset="0"/>
              </a:rPr>
              <a:t>To support RERA and national regulators in the development, management and implementation of planning processes for the power systems operating with higher shares of renewables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3488110"/>
            <a:ext cx="9143998" cy="2607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>
                <a:latin typeface="Calibri Light" panose="020F0302020204030204" pitchFamily="34" charset="0"/>
              </a:rPr>
              <a:t>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Calibri Light" panose="020F0302020204030204" pitchFamily="34" charset="0"/>
              </a:rPr>
              <a:t>Global best practices for utility Integrated Resource Plans in SAPP developed and results to be presented in 2017</a:t>
            </a:r>
          </a:p>
          <a:p>
            <a:pPr lvl="1">
              <a:buFontTx/>
              <a:buChar char="-"/>
            </a:pPr>
            <a:r>
              <a:rPr lang="en-US" sz="2000" kern="0" dirty="0">
                <a:latin typeface="Calibri Light" panose="020F0302020204030204" pitchFamily="34" charset="0"/>
              </a:rPr>
              <a:t>Best practices implemented in two pilot countries – Namibia and Zimbabwe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Calibri Light" panose="020F0302020204030204" pitchFamily="34" charset="0"/>
              </a:rPr>
              <a:t>Regulatory training: First Africa Renewable Energy Training Week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frameworks for Investment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7988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Technical Assistance and Capacity Building: Post-RRA or Per Request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>
          <a:xfrm>
            <a:off x="219112" y="3048000"/>
            <a:ext cx="8705772" cy="904875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4300" y="1756019"/>
            <a:ext cx="6572250" cy="3061305"/>
            <a:chOff x="114300" y="1771650"/>
            <a:chExt cx="6572250" cy="3061305"/>
          </a:xfrm>
        </p:grpSpPr>
        <p:grpSp>
          <p:nvGrpSpPr>
            <p:cNvPr id="27" name="Group 26"/>
            <p:cNvGrpSpPr/>
            <p:nvPr/>
          </p:nvGrpSpPr>
          <p:grpSpPr>
            <a:xfrm>
              <a:off x="114300" y="3729037"/>
              <a:ext cx="1809750" cy="1103918"/>
              <a:chOff x="114300" y="3729037"/>
              <a:chExt cx="1809750" cy="110391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14300" y="4048125"/>
                <a:ext cx="1809750" cy="78483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Southern Africa Renewable Energy Statistics Workshop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571750" y="1771650"/>
              <a:ext cx="4114800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1-4 December 2015 - Mbabane, Swaziland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74000" y="1771560"/>
            <a:ext cx="4114800" cy="3292138"/>
            <a:chOff x="-1359179" y="1771650"/>
            <a:chExt cx="4114800" cy="3292138"/>
          </a:xfrm>
        </p:grpSpPr>
        <p:grpSp>
          <p:nvGrpSpPr>
            <p:cNvPr id="31" name="Group 30"/>
            <p:cNvGrpSpPr/>
            <p:nvPr/>
          </p:nvGrpSpPr>
          <p:grpSpPr>
            <a:xfrm>
              <a:off x="114300" y="3729037"/>
              <a:ext cx="1809750" cy="1334751"/>
              <a:chOff x="114300" y="3729037"/>
              <a:chExt cx="1809750" cy="13347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14300" y="4048125"/>
                <a:ext cx="1809750" cy="1015663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Training on Resource Assessment and Project Development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-1359179" y="1771650"/>
              <a:ext cx="4114800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17-21 July 2016 – Djibouti, Djibouti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00025" y="1762035"/>
            <a:ext cx="5581650" cy="3070920"/>
            <a:chOff x="114300" y="1762035"/>
            <a:chExt cx="5581650" cy="3070920"/>
          </a:xfrm>
        </p:grpSpPr>
        <p:grpSp>
          <p:nvGrpSpPr>
            <p:cNvPr id="37" name="Group 36"/>
            <p:cNvGrpSpPr/>
            <p:nvPr/>
          </p:nvGrpSpPr>
          <p:grpSpPr>
            <a:xfrm>
              <a:off x="114300" y="3729037"/>
              <a:ext cx="1809750" cy="1103918"/>
              <a:chOff x="114300" y="3729037"/>
              <a:chExt cx="1809750" cy="110391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14300" y="4048125"/>
                <a:ext cx="1809750" cy="78483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1</a:t>
                </a:r>
                <a:r>
                  <a:rPr lang="en-US" sz="1500" baseline="30000" dirty="0"/>
                  <a:t>st</a:t>
                </a:r>
                <a:r>
                  <a:rPr lang="en-US" sz="1500" dirty="0"/>
                  <a:t> training course of MESSAGE and SPLAT-SW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581150" y="1762035"/>
              <a:ext cx="4114800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11-14 April 2016 – Mbabane, Swaziland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36858" y="1771650"/>
            <a:ext cx="4554192" cy="3753803"/>
            <a:chOff x="114300" y="1771650"/>
            <a:chExt cx="4554192" cy="3753803"/>
          </a:xfrm>
        </p:grpSpPr>
        <p:grpSp>
          <p:nvGrpSpPr>
            <p:cNvPr id="43" name="Group 42"/>
            <p:cNvGrpSpPr/>
            <p:nvPr/>
          </p:nvGrpSpPr>
          <p:grpSpPr>
            <a:xfrm>
              <a:off x="114300" y="3729037"/>
              <a:ext cx="1809750" cy="1796416"/>
              <a:chOff x="114300" y="3729037"/>
              <a:chExt cx="1809750" cy="179641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114300" y="4048125"/>
                <a:ext cx="1809750" cy="147732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Renewable Power Development in Southern African Power Systems: First Stakeholder Workshop 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53692" y="1771650"/>
              <a:ext cx="4114800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18-19 April 2016 – Windhoek, Namibia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76250" y="1788944"/>
            <a:ext cx="4114800" cy="3044011"/>
            <a:chOff x="-440606" y="1788944"/>
            <a:chExt cx="4114800" cy="3044011"/>
          </a:xfrm>
        </p:grpSpPr>
        <p:grpSp>
          <p:nvGrpSpPr>
            <p:cNvPr id="48" name="Group 47"/>
            <p:cNvGrpSpPr/>
            <p:nvPr/>
          </p:nvGrpSpPr>
          <p:grpSpPr>
            <a:xfrm>
              <a:off x="114300" y="3729037"/>
              <a:ext cx="1809750" cy="1103918"/>
              <a:chOff x="114300" y="3729037"/>
              <a:chExt cx="1809750" cy="110391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114300" y="4048125"/>
                <a:ext cx="1809750" cy="78483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2</a:t>
                </a:r>
                <a:r>
                  <a:rPr lang="en-US" sz="1500" baseline="30000" dirty="0"/>
                  <a:t>nd</a:t>
                </a:r>
                <a:r>
                  <a:rPr lang="en-US" sz="1500" dirty="0"/>
                  <a:t> training course of MESSAGE and SPLAT-SW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-440606" y="1788944"/>
              <a:ext cx="4114800" cy="3385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27 June – 08 July 2016 – Mbabane, Swaziland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43336" y="1752420"/>
            <a:ext cx="4561877" cy="3542110"/>
            <a:chOff x="-2379820" y="1752510"/>
            <a:chExt cx="4561877" cy="3542110"/>
          </a:xfrm>
        </p:grpSpPr>
        <p:grpSp>
          <p:nvGrpSpPr>
            <p:cNvPr id="53" name="Group 52"/>
            <p:cNvGrpSpPr/>
            <p:nvPr/>
          </p:nvGrpSpPr>
          <p:grpSpPr>
            <a:xfrm>
              <a:off x="114300" y="3729037"/>
              <a:ext cx="1809750" cy="1565583"/>
              <a:chOff x="114300" y="3729037"/>
              <a:chExt cx="1809750" cy="156558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114300" y="4048125"/>
                <a:ext cx="1809750" cy="124649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Renewable Energy Data Collection and Processing Workshop for South Africa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-2379820" y="1752510"/>
              <a:ext cx="4561877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27-29 September 2016 – Pretoria, South Africa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40855" y="1771560"/>
            <a:ext cx="6743797" cy="3363308"/>
            <a:chOff x="-4819747" y="1762035"/>
            <a:chExt cx="6743797" cy="3363308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" y="3729037"/>
              <a:ext cx="1809750" cy="1396306"/>
              <a:chOff x="114300" y="3729037"/>
              <a:chExt cx="1809750" cy="1396306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14300" y="4048125"/>
                <a:ext cx="1809750" cy="107721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Mozambique Renewable Energy Investment Workshop</a:t>
                </a:r>
                <a:endParaRPr lang="en-US" sz="1500" dirty="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-4819747" y="1762035"/>
              <a:ext cx="4561877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21-23 November 2016 – Maputo, Mozambique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76306" y="1779108"/>
            <a:ext cx="5126587" cy="3052944"/>
            <a:chOff x="-3202537" y="1780011"/>
            <a:chExt cx="5126587" cy="3052944"/>
          </a:xfrm>
        </p:grpSpPr>
        <p:grpSp>
          <p:nvGrpSpPr>
            <p:cNvPr id="63" name="Group 62"/>
            <p:cNvGrpSpPr/>
            <p:nvPr/>
          </p:nvGrpSpPr>
          <p:grpSpPr>
            <a:xfrm>
              <a:off x="114300" y="3729037"/>
              <a:ext cx="1809750" cy="1103918"/>
              <a:chOff x="114300" y="3729037"/>
              <a:chExt cx="1809750" cy="110391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4300" y="4048125"/>
                <a:ext cx="1809750" cy="78483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3</a:t>
                </a:r>
                <a:r>
                  <a:rPr lang="en-US" sz="1500" baseline="30000" dirty="0"/>
                  <a:t>rd</a:t>
                </a:r>
                <a:r>
                  <a:rPr lang="en-US" sz="1500" dirty="0"/>
                  <a:t> &amp; 4</a:t>
                </a:r>
                <a:r>
                  <a:rPr lang="en-US" sz="1500" baseline="30000" dirty="0"/>
                  <a:t>th</a:t>
                </a:r>
                <a:r>
                  <a:rPr lang="en-US" sz="1500" dirty="0"/>
                  <a:t> training courses of MESSAGE and SPLAT-SW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-3202537" y="1780011"/>
              <a:ext cx="4955938" cy="58477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17 October – 28 October 2016 – Mbabane, Swaziland</a:t>
              </a:r>
            </a:p>
            <a:p>
              <a:pPr algn="ctr"/>
              <a:r>
                <a:rPr lang="en-US" sz="1600" dirty="0"/>
                <a:t>21 November – 25 November 2016, Mbabane, Swaziland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630" y="1771560"/>
            <a:ext cx="6361598" cy="3363308"/>
            <a:chOff x="-4819747" y="1762035"/>
            <a:chExt cx="6361598" cy="3363308"/>
          </a:xfrm>
        </p:grpSpPr>
        <p:grpSp>
          <p:nvGrpSpPr>
            <p:cNvPr id="73" name="Group 72"/>
            <p:cNvGrpSpPr/>
            <p:nvPr/>
          </p:nvGrpSpPr>
          <p:grpSpPr>
            <a:xfrm>
              <a:off x="114300" y="3729037"/>
              <a:ext cx="1427551" cy="1396306"/>
              <a:chOff x="114300" y="3729037"/>
              <a:chExt cx="1427551" cy="1396306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4300" y="4048125"/>
                <a:ext cx="1427551" cy="107721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Technical support for transition from FIT to Auctions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-4819747" y="1762035"/>
              <a:ext cx="4561877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Kenya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frameworks for Investment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366403" y="1762035"/>
            <a:ext cx="6751855" cy="3461810"/>
            <a:chOff x="-4819747" y="1762035"/>
            <a:chExt cx="6751855" cy="3461810"/>
          </a:xfrm>
        </p:grpSpPr>
        <p:grpSp>
          <p:nvGrpSpPr>
            <p:cNvPr id="84" name="Group 83"/>
            <p:cNvGrpSpPr/>
            <p:nvPr/>
          </p:nvGrpSpPr>
          <p:grpSpPr>
            <a:xfrm>
              <a:off x="-2052489" y="3729037"/>
              <a:ext cx="3984597" cy="1494808"/>
              <a:chOff x="-2052489" y="3729037"/>
              <a:chExt cx="3984597" cy="149480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931106" y="3729037"/>
                <a:ext cx="1" cy="319088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-2052489" y="4048139"/>
                <a:ext cx="3984597" cy="1175706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1600" dirty="0"/>
                  <a:t>Technical support for a Policy, Strategy and Regulatory environment that support the development and deployment of RE both on-grid and off-grid</a:t>
                </a:r>
                <a:endParaRPr lang="en-US" sz="1600" dirty="0"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-4819747" y="1762035"/>
              <a:ext cx="4561877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Zambia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7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8978" y="233097"/>
            <a:ext cx="60229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2800" b="1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ACEC Project Support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265274"/>
            <a:ext cx="9144000" cy="4816549"/>
            <a:chOff x="557553" y="2076450"/>
            <a:chExt cx="8081622" cy="4128924"/>
          </a:xfrm>
        </p:grpSpPr>
        <p:pic>
          <p:nvPicPr>
            <p:cNvPr id="6" name="Pictur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3"/>
            <a:stretch/>
          </p:blipFill>
          <p:spPr bwMode="auto">
            <a:xfrm>
              <a:off x="557553" y="2076450"/>
              <a:ext cx="8081622" cy="4128924"/>
            </a:xfrm>
            <a:prstGeom prst="rect">
              <a:avLst/>
            </a:prstGeom>
            <a:noFill/>
          </p:spPr>
        </p:pic>
        <p:sp>
          <p:nvSpPr>
            <p:cNvPr id="2" name="Oval 1"/>
            <p:cNvSpPr/>
            <p:nvPr/>
          </p:nvSpPr>
          <p:spPr>
            <a:xfrm>
              <a:off x="3829050" y="3368024"/>
              <a:ext cx="1943100" cy="11811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ACEC/WACEC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2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96" y="1080331"/>
            <a:ext cx="1243584" cy="1243584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2676" b="8575"/>
          <a:stretch/>
        </p:blipFill>
        <p:spPr>
          <a:xfrm>
            <a:off x="5798421" y="4257535"/>
            <a:ext cx="1836611" cy="5856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15" y="3190362"/>
            <a:ext cx="922640" cy="922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34" y="1312757"/>
            <a:ext cx="1697389" cy="681384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47773" r="-479" b="-3042"/>
          <a:stretch/>
        </p:blipFill>
        <p:spPr>
          <a:xfrm>
            <a:off x="2337624" y="5870965"/>
            <a:ext cx="1371600" cy="365760"/>
          </a:xfrm>
          <a:prstGeom prst="rect">
            <a:avLst/>
          </a:prstGeom>
        </p:spPr>
      </p:pic>
      <p:pic>
        <p:nvPicPr>
          <p:cNvPr id="24" name="Picture 8" descr="http://www.aitonline.tv/pix/NewsImages/7880.pn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26" y="3155424"/>
            <a:ext cx="957578" cy="9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lags.net/images/largeflags/EUUN00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3" y="5685136"/>
            <a:ext cx="1100456" cy="7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85" y="5681305"/>
            <a:ext cx="1699588" cy="6458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33" y="5624509"/>
            <a:ext cx="1608909" cy="71332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06758" y="1148878"/>
            <a:ext cx="1728192" cy="1438558"/>
            <a:chOff x="6934281" y="4114880"/>
            <a:chExt cx="1728192" cy="143855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440" y="4114880"/>
              <a:ext cx="794885" cy="85288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2" t="3519" r="22467" b="80240"/>
            <a:stretch/>
          </p:blipFill>
          <p:spPr>
            <a:xfrm>
              <a:off x="6934281" y="5026907"/>
              <a:ext cx="1728192" cy="526531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28" y="3127569"/>
            <a:ext cx="971550" cy="9715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22" y="3918017"/>
            <a:ext cx="765480" cy="755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r="25600" b="4889"/>
          <a:stretch/>
        </p:blipFill>
        <p:spPr>
          <a:xfrm>
            <a:off x="762275" y="3240808"/>
            <a:ext cx="1227863" cy="1309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0" y="3253214"/>
            <a:ext cx="1426616" cy="452495"/>
          </a:xfrm>
          <a:prstGeom prst="rect">
            <a:avLst/>
          </a:prstGeom>
        </p:spPr>
      </p:pic>
      <p:pic>
        <p:nvPicPr>
          <p:cNvPr id="23" name="Picture 4" descr="West African Power Pool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2"/>
          <a:stretch/>
        </p:blipFill>
        <p:spPr bwMode="auto">
          <a:xfrm>
            <a:off x="3436490" y="4079903"/>
            <a:ext cx="1814105" cy="5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Partnerships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0086" y="1054867"/>
            <a:ext cx="8620492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</a:rPr>
              <a:t>Insufficient coordination among stakeholders at national level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sym typeface="Wingdings" panose="05000000000000000000" pitchFamily="2" charset="2"/>
              </a:rPr>
              <a:t>No structured coordination among development partners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</a:rPr>
              <a:t>Absence of dedicated RE regional counterparts in the Eastern African region to coordinate work under different pillars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</a:rPr>
              <a:t>Low capacity in countries to take the work forward; information and capacity acquired not disseminated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Noteworthy Challenges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0086" y="1054867"/>
            <a:ext cx="8620492" cy="51780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Ensure coordination among various sectors and actors for a smooth implementation of the Clean Energy Corridors (ACEC/WACEC)</a:t>
            </a: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Ensure continuing strong commitment at country level as well as the ownership of the Clean Energy Corridors</a:t>
            </a: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Embed the clean energy corridors in national renewable energy and climate change agendas as well as the process of creation of a sustainable and low-carbon power market</a:t>
            </a: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Given the fact that the Clean Energy Corridors build on PIDA, ensure that all the projects of regional importance coming out of ACEC/WACEC are considered to be part of the revised version of PIDA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2" y="1003236"/>
            <a:ext cx="6506585" cy="3134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9662" y="4861169"/>
            <a:ext cx="4548553" cy="769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380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34" y="135180"/>
            <a:ext cx="2442754" cy="6195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297207"/>
            <a:ext cx="6170141" cy="534762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IRENA Regional Initiatives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2" y="1344662"/>
            <a:ext cx="9144000" cy="44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34" y="135180"/>
            <a:ext cx="2442754" cy="6195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297207"/>
            <a:ext cx="6170141" cy="534762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Rationale of the Clean Energy Corridor Concept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422" y="1651229"/>
            <a:ext cx="8229600" cy="4575661"/>
            <a:chOff x="297422" y="1651229"/>
            <a:chExt cx="8229600" cy="4575661"/>
          </a:xfrm>
        </p:grpSpPr>
        <p:sp>
          <p:nvSpPr>
            <p:cNvPr id="14" name="Rounded Rectangle 1165"/>
            <p:cNvSpPr/>
            <p:nvPr/>
          </p:nvSpPr>
          <p:spPr>
            <a:xfrm>
              <a:off x="297422" y="1651229"/>
              <a:ext cx="1645920" cy="914400"/>
            </a:xfrm>
            <a:prstGeom prst="roundRect">
              <a:avLst/>
            </a:prstGeom>
            <a:solidFill>
              <a:srgbClr val="087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</a:rPr>
                <a:t>Energy Security</a:t>
              </a:r>
              <a:endParaRPr lang="es-MX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ounded Rectangle 1167"/>
            <p:cNvSpPr/>
            <p:nvPr/>
          </p:nvSpPr>
          <p:spPr>
            <a:xfrm>
              <a:off x="3589262" y="3483690"/>
              <a:ext cx="1645920" cy="914400"/>
            </a:xfrm>
            <a:prstGeom prst="roundRect">
              <a:avLst/>
            </a:prstGeom>
            <a:solidFill>
              <a:srgbClr val="087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</a:rPr>
                <a:t>Regional markets</a:t>
              </a:r>
            </a:p>
          </p:txBody>
        </p:sp>
        <p:sp>
          <p:nvSpPr>
            <p:cNvPr id="18" name="Rounded Rectangle 1168"/>
            <p:cNvSpPr/>
            <p:nvPr/>
          </p:nvSpPr>
          <p:spPr>
            <a:xfrm>
              <a:off x="5235182" y="4398090"/>
              <a:ext cx="1645920" cy="914400"/>
            </a:xfrm>
            <a:prstGeom prst="roundRect">
              <a:avLst/>
            </a:prstGeom>
            <a:solidFill>
              <a:srgbClr val="087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FFFF"/>
                  </a:solidFill>
                </a:rPr>
                <a:t>Job creation</a:t>
              </a:r>
            </a:p>
          </p:txBody>
        </p:sp>
        <p:sp>
          <p:nvSpPr>
            <p:cNvPr id="19" name="Rounded Rectangle 1169"/>
            <p:cNvSpPr/>
            <p:nvPr/>
          </p:nvSpPr>
          <p:spPr>
            <a:xfrm>
              <a:off x="6881102" y="5312490"/>
              <a:ext cx="1645920" cy="914400"/>
            </a:xfrm>
            <a:prstGeom prst="roundRect">
              <a:avLst/>
            </a:prstGeom>
            <a:solidFill>
              <a:srgbClr val="087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</a:rPr>
                <a:t>Reduction of environmental impacts</a:t>
              </a:r>
              <a:endParaRPr lang="es-MX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Rounded Rectangle 1170"/>
            <p:cNvSpPr/>
            <p:nvPr/>
          </p:nvSpPr>
          <p:spPr>
            <a:xfrm>
              <a:off x="1943342" y="2569290"/>
              <a:ext cx="1645920" cy="914400"/>
            </a:xfrm>
            <a:prstGeom prst="roundRect">
              <a:avLst/>
            </a:prstGeom>
            <a:solidFill>
              <a:srgbClr val="087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</a:rPr>
                <a:t>Competitive prices and economies of scale</a:t>
              </a:r>
              <a:endParaRPr lang="es-MX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119777" y="1218716"/>
            <a:ext cx="1878227" cy="18782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Africa Clean Energy Corridor</a:t>
            </a:r>
          </a:p>
        </p:txBody>
      </p:sp>
      <p:sp>
        <p:nvSpPr>
          <p:cNvPr id="21" name="Oval 20"/>
          <p:cNvSpPr/>
          <p:nvPr/>
        </p:nvSpPr>
        <p:spPr>
          <a:xfrm>
            <a:off x="2650148" y="4830576"/>
            <a:ext cx="1878227" cy="18782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Africa Clean Energy Corridor</a:t>
            </a:r>
          </a:p>
        </p:txBody>
      </p:sp>
      <p:sp>
        <p:nvSpPr>
          <p:cNvPr id="22" name="Oval 21"/>
          <p:cNvSpPr/>
          <p:nvPr/>
        </p:nvSpPr>
        <p:spPr>
          <a:xfrm>
            <a:off x="416011" y="3483690"/>
            <a:ext cx="1878227" cy="18782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America Clean Energy Corridor</a:t>
            </a:r>
          </a:p>
        </p:txBody>
      </p:sp>
      <p:sp>
        <p:nvSpPr>
          <p:cNvPr id="23" name="Oval 22"/>
          <p:cNvSpPr/>
          <p:nvPr/>
        </p:nvSpPr>
        <p:spPr>
          <a:xfrm>
            <a:off x="6993133" y="2565629"/>
            <a:ext cx="1878227" cy="18782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Greening the</a:t>
            </a:r>
          </a:p>
          <a:p>
            <a:pPr algn="ctr"/>
            <a:r>
              <a:rPr lang="en-US" dirty="0"/>
              <a:t>ASEAN Power Grid</a:t>
            </a:r>
          </a:p>
        </p:txBody>
      </p:sp>
    </p:spTree>
    <p:extLst>
      <p:ext uri="{BB962C8B-B14F-4D97-AF65-F5344CB8AC3E}">
        <p14:creationId xmlns:p14="http://schemas.microsoft.com/office/powerpoint/2010/main" val="38775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reeform 2511"/>
          <p:cNvSpPr>
            <a:spLocks noChangeAspect="1"/>
          </p:cNvSpPr>
          <p:nvPr/>
        </p:nvSpPr>
        <p:spPr bwMode="auto">
          <a:xfrm>
            <a:off x="6918324" y="4549498"/>
            <a:ext cx="1016448" cy="875520"/>
          </a:xfrm>
          <a:custGeom>
            <a:avLst/>
            <a:gdLst>
              <a:gd name="T0" fmla="*/ 235 w 206"/>
              <a:gd name="T1" fmla="*/ 85 h 197"/>
              <a:gd name="T2" fmla="*/ 229 w 206"/>
              <a:gd name="T3" fmla="*/ 95 h 197"/>
              <a:gd name="T4" fmla="*/ 215 w 206"/>
              <a:gd name="T5" fmla="*/ 86 h 197"/>
              <a:gd name="T6" fmla="*/ 218 w 206"/>
              <a:gd name="T7" fmla="*/ 71 h 197"/>
              <a:gd name="T8" fmla="*/ 235 w 206"/>
              <a:gd name="T9" fmla="*/ 72 h 197"/>
              <a:gd name="T10" fmla="*/ 233 w 206"/>
              <a:gd name="T11" fmla="*/ 62 h 197"/>
              <a:gd name="T12" fmla="*/ 231 w 206"/>
              <a:gd name="T13" fmla="*/ 36 h 197"/>
              <a:gd name="T14" fmla="*/ 229 w 206"/>
              <a:gd name="T15" fmla="*/ 19 h 197"/>
              <a:gd name="T16" fmla="*/ 225 w 206"/>
              <a:gd name="T17" fmla="*/ 5 h 197"/>
              <a:gd name="T18" fmla="*/ 218 w 206"/>
              <a:gd name="T19" fmla="*/ 2 h 197"/>
              <a:gd name="T20" fmla="*/ 201 w 206"/>
              <a:gd name="T21" fmla="*/ 1 h 197"/>
              <a:gd name="T22" fmla="*/ 188 w 206"/>
              <a:gd name="T23" fmla="*/ 4 h 197"/>
              <a:gd name="T24" fmla="*/ 175 w 206"/>
              <a:gd name="T25" fmla="*/ 12 h 197"/>
              <a:gd name="T26" fmla="*/ 158 w 206"/>
              <a:gd name="T27" fmla="*/ 36 h 197"/>
              <a:gd name="T28" fmla="*/ 143 w 206"/>
              <a:gd name="T29" fmla="*/ 46 h 197"/>
              <a:gd name="T30" fmla="*/ 138 w 206"/>
              <a:gd name="T31" fmla="*/ 63 h 197"/>
              <a:gd name="T32" fmla="*/ 122 w 206"/>
              <a:gd name="T33" fmla="*/ 66 h 197"/>
              <a:gd name="T34" fmla="*/ 109 w 206"/>
              <a:gd name="T35" fmla="*/ 56 h 197"/>
              <a:gd name="T36" fmla="*/ 97 w 206"/>
              <a:gd name="T37" fmla="*/ 59 h 197"/>
              <a:gd name="T38" fmla="*/ 89 w 206"/>
              <a:gd name="T39" fmla="*/ 74 h 197"/>
              <a:gd name="T40" fmla="*/ 79 w 206"/>
              <a:gd name="T41" fmla="*/ 84 h 197"/>
              <a:gd name="T42" fmla="*/ 62 w 206"/>
              <a:gd name="T43" fmla="*/ 85 h 197"/>
              <a:gd name="T44" fmla="*/ 65 w 206"/>
              <a:gd name="T45" fmla="*/ 69 h 197"/>
              <a:gd name="T46" fmla="*/ 59 w 206"/>
              <a:gd name="T47" fmla="*/ 53 h 197"/>
              <a:gd name="T48" fmla="*/ 53 w 206"/>
              <a:gd name="T49" fmla="*/ 115 h 197"/>
              <a:gd name="T50" fmla="*/ 44 w 206"/>
              <a:gd name="T51" fmla="*/ 121 h 197"/>
              <a:gd name="T52" fmla="*/ 34 w 206"/>
              <a:gd name="T53" fmla="*/ 122 h 197"/>
              <a:gd name="T54" fmla="*/ 16 w 206"/>
              <a:gd name="T55" fmla="*/ 121 h 197"/>
              <a:gd name="T56" fmla="*/ 8 w 206"/>
              <a:gd name="T57" fmla="*/ 108 h 197"/>
              <a:gd name="T58" fmla="*/ 5 w 206"/>
              <a:gd name="T59" fmla="*/ 117 h 197"/>
              <a:gd name="T60" fmla="*/ 4 w 206"/>
              <a:gd name="T61" fmla="*/ 129 h 197"/>
              <a:gd name="T62" fmla="*/ 19 w 206"/>
              <a:gd name="T63" fmla="*/ 168 h 197"/>
              <a:gd name="T64" fmla="*/ 25 w 206"/>
              <a:gd name="T65" fmla="*/ 195 h 197"/>
              <a:gd name="T66" fmla="*/ 20 w 206"/>
              <a:gd name="T67" fmla="*/ 199 h 197"/>
              <a:gd name="T68" fmla="*/ 26 w 206"/>
              <a:gd name="T69" fmla="*/ 217 h 197"/>
              <a:gd name="T70" fmla="*/ 34 w 206"/>
              <a:gd name="T71" fmla="*/ 224 h 197"/>
              <a:gd name="T72" fmla="*/ 49 w 206"/>
              <a:gd name="T73" fmla="*/ 235 h 197"/>
              <a:gd name="T74" fmla="*/ 65 w 206"/>
              <a:gd name="T75" fmla="*/ 225 h 197"/>
              <a:gd name="T76" fmla="*/ 80 w 206"/>
              <a:gd name="T77" fmla="*/ 222 h 197"/>
              <a:gd name="T78" fmla="*/ 100 w 206"/>
              <a:gd name="T79" fmla="*/ 222 h 197"/>
              <a:gd name="T80" fmla="*/ 121 w 206"/>
              <a:gd name="T81" fmla="*/ 222 h 197"/>
              <a:gd name="T82" fmla="*/ 134 w 206"/>
              <a:gd name="T83" fmla="*/ 218 h 197"/>
              <a:gd name="T84" fmla="*/ 147 w 206"/>
              <a:gd name="T85" fmla="*/ 213 h 197"/>
              <a:gd name="T86" fmla="*/ 169 w 206"/>
              <a:gd name="T87" fmla="*/ 200 h 197"/>
              <a:gd name="T88" fmla="*/ 191 w 206"/>
              <a:gd name="T89" fmla="*/ 177 h 197"/>
              <a:gd name="T90" fmla="*/ 206 w 206"/>
              <a:gd name="T91" fmla="*/ 161 h 197"/>
              <a:gd name="T92" fmla="*/ 219 w 206"/>
              <a:gd name="T93" fmla="*/ 133 h 197"/>
              <a:gd name="T94" fmla="*/ 235 w 206"/>
              <a:gd name="T95" fmla="*/ 121 h 197"/>
              <a:gd name="T96" fmla="*/ 243 w 206"/>
              <a:gd name="T97" fmla="*/ 97 h 1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6"/>
              <a:gd name="T148" fmla="*/ 0 h 197"/>
              <a:gd name="T149" fmla="*/ 206 w 206"/>
              <a:gd name="T150" fmla="*/ 197 h 1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6" h="197">
                <a:moveTo>
                  <a:pt x="206" y="72"/>
                </a:moveTo>
                <a:lnTo>
                  <a:pt x="196" y="71"/>
                </a:lnTo>
                <a:cubicBezTo>
                  <a:pt x="196" y="74"/>
                  <a:pt x="195" y="76"/>
                  <a:pt x="194" y="77"/>
                </a:cubicBezTo>
                <a:cubicBezTo>
                  <a:pt x="193" y="78"/>
                  <a:pt x="192" y="79"/>
                  <a:pt x="191" y="79"/>
                </a:cubicBezTo>
                <a:cubicBezTo>
                  <a:pt x="189" y="79"/>
                  <a:pt x="186" y="78"/>
                  <a:pt x="185" y="77"/>
                </a:cubicBezTo>
                <a:cubicBezTo>
                  <a:pt x="182" y="76"/>
                  <a:pt x="180" y="74"/>
                  <a:pt x="179" y="72"/>
                </a:cubicBezTo>
                <a:cubicBezTo>
                  <a:pt x="178" y="70"/>
                  <a:pt x="178" y="67"/>
                  <a:pt x="179" y="65"/>
                </a:cubicBezTo>
                <a:cubicBezTo>
                  <a:pt x="179" y="63"/>
                  <a:pt x="181" y="61"/>
                  <a:pt x="182" y="59"/>
                </a:cubicBezTo>
                <a:cubicBezTo>
                  <a:pt x="184" y="57"/>
                  <a:pt x="185" y="55"/>
                  <a:pt x="187" y="55"/>
                </a:cubicBezTo>
                <a:cubicBezTo>
                  <a:pt x="190" y="55"/>
                  <a:pt x="193" y="58"/>
                  <a:pt x="196" y="60"/>
                </a:cubicBezTo>
                <a:cubicBezTo>
                  <a:pt x="195" y="58"/>
                  <a:pt x="194" y="57"/>
                  <a:pt x="194" y="56"/>
                </a:cubicBezTo>
                <a:cubicBezTo>
                  <a:pt x="194" y="55"/>
                  <a:pt x="194" y="54"/>
                  <a:pt x="194" y="52"/>
                </a:cubicBezTo>
                <a:cubicBezTo>
                  <a:pt x="195" y="47"/>
                  <a:pt x="195" y="42"/>
                  <a:pt x="195" y="37"/>
                </a:cubicBezTo>
                <a:cubicBezTo>
                  <a:pt x="195" y="35"/>
                  <a:pt x="194" y="32"/>
                  <a:pt x="193" y="30"/>
                </a:cubicBezTo>
                <a:cubicBezTo>
                  <a:pt x="192" y="27"/>
                  <a:pt x="191" y="25"/>
                  <a:pt x="191" y="22"/>
                </a:cubicBezTo>
                <a:cubicBezTo>
                  <a:pt x="190" y="20"/>
                  <a:pt x="191" y="18"/>
                  <a:pt x="191" y="16"/>
                </a:cubicBezTo>
                <a:cubicBezTo>
                  <a:pt x="191" y="15"/>
                  <a:pt x="189" y="13"/>
                  <a:pt x="189" y="12"/>
                </a:cubicBezTo>
                <a:cubicBezTo>
                  <a:pt x="188" y="9"/>
                  <a:pt x="188" y="7"/>
                  <a:pt x="188" y="4"/>
                </a:cubicBezTo>
                <a:cubicBezTo>
                  <a:pt x="187" y="4"/>
                  <a:pt x="187" y="5"/>
                  <a:pt x="186" y="4"/>
                </a:cubicBezTo>
                <a:cubicBezTo>
                  <a:pt x="185" y="4"/>
                  <a:pt x="184" y="2"/>
                  <a:pt x="182" y="2"/>
                </a:cubicBezTo>
                <a:cubicBezTo>
                  <a:pt x="180" y="2"/>
                  <a:pt x="178" y="2"/>
                  <a:pt x="177" y="2"/>
                </a:cubicBezTo>
                <a:cubicBezTo>
                  <a:pt x="174" y="2"/>
                  <a:pt x="171" y="1"/>
                  <a:pt x="168" y="1"/>
                </a:cubicBezTo>
                <a:cubicBezTo>
                  <a:pt x="166" y="0"/>
                  <a:pt x="164" y="0"/>
                  <a:pt x="161" y="0"/>
                </a:cubicBezTo>
                <a:cubicBezTo>
                  <a:pt x="160" y="1"/>
                  <a:pt x="158" y="2"/>
                  <a:pt x="157" y="3"/>
                </a:cubicBezTo>
                <a:cubicBezTo>
                  <a:pt x="156" y="4"/>
                  <a:pt x="154" y="5"/>
                  <a:pt x="153" y="5"/>
                </a:cubicBezTo>
                <a:cubicBezTo>
                  <a:pt x="150" y="7"/>
                  <a:pt x="148" y="9"/>
                  <a:pt x="146" y="10"/>
                </a:cubicBezTo>
                <a:cubicBezTo>
                  <a:pt x="142" y="14"/>
                  <a:pt x="137" y="17"/>
                  <a:pt x="134" y="21"/>
                </a:cubicBezTo>
                <a:cubicBezTo>
                  <a:pt x="133" y="23"/>
                  <a:pt x="134" y="27"/>
                  <a:pt x="132" y="30"/>
                </a:cubicBezTo>
                <a:cubicBezTo>
                  <a:pt x="131" y="32"/>
                  <a:pt x="129" y="34"/>
                  <a:pt x="126" y="36"/>
                </a:cubicBezTo>
                <a:cubicBezTo>
                  <a:pt x="124" y="37"/>
                  <a:pt x="121" y="37"/>
                  <a:pt x="119" y="38"/>
                </a:cubicBezTo>
                <a:cubicBezTo>
                  <a:pt x="117" y="41"/>
                  <a:pt x="118" y="44"/>
                  <a:pt x="117" y="47"/>
                </a:cubicBezTo>
                <a:cubicBezTo>
                  <a:pt x="116" y="49"/>
                  <a:pt x="116" y="51"/>
                  <a:pt x="115" y="53"/>
                </a:cubicBezTo>
                <a:cubicBezTo>
                  <a:pt x="112" y="54"/>
                  <a:pt x="109" y="54"/>
                  <a:pt x="106" y="54"/>
                </a:cubicBezTo>
                <a:cubicBezTo>
                  <a:pt x="105" y="55"/>
                  <a:pt x="104" y="55"/>
                  <a:pt x="102" y="55"/>
                </a:cubicBezTo>
                <a:cubicBezTo>
                  <a:pt x="100" y="55"/>
                  <a:pt x="97" y="54"/>
                  <a:pt x="95" y="53"/>
                </a:cubicBezTo>
                <a:cubicBezTo>
                  <a:pt x="93" y="51"/>
                  <a:pt x="93" y="48"/>
                  <a:pt x="91" y="47"/>
                </a:cubicBezTo>
                <a:cubicBezTo>
                  <a:pt x="90" y="46"/>
                  <a:pt x="88" y="46"/>
                  <a:pt x="86" y="47"/>
                </a:cubicBezTo>
                <a:cubicBezTo>
                  <a:pt x="84" y="47"/>
                  <a:pt x="82" y="48"/>
                  <a:pt x="81" y="49"/>
                </a:cubicBezTo>
                <a:cubicBezTo>
                  <a:pt x="80" y="52"/>
                  <a:pt x="80" y="55"/>
                  <a:pt x="78" y="57"/>
                </a:cubicBezTo>
                <a:cubicBezTo>
                  <a:pt x="77" y="59"/>
                  <a:pt x="76" y="61"/>
                  <a:pt x="74" y="62"/>
                </a:cubicBezTo>
                <a:cubicBezTo>
                  <a:pt x="72" y="64"/>
                  <a:pt x="69" y="65"/>
                  <a:pt x="67" y="67"/>
                </a:cubicBezTo>
                <a:cubicBezTo>
                  <a:pt x="66" y="67"/>
                  <a:pt x="67" y="70"/>
                  <a:pt x="66" y="70"/>
                </a:cubicBezTo>
                <a:cubicBezTo>
                  <a:pt x="63" y="71"/>
                  <a:pt x="60" y="69"/>
                  <a:pt x="57" y="69"/>
                </a:cubicBezTo>
                <a:cubicBezTo>
                  <a:pt x="55" y="70"/>
                  <a:pt x="53" y="72"/>
                  <a:pt x="52" y="71"/>
                </a:cubicBezTo>
                <a:cubicBezTo>
                  <a:pt x="50" y="70"/>
                  <a:pt x="50" y="68"/>
                  <a:pt x="50" y="66"/>
                </a:cubicBezTo>
                <a:cubicBezTo>
                  <a:pt x="51" y="63"/>
                  <a:pt x="54" y="61"/>
                  <a:pt x="54" y="58"/>
                </a:cubicBezTo>
                <a:cubicBezTo>
                  <a:pt x="54" y="56"/>
                  <a:pt x="52" y="55"/>
                  <a:pt x="51" y="53"/>
                </a:cubicBezTo>
                <a:cubicBezTo>
                  <a:pt x="50" y="50"/>
                  <a:pt x="51" y="47"/>
                  <a:pt x="49" y="44"/>
                </a:cubicBezTo>
                <a:cubicBezTo>
                  <a:pt x="48" y="42"/>
                  <a:pt x="46" y="41"/>
                  <a:pt x="45" y="40"/>
                </a:cubicBezTo>
                <a:lnTo>
                  <a:pt x="44" y="96"/>
                </a:lnTo>
                <a:cubicBezTo>
                  <a:pt x="43" y="97"/>
                  <a:pt x="42" y="98"/>
                  <a:pt x="41" y="99"/>
                </a:cubicBezTo>
                <a:cubicBezTo>
                  <a:pt x="39" y="100"/>
                  <a:pt x="38" y="100"/>
                  <a:pt x="37" y="101"/>
                </a:cubicBezTo>
                <a:cubicBezTo>
                  <a:pt x="36" y="102"/>
                  <a:pt x="35" y="104"/>
                  <a:pt x="34" y="104"/>
                </a:cubicBezTo>
                <a:cubicBezTo>
                  <a:pt x="32" y="105"/>
                  <a:pt x="30" y="102"/>
                  <a:pt x="28" y="102"/>
                </a:cubicBezTo>
                <a:cubicBezTo>
                  <a:pt x="25" y="102"/>
                  <a:pt x="23" y="104"/>
                  <a:pt x="20" y="104"/>
                </a:cubicBezTo>
                <a:cubicBezTo>
                  <a:pt x="18" y="103"/>
                  <a:pt x="15" y="103"/>
                  <a:pt x="13" y="101"/>
                </a:cubicBezTo>
                <a:cubicBezTo>
                  <a:pt x="11" y="100"/>
                  <a:pt x="12" y="97"/>
                  <a:pt x="11" y="95"/>
                </a:cubicBezTo>
                <a:cubicBezTo>
                  <a:pt x="10" y="93"/>
                  <a:pt x="9" y="90"/>
                  <a:pt x="7" y="90"/>
                </a:cubicBezTo>
                <a:cubicBezTo>
                  <a:pt x="6" y="89"/>
                  <a:pt x="4" y="91"/>
                  <a:pt x="4" y="92"/>
                </a:cubicBezTo>
                <a:cubicBezTo>
                  <a:pt x="3" y="94"/>
                  <a:pt x="4" y="96"/>
                  <a:pt x="4" y="98"/>
                </a:cubicBezTo>
                <a:cubicBezTo>
                  <a:pt x="3" y="98"/>
                  <a:pt x="1" y="98"/>
                  <a:pt x="0" y="98"/>
                </a:cubicBezTo>
                <a:cubicBezTo>
                  <a:pt x="1" y="102"/>
                  <a:pt x="2" y="104"/>
                  <a:pt x="3" y="108"/>
                </a:cubicBezTo>
                <a:cubicBezTo>
                  <a:pt x="5" y="112"/>
                  <a:pt x="6" y="116"/>
                  <a:pt x="8" y="120"/>
                </a:cubicBezTo>
                <a:cubicBezTo>
                  <a:pt x="11" y="127"/>
                  <a:pt x="14" y="133"/>
                  <a:pt x="16" y="140"/>
                </a:cubicBezTo>
                <a:cubicBezTo>
                  <a:pt x="18" y="144"/>
                  <a:pt x="21" y="148"/>
                  <a:pt x="22" y="153"/>
                </a:cubicBezTo>
                <a:cubicBezTo>
                  <a:pt x="22" y="156"/>
                  <a:pt x="23" y="160"/>
                  <a:pt x="21" y="163"/>
                </a:cubicBezTo>
                <a:cubicBezTo>
                  <a:pt x="20" y="164"/>
                  <a:pt x="18" y="159"/>
                  <a:pt x="17" y="160"/>
                </a:cubicBezTo>
                <a:cubicBezTo>
                  <a:pt x="15" y="161"/>
                  <a:pt x="16" y="164"/>
                  <a:pt x="17" y="166"/>
                </a:cubicBezTo>
                <a:cubicBezTo>
                  <a:pt x="18" y="170"/>
                  <a:pt x="21" y="173"/>
                  <a:pt x="22" y="177"/>
                </a:cubicBezTo>
                <a:cubicBezTo>
                  <a:pt x="23" y="178"/>
                  <a:pt x="22" y="180"/>
                  <a:pt x="22" y="181"/>
                </a:cubicBezTo>
                <a:cubicBezTo>
                  <a:pt x="23" y="182"/>
                  <a:pt x="24" y="182"/>
                  <a:pt x="25" y="183"/>
                </a:cubicBezTo>
                <a:cubicBezTo>
                  <a:pt x="26" y="184"/>
                  <a:pt x="27" y="186"/>
                  <a:pt x="28" y="187"/>
                </a:cubicBezTo>
                <a:cubicBezTo>
                  <a:pt x="31" y="189"/>
                  <a:pt x="33" y="190"/>
                  <a:pt x="36" y="192"/>
                </a:cubicBezTo>
                <a:cubicBezTo>
                  <a:pt x="38" y="193"/>
                  <a:pt x="39" y="196"/>
                  <a:pt x="41" y="196"/>
                </a:cubicBezTo>
                <a:cubicBezTo>
                  <a:pt x="43" y="197"/>
                  <a:pt x="44" y="194"/>
                  <a:pt x="45" y="193"/>
                </a:cubicBezTo>
                <a:cubicBezTo>
                  <a:pt x="48" y="191"/>
                  <a:pt x="51" y="189"/>
                  <a:pt x="54" y="188"/>
                </a:cubicBezTo>
                <a:cubicBezTo>
                  <a:pt x="57" y="188"/>
                  <a:pt x="60" y="189"/>
                  <a:pt x="62" y="188"/>
                </a:cubicBezTo>
                <a:cubicBezTo>
                  <a:pt x="64" y="188"/>
                  <a:pt x="65" y="186"/>
                  <a:pt x="67" y="185"/>
                </a:cubicBezTo>
                <a:cubicBezTo>
                  <a:pt x="69" y="184"/>
                  <a:pt x="70" y="182"/>
                  <a:pt x="72" y="182"/>
                </a:cubicBezTo>
                <a:cubicBezTo>
                  <a:pt x="75" y="182"/>
                  <a:pt x="79" y="185"/>
                  <a:pt x="83" y="185"/>
                </a:cubicBezTo>
                <a:cubicBezTo>
                  <a:pt x="85" y="185"/>
                  <a:pt x="86" y="181"/>
                  <a:pt x="87" y="181"/>
                </a:cubicBezTo>
                <a:cubicBezTo>
                  <a:pt x="92" y="181"/>
                  <a:pt x="96" y="185"/>
                  <a:pt x="101" y="185"/>
                </a:cubicBezTo>
                <a:cubicBezTo>
                  <a:pt x="103" y="185"/>
                  <a:pt x="102" y="182"/>
                  <a:pt x="104" y="182"/>
                </a:cubicBezTo>
                <a:cubicBezTo>
                  <a:pt x="106" y="181"/>
                  <a:pt x="109" y="183"/>
                  <a:pt x="112" y="182"/>
                </a:cubicBezTo>
                <a:cubicBezTo>
                  <a:pt x="113" y="182"/>
                  <a:pt x="113" y="179"/>
                  <a:pt x="114" y="178"/>
                </a:cubicBezTo>
                <a:cubicBezTo>
                  <a:pt x="117" y="177"/>
                  <a:pt x="120" y="179"/>
                  <a:pt x="123" y="178"/>
                </a:cubicBezTo>
                <a:cubicBezTo>
                  <a:pt x="126" y="177"/>
                  <a:pt x="128" y="176"/>
                  <a:pt x="131" y="174"/>
                </a:cubicBezTo>
                <a:cubicBezTo>
                  <a:pt x="135" y="172"/>
                  <a:pt x="138" y="169"/>
                  <a:pt x="141" y="167"/>
                </a:cubicBezTo>
                <a:cubicBezTo>
                  <a:pt x="144" y="164"/>
                  <a:pt x="146" y="161"/>
                  <a:pt x="149" y="158"/>
                </a:cubicBezTo>
                <a:cubicBezTo>
                  <a:pt x="153" y="154"/>
                  <a:pt x="156" y="151"/>
                  <a:pt x="159" y="148"/>
                </a:cubicBezTo>
                <a:cubicBezTo>
                  <a:pt x="160" y="146"/>
                  <a:pt x="162" y="144"/>
                  <a:pt x="164" y="143"/>
                </a:cubicBezTo>
                <a:cubicBezTo>
                  <a:pt x="167" y="140"/>
                  <a:pt x="170" y="137"/>
                  <a:pt x="172" y="134"/>
                </a:cubicBezTo>
                <a:cubicBezTo>
                  <a:pt x="175" y="131"/>
                  <a:pt x="177" y="126"/>
                  <a:pt x="178" y="122"/>
                </a:cubicBezTo>
                <a:cubicBezTo>
                  <a:pt x="180" y="118"/>
                  <a:pt x="181" y="114"/>
                  <a:pt x="183" y="111"/>
                </a:cubicBezTo>
                <a:cubicBezTo>
                  <a:pt x="184" y="109"/>
                  <a:pt x="186" y="107"/>
                  <a:pt x="188" y="106"/>
                </a:cubicBezTo>
                <a:cubicBezTo>
                  <a:pt x="190" y="104"/>
                  <a:pt x="194" y="103"/>
                  <a:pt x="196" y="101"/>
                </a:cubicBezTo>
                <a:cubicBezTo>
                  <a:pt x="198" y="98"/>
                  <a:pt x="199" y="96"/>
                  <a:pt x="200" y="93"/>
                </a:cubicBezTo>
                <a:cubicBezTo>
                  <a:pt x="201" y="89"/>
                  <a:pt x="202" y="85"/>
                  <a:pt x="203" y="81"/>
                </a:cubicBezTo>
                <a:cubicBezTo>
                  <a:pt x="204" y="78"/>
                  <a:pt x="205" y="75"/>
                  <a:pt x="206" y="72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01" name="Freeform 2512"/>
          <p:cNvSpPr>
            <a:spLocks noChangeAspect="1"/>
          </p:cNvSpPr>
          <p:nvPr/>
        </p:nvSpPr>
        <p:spPr bwMode="auto">
          <a:xfrm>
            <a:off x="7794854" y="4794346"/>
            <a:ext cx="90533" cy="107585"/>
          </a:xfrm>
          <a:custGeom>
            <a:avLst/>
            <a:gdLst>
              <a:gd name="T0" fmla="*/ 22 w 18"/>
              <a:gd name="T1" fmla="*/ 19 h 24"/>
              <a:gd name="T2" fmla="*/ 22 w 18"/>
              <a:gd name="T3" fmla="*/ 13 h 24"/>
              <a:gd name="T4" fmla="*/ 22 w 18"/>
              <a:gd name="T5" fmla="*/ 6 h 24"/>
              <a:gd name="T6" fmla="*/ 11 w 18"/>
              <a:gd name="T7" fmla="*/ 0 h 24"/>
              <a:gd name="T8" fmla="*/ 5 w 18"/>
              <a:gd name="T9" fmla="*/ 5 h 24"/>
              <a:gd name="T10" fmla="*/ 1 w 18"/>
              <a:gd name="T11" fmla="*/ 12 h 24"/>
              <a:gd name="T12" fmla="*/ 1 w 18"/>
              <a:gd name="T13" fmla="*/ 21 h 24"/>
              <a:gd name="T14" fmla="*/ 9 w 18"/>
              <a:gd name="T15" fmla="*/ 27 h 24"/>
              <a:gd name="T16" fmla="*/ 16 w 18"/>
              <a:gd name="T17" fmla="*/ 29 h 24"/>
              <a:gd name="T18" fmla="*/ 20 w 18"/>
              <a:gd name="T19" fmla="*/ 27 h 24"/>
              <a:gd name="T20" fmla="*/ 22 w 18"/>
              <a:gd name="T21" fmla="*/ 19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4"/>
              <a:gd name="T35" fmla="*/ 18 w 1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4">
                <a:moveTo>
                  <a:pt x="18" y="16"/>
                </a:moveTo>
                <a:cubicBezTo>
                  <a:pt x="18" y="14"/>
                  <a:pt x="18" y="13"/>
                  <a:pt x="18" y="11"/>
                </a:cubicBezTo>
                <a:cubicBezTo>
                  <a:pt x="18" y="9"/>
                  <a:pt x="17" y="7"/>
                  <a:pt x="18" y="5"/>
                </a:cubicBezTo>
                <a:cubicBezTo>
                  <a:pt x="15" y="3"/>
                  <a:pt x="12" y="0"/>
                  <a:pt x="9" y="0"/>
                </a:cubicBezTo>
                <a:cubicBezTo>
                  <a:pt x="7" y="0"/>
                  <a:pt x="6" y="2"/>
                  <a:pt x="4" y="4"/>
                </a:cubicBezTo>
                <a:cubicBezTo>
                  <a:pt x="3" y="6"/>
                  <a:pt x="1" y="8"/>
                  <a:pt x="1" y="10"/>
                </a:cubicBezTo>
                <a:cubicBezTo>
                  <a:pt x="0" y="12"/>
                  <a:pt x="0" y="15"/>
                  <a:pt x="1" y="17"/>
                </a:cubicBezTo>
                <a:cubicBezTo>
                  <a:pt x="2" y="19"/>
                  <a:pt x="4" y="21"/>
                  <a:pt x="7" y="22"/>
                </a:cubicBezTo>
                <a:cubicBezTo>
                  <a:pt x="8" y="23"/>
                  <a:pt x="11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18" y="19"/>
                  <a:pt x="18" y="16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02" name="Freeform 2513"/>
          <p:cNvSpPr>
            <a:spLocks noChangeAspect="1"/>
          </p:cNvSpPr>
          <p:nvPr/>
        </p:nvSpPr>
        <p:spPr bwMode="auto">
          <a:xfrm>
            <a:off x="6626148" y="4204483"/>
            <a:ext cx="843609" cy="812454"/>
          </a:xfrm>
          <a:custGeom>
            <a:avLst/>
            <a:gdLst>
              <a:gd name="T0" fmla="*/ 205 w 171"/>
              <a:gd name="T1" fmla="*/ 18 h 182"/>
              <a:gd name="T2" fmla="*/ 199 w 171"/>
              <a:gd name="T3" fmla="*/ 17 h 182"/>
              <a:gd name="T4" fmla="*/ 195 w 171"/>
              <a:gd name="T5" fmla="*/ 20 h 182"/>
              <a:gd name="T6" fmla="*/ 191 w 171"/>
              <a:gd name="T7" fmla="*/ 18 h 182"/>
              <a:gd name="T8" fmla="*/ 183 w 171"/>
              <a:gd name="T9" fmla="*/ 28 h 182"/>
              <a:gd name="T10" fmla="*/ 177 w 171"/>
              <a:gd name="T11" fmla="*/ 28 h 182"/>
              <a:gd name="T12" fmla="*/ 171 w 171"/>
              <a:gd name="T13" fmla="*/ 20 h 182"/>
              <a:gd name="T14" fmla="*/ 162 w 171"/>
              <a:gd name="T15" fmla="*/ 22 h 182"/>
              <a:gd name="T16" fmla="*/ 147 w 171"/>
              <a:gd name="T17" fmla="*/ 25 h 182"/>
              <a:gd name="T18" fmla="*/ 141 w 171"/>
              <a:gd name="T19" fmla="*/ 25 h 182"/>
              <a:gd name="T20" fmla="*/ 141 w 171"/>
              <a:gd name="T21" fmla="*/ 90 h 182"/>
              <a:gd name="T22" fmla="*/ 125 w 171"/>
              <a:gd name="T23" fmla="*/ 90 h 182"/>
              <a:gd name="T24" fmla="*/ 125 w 171"/>
              <a:gd name="T25" fmla="*/ 141 h 182"/>
              <a:gd name="T26" fmla="*/ 123 w 171"/>
              <a:gd name="T27" fmla="*/ 208 h 182"/>
              <a:gd name="T28" fmla="*/ 120 w 171"/>
              <a:gd name="T29" fmla="*/ 212 h 182"/>
              <a:gd name="T30" fmla="*/ 115 w 171"/>
              <a:gd name="T31" fmla="*/ 214 h 182"/>
              <a:gd name="T32" fmla="*/ 111 w 171"/>
              <a:gd name="T33" fmla="*/ 218 h 182"/>
              <a:gd name="T34" fmla="*/ 104 w 171"/>
              <a:gd name="T35" fmla="*/ 215 h 182"/>
              <a:gd name="T36" fmla="*/ 95 w 171"/>
              <a:gd name="T37" fmla="*/ 218 h 182"/>
              <a:gd name="T38" fmla="*/ 86 w 171"/>
              <a:gd name="T39" fmla="*/ 214 h 182"/>
              <a:gd name="T40" fmla="*/ 84 w 171"/>
              <a:gd name="T41" fmla="*/ 207 h 182"/>
              <a:gd name="T42" fmla="*/ 79 w 171"/>
              <a:gd name="T43" fmla="*/ 201 h 182"/>
              <a:gd name="T44" fmla="*/ 76 w 171"/>
              <a:gd name="T45" fmla="*/ 203 h 182"/>
              <a:gd name="T46" fmla="*/ 76 w 171"/>
              <a:gd name="T47" fmla="*/ 211 h 182"/>
              <a:gd name="T48" fmla="*/ 71 w 171"/>
              <a:gd name="T49" fmla="*/ 211 h 182"/>
              <a:gd name="T50" fmla="*/ 60 w 171"/>
              <a:gd name="T51" fmla="*/ 202 h 182"/>
              <a:gd name="T52" fmla="*/ 53 w 171"/>
              <a:gd name="T53" fmla="*/ 185 h 182"/>
              <a:gd name="T54" fmla="*/ 53 w 171"/>
              <a:gd name="T55" fmla="*/ 176 h 182"/>
              <a:gd name="T56" fmla="*/ 48 w 171"/>
              <a:gd name="T57" fmla="*/ 168 h 182"/>
              <a:gd name="T58" fmla="*/ 49 w 171"/>
              <a:gd name="T59" fmla="*/ 162 h 182"/>
              <a:gd name="T60" fmla="*/ 47 w 171"/>
              <a:gd name="T61" fmla="*/ 156 h 182"/>
              <a:gd name="T62" fmla="*/ 47 w 171"/>
              <a:gd name="T63" fmla="*/ 148 h 182"/>
              <a:gd name="T64" fmla="*/ 44 w 171"/>
              <a:gd name="T65" fmla="*/ 137 h 182"/>
              <a:gd name="T66" fmla="*/ 42 w 171"/>
              <a:gd name="T67" fmla="*/ 124 h 182"/>
              <a:gd name="T68" fmla="*/ 42 w 171"/>
              <a:gd name="T69" fmla="*/ 111 h 182"/>
              <a:gd name="T70" fmla="*/ 44 w 171"/>
              <a:gd name="T71" fmla="*/ 102 h 182"/>
              <a:gd name="T72" fmla="*/ 31 w 171"/>
              <a:gd name="T73" fmla="*/ 85 h 182"/>
              <a:gd name="T74" fmla="*/ 24 w 171"/>
              <a:gd name="T75" fmla="*/ 71 h 182"/>
              <a:gd name="T76" fmla="*/ 24 w 171"/>
              <a:gd name="T77" fmla="*/ 59 h 182"/>
              <a:gd name="T78" fmla="*/ 16 w 171"/>
              <a:gd name="T79" fmla="*/ 49 h 182"/>
              <a:gd name="T80" fmla="*/ 12 w 171"/>
              <a:gd name="T81" fmla="*/ 37 h 182"/>
              <a:gd name="T82" fmla="*/ 1 w 171"/>
              <a:gd name="T83" fmla="*/ 23 h 182"/>
              <a:gd name="T84" fmla="*/ 0 w 171"/>
              <a:gd name="T85" fmla="*/ 12 h 182"/>
              <a:gd name="T86" fmla="*/ 2 w 171"/>
              <a:gd name="T87" fmla="*/ 5 h 182"/>
              <a:gd name="T88" fmla="*/ 11 w 171"/>
              <a:gd name="T89" fmla="*/ 5 h 182"/>
              <a:gd name="T90" fmla="*/ 20 w 171"/>
              <a:gd name="T91" fmla="*/ 0 h 182"/>
              <a:gd name="T92" fmla="*/ 29 w 171"/>
              <a:gd name="T93" fmla="*/ 2 h 182"/>
              <a:gd name="T94" fmla="*/ 36 w 171"/>
              <a:gd name="T95" fmla="*/ 7 h 182"/>
              <a:gd name="T96" fmla="*/ 102 w 171"/>
              <a:gd name="T97" fmla="*/ 7 h 182"/>
              <a:gd name="T98" fmla="*/ 109 w 171"/>
              <a:gd name="T99" fmla="*/ 14 h 182"/>
              <a:gd name="T100" fmla="*/ 119 w 171"/>
              <a:gd name="T101" fmla="*/ 17 h 182"/>
              <a:gd name="T102" fmla="*/ 133 w 171"/>
              <a:gd name="T103" fmla="*/ 19 h 182"/>
              <a:gd name="T104" fmla="*/ 141 w 171"/>
              <a:gd name="T105" fmla="*/ 17 h 182"/>
              <a:gd name="T106" fmla="*/ 151 w 171"/>
              <a:gd name="T107" fmla="*/ 19 h 182"/>
              <a:gd name="T108" fmla="*/ 180 w 171"/>
              <a:gd name="T109" fmla="*/ 13 h 182"/>
              <a:gd name="T110" fmla="*/ 193 w 171"/>
              <a:gd name="T111" fmla="*/ 10 h 182"/>
              <a:gd name="T112" fmla="*/ 199 w 171"/>
              <a:gd name="T113" fmla="*/ 11 h 182"/>
              <a:gd name="T114" fmla="*/ 205 w 171"/>
              <a:gd name="T115" fmla="*/ 18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82"/>
              <a:gd name="T176" fmla="*/ 171 w 171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82">
                <a:moveTo>
                  <a:pt x="171" y="15"/>
                </a:moveTo>
                <a:cubicBezTo>
                  <a:pt x="169" y="14"/>
                  <a:pt x="167" y="14"/>
                  <a:pt x="166" y="14"/>
                </a:cubicBezTo>
                <a:cubicBezTo>
                  <a:pt x="165" y="15"/>
                  <a:pt x="164" y="17"/>
                  <a:pt x="163" y="17"/>
                </a:cubicBezTo>
                <a:cubicBezTo>
                  <a:pt x="161" y="17"/>
                  <a:pt x="160" y="15"/>
                  <a:pt x="159" y="15"/>
                </a:cubicBezTo>
                <a:cubicBezTo>
                  <a:pt x="156" y="17"/>
                  <a:pt x="155" y="21"/>
                  <a:pt x="153" y="23"/>
                </a:cubicBezTo>
                <a:cubicBezTo>
                  <a:pt x="152" y="24"/>
                  <a:pt x="150" y="24"/>
                  <a:pt x="148" y="23"/>
                </a:cubicBezTo>
                <a:cubicBezTo>
                  <a:pt x="146" y="22"/>
                  <a:pt x="146" y="18"/>
                  <a:pt x="143" y="17"/>
                </a:cubicBezTo>
                <a:cubicBezTo>
                  <a:pt x="141" y="16"/>
                  <a:pt x="138" y="17"/>
                  <a:pt x="135" y="18"/>
                </a:cubicBezTo>
                <a:cubicBezTo>
                  <a:pt x="131" y="18"/>
                  <a:pt x="127" y="21"/>
                  <a:pt x="123" y="21"/>
                </a:cubicBezTo>
                <a:lnTo>
                  <a:pt x="118" y="21"/>
                </a:lnTo>
                <a:lnTo>
                  <a:pt x="118" y="75"/>
                </a:lnTo>
                <a:lnTo>
                  <a:pt x="104" y="75"/>
                </a:lnTo>
                <a:lnTo>
                  <a:pt x="104" y="117"/>
                </a:lnTo>
                <a:lnTo>
                  <a:pt x="103" y="173"/>
                </a:lnTo>
                <a:cubicBezTo>
                  <a:pt x="102" y="174"/>
                  <a:pt x="101" y="175"/>
                  <a:pt x="100" y="176"/>
                </a:cubicBezTo>
                <a:cubicBezTo>
                  <a:pt x="98" y="177"/>
                  <a:pt x="97" y="177"/>
                  <a:pt x="96" y="178"/>
                </a:cubicBezTo>
                <a:cubicBezTo>
                  <a:pt x="95" y="179"/>
                  <a:pt x="94" y="181"/>
                  <a:pt x="93" y="181"/>
                </a:cubicBezTo>
                <a:cubicBezTo>
                  <a:pt x="91" y="182"/>
                  <a:pt x="89" y="179"/>
                  <a:pt x="87" y="179"/>
                </a:cubicBezTo>
                <a:cubicBezTo>
                  <a:pt x="84" y="179"/>
                  <a:pt x="82" y="181"/>
                  <a:pt x="79" y="181"/>
                </a:cubicBezTo>
                <a:cubicBezTo>
                  <a:pt x="77" y="180"/>
                  <a:pt x="74" y="180"/>
                  <a:pt x="72" y="178"/>
                </a:cubicBezTo>
                <a:cubicBezTo>
                  <a:pt x="70" y="177"/>
                  <a:pt x="71" y="174"/>
                  <a:pt x="70" y="172"/>
                </a:cubicBezTo>
                <a:cubicBezTo>
                  <a:pt x="69" y="170"/>
                  <a:pt x="68" y="167"/>
                  <a:pt x="66" y="167"/>
                </a:cubicBezTo>
                <a:cubicBezTo>
                  <a:pt x="65" y="166"/>
                  <a:pt x="63" y="168"/>
                  <a:pt x="63" y="169"/>
                </a:cubicBezTo>
                <a:cubicBezTo>
                  <a:pt x="62" y="171"/>
                  <a:pt x="63" y="173"/>
                  <a:pt x="63" y="175"/>
                </a:cubicBezTo>
                <a:cubicBezTo>
                  <a:pt x="62" y="175"/>
                  <a:pt x="60" y="175"/>
                  <a:pt x="59" y="175"/>
                </a:cubicBezTo>
                <a:cubicBezTo>
                  <a:pt x="56" y="173"/>
                  <a:pt x="53" y="171"/>
                  <a:pt x="50" y="168"/>
                </a:cubicBezTo>
                <a:cubicBezTo>
                  <a:pt x="48" y="164"/>
                  <a:pt x="46" y="159"/>
                  <a:pt x="44" y="154"/>
                </a:cubicBezTo>
                <a:cubicBezTo>
                  <a:pt x="44" y="152"/>
                  <a:pt x="44" y="149"/>
                  <a:pt x="44" y="146"/>
                </a:cubicBezTo>
                <a:cubicBezTo>
                  <a:pt x="43" y="143"/>
                  <a:pt x="41" y="142"/>
                  <a:pt x="40" y="140"/>
                </a:cubicBezTo>
                <a:cubicBezTo>
                  <a:pt x="40" y="138"/>
                  <a:pt x="41" y="137"/>
                  <a:pt x="41" y="135"/>
                </a:cubicBezTo>
                <a:cubicBezTo>
                  <a:pt x="40" y="133"/>
                  <a:pt x="39" y="132"/>
                  <a:pt x="39" y="130"/>
                </a:cubicBezTo>
                <a:cubicBezTo>
                  <a:pt x="38" y="127"/>
                  <a:pt x="39" y="125"/>
                  <a:pt x="39" y="123"/>
                </a:cubicBezTo>
                <a:cubicBezTo>
                  <a:pt x="38" y="120"/>
                  <a:pt x="37" y="117"/>
                  <a:pt x="37" y="114"/>
                </a:cubicBezTo>
                <a:cubicBezTo>
                  <a:pt x="36" y="110"/>
                  <a:pt x="35" y="107"/>
                  <a:pt x="35" y="103"/>
                </a:cubicBezTo>
                <a:cubicBezTo>
                  <a:pt x="35" y="99"/>
                  <a:pt x="34" y="96"/>
                  <a:pt x="35" y="92"/>
                </a:cubicBezTo>
                <a:cubicBezTo>
                  <a:pt x="35" y="89"/>
                  <a:pt x="38" y="87"/>
                  <a:pt x="37" y="85"/>
                </a:cubicBezTo>
                <a:cubicBezTo>
                  <a:pt x="35" y="79"/>
                  <a:pt x="30" y="76"/>
                  <a:pt x="26" y="71"/>
                </a:cubicBezTo>
                <a:cubicBezTo>
                  <a:pt x="24" y="67"/>
                  <a:pt x="21" y="63"/>
                  <a:pt x="20" y="59"/>
                </a:cubicBezTo>
                <a:cubicBezTo>
                  <a:pt x="19" y="56"/>
                  <a:pt x="21" y="52"/>
                  <a:pt x="20" y="49"/>
                </a:cubicBezTo>
                <a:cubicBezTo>
                  <a:pt x="18" y="46"/>
                  <a:pt x="15" y="44"/>
                  <a:pt x="13" y="41"/>
                </a:cubicBezTo>
                <a:cubicBezTo>
                  <a:pt x="12" y="38"/>
                  <a:pt x="12" y="34"/>
                  <a:pt x="10" y="31"/>
                </a:cubicBezTo>
                <a:cubicBezTo>
                  <a:pt x="7" y="26"/>
                  <a:pt x="3" y="23"/>
                  <a:pt x="1" y="19"/>
                </a:cubicBezTo>
                <a:cubicBezTo>
                  <a:pt x="0" y="16"/>
                  <a:pt x="0" y="13"/>
                  <a:pt x="0" y="10"/>
                </a:cubicBezTo>
                <a:cubicBezTo>
                  <a:pt x="0" y="8"/>
                  <a:pt x="1" y="6"/>
                  <a:pt x="2" y="4"/>
                </a:cubicBezTo>
                <a:cubicBezTo>
                  <a:pt x="4" y="4"/>
                  <a:pt x="6" y="4"/>
                  <a:pt x="9" y="4"/>
                </a:cubicBezTo>
                <a:cubicBezTo>
                  <a:pt x="12" y="3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6" y="3"/>
                  <a:pt x="28" y="6"/>
                  <a:pt x="30" y="6"/>
                </a:cubicBezTo>
                <a:cubicBezTo>
                  <a:pt x="48" y="7"/>
                  <a:pt x="67" y="4"/>
                  <a:pt x="85" y="6"/>
                </a:cubicBezTo>
                <a:cubicBezTo>
                  <a:pt x="88" y="6"/>
                  <a:pt x="89" y="10"/>
                  <a:pt x="91" y="12"/>
                </a:cubicBezTo>
                <a:cubicBezTo>
                  <a:pt x="94" y="13"/>
                  <a:pt x="96" y="14"/>
                  <a:pt x="99" y="14"/>
                </a:cubicBezTo>
                <a:cubicBezTo>
                  <a:pt x="103" y="15"/>
                  <a:pt x="107" y="16"/>
                  <a:pt x="111" y="16"/>
                </a:cubicBezTo>
                <a:cubicBezTo>
                  <a:pt x="113" y="16"/>
                  <a:pt x="116" y="14"/>
                  <a:pt x="118" y="14"/>
                </a:cubicBezTo>
                <a:cubicBezTo>
                  <a:pt x="121" y="14"/>
                  <a:pt x="124" y="16"/>
                  <a:pt x="126" y="16"/>
                </a:cubicBezTo>
                <a:cubicBezTo>
                  <a:pt x="134" y="15"/>
                  <a:pt x="142" y="12"/>
                  <a:pt x="150" y="11"/>
                </a:cubicBezTo>
                <a:cubicBezTo>
                  <a:pt x="154" y="10"/>
                  <a:pt x="157" y="9"/>
                  <a:pt x="161" y="8"/>
                </a:cubicBezTo>
                <a:cubicBezTo>
                  <a:pt x="163" y="8"/>
                  <a:pt x="165" y="8"/>
                  <a:pt x="166" y="9"/>
                </a:cubicBezTo>
                <a:cubicBezTo>
                  <a:pt x="168" y="10"/>
                  <a:pt x="169" y="13"/>
                  <a:pt x="171" y="15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03" name="Freeform 2514"/>
          <p:cNvSpPr>
            <a:spLocks noChangeAspect="1"/>
          </p:cNvSpPr>
          <p:nvPr/>
        </p:nvSpPr>
        <p:spPr bwMode="auto">
          <a:xfrm>
            <a:off x="7140542" y="4267552"/>
            <a:ext cx="572009" cy="600993"/>
          </a:xfrm>
          <a:custGeom>
            <a:avLst/>
            <a:gdLst>
              <a:gd name="T0" fmla="*/ 139 w 116"/>
              <a:gd name="T1" fmla="*/ 76 h 135"/>
              <a:gd name="T2" fmla="*/ 137 w 116"/>
              <a:gd name="T3" fmla="*/ 73 h 135"/>
              <a:gd name="T4" fmla="*/ 137 w 116"/>
              <a:gd name="T5" fmla="*/ 70 h 135"/>
              <a:gd name="T6" fmla="*/ 128 w 116"/>
              <a:gd name="T7" fmla="*/ 66 h 135"/>
              <a:gd name="T8" fmla="*/ 121 w 116"/>
              <a:gd name="T9" fmla="*/ 65 h 135"/>
              <a:gd name="T10" fmla="*/ 116 w 116"/>
              <a:gd name="T11" fmla="*/ 58 h 135"/>
              <a:gd name="T12" fmla="*/ 116 w 116"/>
              <a:gd name="T13" fmla="*/ 47 h 135"/>
              <a:gd name="T14" fmla="*/ 111 w 116"/>
              <a:gd name="T15" fmla="*/ 47 h 135"/>
              <a:gd name="T16" fmla="*/ 111 w 116"/>
              <a:gd name="T17" fmla="*/ 40 h 135"/>
              <a:gd name="T18" fmla="*/ 99 w 116"/>
              <a:gd name="T19" fmla="*/ 32 h 135"/>
              <a:gd name="T20" fmla="*/ 93 w 116"/>
              <a:gd name="T21" fmla="*/ 30 h 135"/>
              <a:gd name="T22" fmla="*/ 90 w 116"/>
              <a:gd name="T23" fmla="*/ 18 h 135"/>
              <a:gd name="T24" fmla="*/ 85 w 116"/>
              <a:gd name="T25" fmla="*/ 11 h 135"/>
              <a:gd name="T26" fmla="*/ 80 w 116"/>
              <a:gd name="T27" fmla="*/ 1 h 135"/>
              <a:gd name="T28" fmla="*/ 74 w 116"/>
              <a:gd name="T29" fmla="*/ 0 h 135"/>
              <a:gd name="T30" fmla="*/ 71 w 116"/>
              <a:gd name="T31" fmla="*/ 4 h 135"/>
              <a:gd name="T32" fmla="*/ 66 w 116"/>
              <a:gd name="T33" fmla="*/ 1 h 135"/>
              <a:gd name="T34" fmla="*/ 59 w 116"/>
              <a:gd name="T35" fmla="*/ 11 h 135"/>
              <a:gd name="T36" fmla="*/ 53 w 116"/>
              <a:gd name="T37" fmla="*/ 11 h 135"/>
              <a:gd name="T38" fmla="*/ 47 w 116"/>
              <a:gd name="T39" fmla="*/ 4 h 135"/>
              <a:gd name="T40" fmla="*/ 37 w 116"/>
              <a:gd name="T41" fmla="*/ 5 h 135"/>
              <a:gd name="T42" fmla="*/ 23 w 116"/>
              <a:gd name="T43" fmla="*/ 8 h 135"/>
              <a:gd name="T44" fmla="*/ 17 w 116"/>
              <a:gd name="T45" fmla="*/ 8 h 135"/>
              <a:gd name="T46" fmla="*/ 17 w 116"/>
              <a:gd name="T47" fmla="*/ 73 h 135"/>
              <a:gd name="T48" fmla="*/ 0 w 116"/>
              <a:gd name="T49" fmla="*/ 73 h 135"/>
              <a:gd name="T50" fmla="*/ 0 w 116"/>
              <a:gd name="T51" fmla="*/ 124 h 135"/>
              <a:gd name="T52" fmla="*/ 5 w 116"/>
              <a:gd name="T53" fmla="*/ 128 h 135"/>
              <a:gd name="T54" fmla="*/ 7 w 116"/>
              <a:gd name="T55" fmla="*/ 139 h 135"/>
              <a:gd name="T56" fmla="*/ 11 w 116"/>
              <a:gd name="T57" fmla="*/ 145 h 135"/>
              <a:gd name="T58" fmla="*/ 6 w 116"/>
              <a:gd name="T59" fmla="*/ 155 h 135"/>
              <a:gd name="T60" fmla="*/ 8 w 116"/>
              <a:gd name="T61" fmla="*/ 161 h 135"/>
              <a:gd name="T62" fmla="*/ 14 w 116"/>
              <a:gd name="T63" fmla="*/ 158 h 135"/>
              <a:gd name="T64" fmla="*/ 25 w 116"/>
              <a:gd name="T65" fmla="*/ 160 h 135"/>
              <a:gd name="T66" fmla="*/ 26 w 116"/>
              <a:gd name="T67" fmla="*/ 156 h 135"/>
              <a:gd name="T68" fmla="*/ 35 w 116"/>
              <a:gd name="T69" fmla="*/ 150 h 135"/>
              <a:gd name="T70" fmla="*/ 40 w 116"/>
              <a:gd name="T71" fmla="*/ 144 h 135"/>
              <a:gd name="T72" fmla="*/ 43 w 116"/>
              <a:gd name="T73" fmla="*/ 134 h 135"/>
              <a:gd name="T74" fmla="*/ 49 w 116"/>
              <a:gd name="T75" fmla="*/ 132 h 135"/>
              <a:gd name="T76" fmla="*/ 55 w 116"/>
              <a:gd name="T77" fmla="*/ 132 h 135"/>
              <a:gd name="T78" fmla="*/ 60 w 116"/>
              <a:gd name="T79" fmla="*/ 139 h 135"/>
              <a:gd name="T80" fmla="*/ 68 w 116"/>
              <a:gd name="T81" fmla="*/ 142 h 135"/>
              <a:gd name="T82" fmla="*/ 73 w 116"/>
              <a:gd name="T83" fmla="*/ 140 h 135"/>
              <a:gd name="T84" fmla="*/ 84 w 116"/>
              <a:gd name="T85" fmla="*/ 139 h 135"/>
              <a:gd name="T86" fmla="*/ 86 w 116"/>
              <a:gd name="T87" fmla="*/ 132 h 135"/>
              <a:gd name="T88" fmla="*/ 89 w 116"/>
              <a:gd name="T89" fmla="*/ 121 h 135"/>
              <a:gd name="T90" fmla="*/ 97 w 116"/>
              <a:gd name="T91" fmla="*/ 119 h 135"/>
              <a:gd name="T92" fmla="*/ 104 w 116"/>
              <a:gd name="T93" fmla="*/ 112 h 135"/>
              <a:gd name="T94" fmla="*/ 107 w 116"/>
              <a:gd name="T95" fmla="*/ 101 h 135"/>
              <a:gd name="T96" fmla="*/ 121 w 116"/>
              <a:gd name="T97" fmla="*/ 88 h 135"/>
              <a:gd name="T98" fmla="*/ 129 w 116"/>
              <a:gd name="T99" fmla="*/ 82 h 135"/>
              <a:gd name="T100" fmla="*/ 134 w 116"/>
              <a:gd name="T101" fmla="*/ 79 h 135"/>
              <a:gd name="T102" fmla="*/ 139 w 116"/>
              <a:gd name="T103" fmla="*/ 76 h 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"/>
              <a:gd name="T157" fmla="*/ 0 h 135"/>
              <a:gd name="T158" fmla="*/ 116 w 116"/>
              <a:gd name="T159" fmla="*/ 135 h 1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" h="135">
                <a:moveTo>
                  <a:pt x="116" y="63"/>
                </a:moveTo>
                <a:cubicBezTo>
                  <a:pt x="115" y="63"/>
                  <a:pt x="115" y="62"/>
                  <a:pt x="114" y="61"/>
                </a:cubicBezTo>
                <a:cubicBezTo>
                  <a:pt x="114" y="60"/>
                  <a:pt x="115" y="58"/>
                  <a:pt x="114" y="58"/>
                </a:cubicBezTo>
                <a:cubicBezTo>
                  <a:pt x="112" y="56"/>
                  <a:pt x="110" y="56"/>
                  <a:pt x="107" y="55"/>
                </a:cubicBezTo>
                <a:cubicBezTo>
                  <a:pt x="105" y="54"/>
                  <a:pt x="103" y="56"/>
                  <a:pt x="101" y="54"/>
                </a:cubicBezTo>
                <a:cubicBezTo>
                  <a:pt x="99" y="53"/>
                  <a:pt x="98" y="51"/>
                  <a:pt x="97" y="48"/>
                </a:cubicBezTo>
                <a:cubicBezTo>
                  <a:pt x="97" y="45"/>
                  <a:pt x="99" y="41"/>
                  <a:pt x="97" y="39"/>
                </a:cubicBezTo>
                <a:cubicBezTo>
                  <a:pt x="97" y="37"/>
                  <a:pt x="94" y="40"/>
                  <a:pt x="93" y="39"/>
                </a:cubicBezTo>
                <a:cubicBezTo>
                  <a:pt x="92" y="37"/>
                  <a:pt x="94" y="35"/>
                  <a:pt x="93" y="33"/>
                </a:cubicBezTo>
                <a:cubicBezTo>
                  <a:pt x="90" y="31"/>
                  <a:pt x="86" y="29"/>
                  <a:pt x="83" y="27"/>
                </a:cubicBezTo>
                <a:cubicBezTo>
                  <a:pt x="81" y="26"/>
                  <a:pt x="79" y="27"/>
                  <a:pt x="78" y="25"/>
                </a:cubicBezTo>
                <a:cubicBezTo>
                  <a:pt x="76" y="22"/>
                  <a:pt x="76" y="18"/>
                  <a:pt x="75" y="15"/>
                </a:cubicBezTo>
                <a:cubicBezTo>
                  <a:pt x="74" y="13"/>
                  <a:pt x="73" y="11"/>
                  <a:pt x="71" y="9"/>
                </a:cubicBezTo>
                <a:cubicBezTo>
                  <a:pt x="70" y="6"/>
                  <a:pt x="68" y="3"/>
                  <a:pt x="67" y="1"/>
                </a:cubicBezTo>
                <a:cubicBezTo>
                  <a:pt x="65" y="0"/>
                  <a:pt x="63" y="0"/>
                  <a:pt x="62" y="0"/>
                </a:cubicBezTo>
                <a:cubicBezTo>
                  <a:pt x="61" y="1"/>
                  <a:pt x="60" y="3"/>
                  <a:pt x="59" y="3"/>
                </a:cubicBezTo>
                <a:cubicBezTo>
                  <a:pt x="57" y="3"/>
                  <a:pt x="56" y="1"/>
                  <a:pt x="55" y="1"/>
                </a:cubicBezTo>
                <a:cubicBezTo>
                  <a:pt x="52" y="3"/>
                  <a:pt x="51" y="7"/>
                  <a:pt x="49" y="9"/>
                </a:cubicBezTo>
                <a:cubicBezTo>
                  <a:pt x="48" y="10"/>
                  <a:pt x="46" y="10"/>
                  <a:pt x="44" y="9"/>
                </a:cubicBezTo>
                <a:cubicBezTo>
                  <a:pt x="42" y="8"/>
                  <a:pt x="42" y="4"/>
                  <a:pt x="39" y="3"/>
                </a:cubicBezTo>
                <a:cubicBezTo>
                  <a:pt x="37" y="2"/>
                  <a:pt x="34" y="3"/>
                  <a:pt x="31" y="4"/>
                </a:cubicBezTo>
                <a:cubicBezTo>
                  <a:pt x="27" y="4"/>
                  <a:pt x="23" y="7"/>
                  <a:pt x="19" y="7"/>
                </a:cubicBezTo>
                <a:lnTo>
                  <a:pt x="14" y="7"/>
                </a:lnTo>
                <a:lnTo>
                  <a:pt x="14" y="61"/>
                </a:lnTo>
                <a:lnTo>
                  <a:pt x="0" y="61"/>
                </a:lnTo>
                <a:lnTo>
                  <a:pt x="0" y="103"/>
                </a:lnTo>
                <a:cubicBezTo>
                  <a:pt x="1" y="104"/>
                  <a:pt x="3" y="105"/>
                  <a:pt x="4" y="107"/>
                </a:cubicBezTo>
                <a:cubicBezTo>
                  <a:pt x="6" y="110"/>
                  <a:pt x="5" y="113"/>
                  <a:pt x="6" y="116"/>
                </a:cubicBezTo>
                <a:cubicBezTo>
                  <a:pt x="7" y="118"/>
                  <a:pt x="9" y="119"/>
                  <a:pt x="9" y="121"/>
                </a:cubicBezTo>
                <a:cubicBezTo>
                  <a:pt x="9" y="124"/>
                  <a:pt x="6" y="126"/>
                  <a:pt x="5" y="129"/>
                </a:cubicBezTo>
                <a:cubicBezTo>
                  <a:pt x="5" y="131"/>
                  <a:pt x="5" y="133"/>
                  <a:pt x="7" y="134"/>
                </a:cubicBezTo>
                <a:cubicBezTo>
                  <a:pt x="8" y="135"/>
                  <a:pt x="10" y="133"/>
                  <a:pt x="12" y="132"/>
                </a:cubicBezTo>
                <a:cubicBezTo>
                  <a:pt x="15" y="132"/>
                  <a:pt x="18" y="134"/>
                  <a:pt x="21" y="133"/>
                </a:cubicBezTo>
                <a:cubicBezTo>
                  <a:pt x="22" y="133"/>
                  <a:pt x="21" y="130"/>
                  <a:pt x="22" y="130"/>
                </a:cubicBezTo>
                <a:cubicBezTo>
                  <a:pt x="24" y="128"/>
                  <a:pt x="27" y="127"/>
                  <a:pt x="29" y="125"/>
                </a:cubicBezTo>
                <a:cubicBezTo>
                  <a:pt x="31" y="124"/>
                  <a:pt x="32" y="122"/>
                  <a:pt x="33" y="120"/>
                </a:cubicBezTo>
                <a:cubicBezTo>
                  <a:pt x="35" y="118"/>
                  <a:pt x="35" y="115"/>
                  <a:pt x="36" y="112"/>
                </a:cubicBezTo>
                <a:cubicBezTo>
                  <a:pt x="37" y="111"/>
                  <a:pt x="39" y="110"/>
                  <a:pt x="41" y="110"/>
                </a:cubicBezTo>
                <a:cubicBezTo>
                  <a:pt x="43" y="109"/>
                  <a:pt x="45" y="109"/>
                  <a:pt x="46" y="110"/>
                </a:cubicBezTo>
                <a:cubicBezTo>
                  <a:pt x="48" y="111"/>
                  <a:pt x="48" y="114"/>
                  <a:pt x="50" y="116"/>
                </a:cubicBezTo>
                <a:cubicBezTo>
                  <a:pt x="52" y="117"/>
                  <a:pt x="55" y="118"/>
                  <a:pt x="57" y="118"/>
                </a:cubicBezTo>
                <a:cubicBezTo>
                  <a:pt x="59" y="118"/>
                  <a:pt x="60" y="118"/>
                  <a:pt x="61" y="117"/>
                </a:cubicBezTo>
                <a:cubicBezTo>
                  <a:pt x="64" y="117"/>
                  <a:pt x="67" y="117"/>
                  <a:pt x="70" y="116"/>
                </a:cubicBezTo>
                <a:cubicBezTo>
                  <a:pt x="71" y="114"/>
                  <a:pt x="71" y="112"/>
                  <a:pt x="72" y="110"/>
                </a:cubicBezTo>
                <a:cubicBezTo>
                  <a:pt x="73" y="107"/>
                  <a:pt x="72" y="104"/>
                  <a:pt x="74" y="101"/>
                </a:cubicBezTo>
                <a:cubicBezTo>
                  <a:pt x="76" y="100"/>
                  <a:pt x="79" y="100"/>
                  <a:pt x="81" y="99"/>
                </a:cubicBezTo>
                <a:cubicBezTo>
                  <a:pt x="84" y="97"/>
                  <a:pt x="86" y="95"/>
                  <a:pt x="87" y="93"/>
                </a:cubicBezTo>
                <a:cubicBezTo>
                  <a:pt x="89" y="90"/>
                  <a:pt x="88" y="86"/>
                  <a:pt x="89" y="84"/>
                </a:cubicBezTo>
                <a:cubicBezTo>
                  <a:pt x="92" y="80"/>
                  <a:pt x="97" y="77"/>
                  <a:pt x="101" y="73"/>
                </a:cubicBezTo>
                <a:cubicBezTo>
                  <a:pt x="103" y="72"/>
                  <a:pt x="105" y="70"/>
                  <a:pt x="108" y="68"/>
                </a:cubicBezTo>
                <a:cubicBezTo>
                  <a:pt x="109" y="68"/>
                  <a:pt x="111" y="67"/>
                  <a:pt x="112" y="66"/>
                </a:cubicBezTo>
                <a:cubicBezTo>
                  <a:pt x="113" y="65"/>
                  <a:pt x="115" y="64"/>
                  <a:pt x="116" y="63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04" name="Freeform 2515"/>
          <p:cNvSpPr>
            <a:spLocks noChangeAspect="1"/>
          </p:cNvSpPr>
          <p:nvPr/>
        </p:nvSpPr>
        <p:spPr bwMode="auto">
          <a:xfrm>
            <a:off x="7469754" y="4115447"/>
            <a:ext cx="485588" cy="456312"/>
          </a:xfrm>
          <a:custGeom>
            <a:avLst/>
            <a:gdLst>
              <a:gd name="T0" fmla="*/ 92 w 98"/>
              <a:gd name="T1" fmla="*/ 122 h 102"/>
              <a:gd name="T2" fmla="*/ 108 w 98"/>
              <a:gd name="T3" fmla="*/ 103 h 102"/>
              <a:gd name="T4" fmla="*/ 108 w 98"/>
              <a:gd name="T5" fmla="*/ 92 h 102"/>
              <a:gd name="T6" fmla="*/ 111 w 98"/>
              <a:gd name="T7" fmla="*/ 88 h 102"/>
              <a:gd name="T8" fmla="*/ 113 w 98"/>
              <a:gd name="T9" fmla="*/ 82 h 102"/>
              <a:gd name="T10" fmla="*/ 117 w 98"/>
              <a:gd name="T11" fmla="*/ 76 h 102"/>
              <a:gd name="T12" fmla="*/ 112 w 98"/>
              <a:gd name="T13" fmla="*/ 72 h 102"/>
              <a:gd name="T14" fmla="*/ 113 w 98"/>
              <a:gd name="T15" fmla="*/ 68 h 102"/>
              <a:gd name="T16" fmla="*/ 110 w 98"/>
              <a:gd name="T17" fmla="*/ 62 h 102"/>
              <a:gd name="T18" fmla="*/ 112 w 98"/>
              <a:gd name="T19" fmla="*/ 59 h 102"/>
              <a:gd name="T20" fmla="*/ 118 w 98"/>
              <a:gd name="T21" fmla="*/ 52 h 102"/>
              <a:gd name="T22" fmla="*/ 116 w 98"/>
              <a:gd name="T23" fmla="*/ 45 h 102"/>
              <a:gd name="T24" fmla="*/ 116 w 98"/>
              <a:gd name="T25" fmla="*/ 33 h 102"/>
              <a:gd name="T26" fmla="*/ 111 w 98"/>
              <a:gd name="T27" fmla="*/ 22 h 102"/>
              <a:gd name="T28" fmla="*/ 101 w 98"/>
              <a:gd name="T29" fmla="*/ 19 h 102"/>
              <a:gd name="T30" fmla="*/ 98 w 98"/>
              <a:gd name="T31" fmla="*/ 14 h 102"/>
              <a:gd name="T32" fmla="*/ 94 w 98"/>
              <a:gd name="T33" fmla="*/ 10 h 102"/>
              <a:gd name="T34" fmla="*/ 87 w 98"/>
              <a:gd name="T35" fmla="*/ 7 h 102"/>
              <a:gd name="T36" fmla="*/ 78 w 98"/>
              <a:gd name="T37" fmla="*/ 7 h 102"/>
              <a:gd name="T38" fmla="*/ 76 w 98"/>
              <a:gd name="T39" fmla="*/ 5 h 102"/>
              <a:gd name="T40" fmla="*/ 78 w 98"/>
              <a:gd name="T41" fmla="*/ 1 h 102"/>
              <a:gd name="T42" fmla="*/ 70 w 98"/>
              <a:gd name="T43" fmla="*/ 1 h 102"/>
              <a:gd name="T44" fmla="*/ 57 w 98"/>
              <a:gd name="T45" fmla="*/ 8 h 102"/>
              <a:gd name="T46" fmla="*/ 55 w 98"/>
              <a:gd name="T47" fmla="*/ 17 h 102"/>
              <a:gd name="T48" fmla="*/ 43 w 98"/>
              <a:gd name="T49" fmla="*/ 24 h 102"/>
              <a:gd name="T50" fmla="*/ 36 w 98"/>
              <a:gd name="T51" fmla="*/ 30 h 102"/>
              <a:gd name="T52" fmla="*/ 33 w 98"/>
              <a:gd name="T53" fmla="*/ 37 h 102"/>
              <a:gd name="T54" fmla="*/ 26 w 98"/>
              <a:gd name="T55" fmla="*/ 43 h 102"/>
              <a:gd name="T56" fmla="*/ 18 w 98"/>
              <a:gd name="T57" fmla="*/ 45 h 102"/>
              <a:gd name="T58" fmla="*/ 13 w 98"/>
              <a:gd name="T59" fmla="*/ 42 h 102"/>
              <a:gd name="T60" fmla="*/ 5 w 98"/>
              <a:gd name="T61" fmla="*/ 41 h 102"/>
              <a:gd name="T62" fmla="*/ 0 w 98"/>
              <a:gd name="T63" fmla="*/ 42 h 102"/>
              <a:gd name="T64" fmla="*/ 5 w 98"/>
              <a:gd name="T65" fmla="*/ 52 h 102"/>
              <a:gd name="T66" fmla="*/ 10 w 98"/>
              <a:gd name="T67" fmla="*/ 59 h 102"/>
              <a:gd name="T68" fmla="*/ 13 w 98"/>
              <a:gd name="T69" fmla="*/ 71 h 102"/>
              <a:gd name="T70" fmla="*/ 19 w 98"/>
              <a:gd name="T71" fmla="*/ 74 h 102"/>
              <a:gd name="T72" fmla="*/ 31 w 98"/>
              <a:gd name="T73" fmla="*/ 81 h 102"/>
              <a:gd name="T74" fmla="*/ 31 w 98"/>
              <a:gd name="T75" fmla="*/ 88 h 102"/>
              <a:gd name="T76" fmla="*/ 36 w 98"/>
              <a:gd name="T77" fmla="*/ 88 h 102"/>
              <a:gd name="T78" fmla="*/ 36 w 98"/>
              <a:gd name="T79" fmla="*/ 99 h 102"/>
              <a:gd name="T80" fmla="*/ 41 w 98"/>
              <a:gd name="T81" fmla="*/ 106 h 102"/>
              <a:gd name="T82" fmla="*/ 48 w 98"/>
              <a:gd name="T83" fmla="*/ 107 h 102"/>
              <a:gd name="T84" fmla="*/ 57 w 98"/>
              <a:gd name="T85" fmla="*/ 111 h 102"/>
              <a:gd name="T86" fmla="*/ 57 w 98"/>
              <a:gd name="T87" fmla="*/ 115 h 102"/>
              <a:gd name="T88" fmla="*/ 59 w 98"/>
              <a:gd name="T89" fmla="*/ 117 h 102"/>
              <a:gd name="T90" fmla="*/ 67 w 98"/>
              <a:gd name="T91" fmla="*/ 118 h 102"/>
              <a:gd name="T92" fmla="*/ 78 w 98"/>
              <a:gd name="T93" fmla="*/ 119 h 102"/>
              <a:gd name="T94" fmla="*/ 84 w 98"/>
              <a:gd name="T95" fmla="*/ 119 h 102"/>
              <a:gd name="T96" fmla="*/ 89 w 98"/>
              <a:gd name="T97" fmla="*/ 122 h 102"/>
              <a:gd name="T98" fmla="*/ 92 w 98"/>
              <a:gd name="T99" fmla="*/ 122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102"/>
              <a:gd name="T152" fmla="*/ 98 w 98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102">
                <a:moveTo>
                  <a:pt x="76" y="101"/>
                </a:moveTo>
                <a:cubicBezTo>
                  <a:pt x="80" y="96"/>
                  <a:pt x="86" y="91"/>
                  <a:pt x="90" y="85"/>
                </a:cubicBezTo>
                <a:cubicBezTo>
                  <a:pt x="91" y="83"/>
                  <a:pt x="89" y="79"/>
                  <a:pt x="90" y="76"/>
                </a:cubicBezTo>
                <a:cubicBezTo>
                  <a:pt x="90" y="75"/>
                  <a:pt x="91" y="74"/>
                  <a:pt x="92" y="73"/>
                </a:cubicBezTo>
                <a:cubicBezTo>
                  <a:pt x="93" y="72"/>
                  <a:pt x="93" y="70"/>
                  <a:pt x="94" y="68"/>
                </a:cubicBezTo>
                <a:cubicBezTo>
                  <a:pt x="95" y="67"/>
                  <a:pt x="97" y="65"/>
                  <a:pt x="97" y="63"/>
                </a:cubicBezTo>
                <a:cubicBezTo>
                  <a:pt x="97" y="62"/>
                  <a:pt x="94" y="61"/>
                  <a:pt x="93" y="60"/>
                </a:cubicBezTo>
                <a:cubicBezTo>
                  <a:pt x="93" y="59"/>
                  <a:pt x="94" y="57"/>
                  <a:pt x="94" y="56"/>
                </a:cubicBezTo>
                <a:cubicBezTo>
                  <a:pt x="93" y="54"/>
                  <a:pt x="91" y="53"/>
                  <a:pt x="91" y="51"/>
                </a:cubicBezTo>
                <a:cubicBezTo>
                  <a:pt x="90" y="50"/>
                  <a:pt x="92" y="50"/>
                  <a:pt x="93" y="49"/>
                </a:cubicBezTo>
                <a:cubicBezTo>
                  <a:pt x="94" y="47"/>
                  <a:pt x="97" y="45"/>
                  <a:pt x="98" y="43"/>
                </a:cubicBezTo>
                <a:cubicBezTo>
                  <a:pt x="98" y="41"/>
                  <a:pt x="96" y="39"/>
                  <a:pt x="96" y="37"/>
                </a:cubicBezTo>
                <a:cubicBezTo>
                  <a:pt x="96" y="33"/>
                  <a:pt x="97" y="30"/>
                  <a:pt x="96" y="27"/>
                </a:cubicBezTo>
                <a:cubicBezTo>
                  <a:pt x="96" y="24"/>
                  <a:pt x="95" y="20"/>
                  <a:pt x="92" y="18"/>
                </a:cubicBezTo>
                <a:cubicBezTo>
                  <a:pt x="90" y="16"/>
                  <a:pt x="86" y="17"/>
                  <a:pt x="84" y="16"/>
                </a:cubicBezTo>
                <a:cubicBezTo>
                  <a:pt x="82" y="15"/>
                  <a:pt x="82" y="13"/>
                  <a:pt x="81" y="12"/>
                </a:cubicBezTo>
                <a:cubicBezTo>
                  <a:pt x="80" y="10"/>
                  <a:pt x="79" y="9"/>
                  <a:pt x="78" y="8"/>
                </a:cubicBezTo>
                <a:cubicBezTo>
                  <a:pt x="76" y="7"/>
                  <a:pt x="74" y="7"/>
                  <a:pt x="72" y="6"/>
                </a:cubicBezTo>
                <a:cubicBezTo>
                  <a:pt x="70" y="6"/>
                  <a:pt x="67" y="7"/>
                  <a:pt x="65" y="6"/>
                </a:cubicBezTo>
                <a:cubicBezTo>
                  <a:pt x="64" y="6"/>
                  <a:pt x="63" y="5"/>
                  <a:pt x="63" y="4"/>
                </a:cubicBezTo>
                <a:cubicBezTo>
                  <a:pt x="64" y="3"/>
                  <a:pt x="65" y="2"/>
                  <a:pt x="65" y="1"/>
                </a:cubicBezTo>
                <a:cubicBezTo>
                  <a:pt x="62" y="1"/>
                  <a:pt x="60" y="0"/>
                  <a:pt x="58" y="1"/>
                </a:cubicBezTo>
                <a:cubicBezTo>
                  <a:pt x="54" y="2"/>
                  <a:pt x="49" y="4"/>
                  <a:pt x="47" y="7"/>
                </a:cubicBezTo>
                <a:cubicBezTo>
                  <a:pt x="45" y="8"/>
                  <a:pt x="48" y="12"/>
                  <a:pt x="46" y="14"/>
                </a:cubicBezTo>
                <a:cubicBezTo>
                  <a:pt x="43" y="17"/>
                  <a:pt x="39" y="17"/>
                  <a:pt x="36" y="20"/>
                </a:cubicBezTo>
                <a:cubicBezTo>
                  <a:pt x="34" y="21"/>
                  <a:pt x="32" y="23"/>
                  <a:pt x="30" y="25"/>
                </a:cubicBezTo>
                <a:cubicBezTo>
                  <a:pt x="29" y="27"/>
                  <a:pt x="28" y="29"/>
                  <a:pt x="27" y="31"/>
                </a:cubicBezTo>
                <a:cubicBezTo>
                  <a:pt x="25" y="33"/>
                  <a:pt x="24" y="35"/>
                  <a:pt x="22" y="36"/>
                </a:cubicBezTo>
                <a:cubicBezTo>
                  <a:pt x="20" y="37"/>
                  <a:pt x="18" y="38"/>
                  <a:pt x="15" y="37"/>
                </a:cubicBezTo>
                <a:cubicBezTo>
                  <a:pt x="14" y="37"/>
                  <a:pt x="13" y="36"/>
                  <a:pt x="11" y="35"/>
                </a:cubicBezTo>
                <a:cubicBezTo>
                  <a:pt x="9" y="35"/>
                  <a:pt x="7" y="34"/>
                  <a:pt x="4" y="34"/>
                </a:cubicBezTo>
                <a:cubicBezTo>
                  <a:pt x="2" y="34"/>
                  <a:pt x="1" y="34"/>
                  <a:pt x="0" y="35"/>
                </a:cubicBezTo>
                <a:cubicBezTo>
                  <a:pt x="1" y="37"/>
                  <a:pt x="3" y="40"/>
                  <a:pt x="4" y="43"/>
                </a:cubicBezTo>
                <a:cubicBezTo>
                  <a:pt x="6" y="45"/>
                  <a:pt x="7" y="47"/>
                  <a:pt x="8" y="49"/>
                </a:cubicBezTo>
                <a:cubicBezTo>
                  <a:pt x="9" y="52"/>
                  <a:pt x="9" y="56"/>
                  <a:pt x="11" y="59"/>
                </a:cubicBezTo>
                <a:cubicBezTo>
                  <a:pt x="12" y="61"/>
                  <a:pt x="14" y="60"/>
                  <a:pt x="16" y="61"/>
                </a:cubicBezTo>
                <a:cubicBezTo>
                  <a:pt x="19" y="63"/>
                  <a:pt x="23" y="65"/>
                  <a:pt x="26" y="67"/>
                </a:cubicBezTo>
                <a:cubicBezTo>
                  <a:pt x="27" y="69"/>
                  <a:pt x="25" y="71"/>
                  <a:pt x="26" y="73"/>
                </a:cubicBezTo>
                <a:cubicBezTo>
                  <a:pt x="27" y="74"/>
                  <a:pt x="30" y="71"/>
                  <a:pt x="30" y="73"/>
                </a:cubicBezTo>
                <a:cubicBezTo>
                  <a:pt x="32" y="75"/>
                  <a:pt x="30" y="79"/>
                  <a:pt x="30" y="82"/>
                </a:cubicBezTo>
                <a:cubicBezTo>
                  <a:pt x="31" y="85"/>
                  <a:pt x="32" y="87"/>
                  <a:pt x="34" y="88"/>
                </a:cubicBezTo>
                <a:cubicBezTo>
                  <a:pt x="36" y="90"/>
                  <a:pt x="38" y="88"/>
                  <a:pt x="40" y="89"/>
                </a:cubicBezTo>
                <a:cubicBezTo>
                  <a:pt x="43" y="90"/>
                  <a:pt x="45" y="90"/>
                  <a:pt x="47" y="92"/>
                </a:cubicBezTo>
                <a:cubicBezTo>
                  <a:pt x="48" y="92"/>
                  <a:pt x="47" y="94"/>
                  <a:pt x="47" y="95"/>
                </a:cubicBezTo>
                <a:cubicBezTo>
                  <a:pt x="48" y="96"/>
                  <a:pt x="48" y="97"/>
                  <a:pt x="49" y="97"/>
                </a:cubicBezTo>
                <a:cubicBezTo>
                  <a:pt x="52" y="97"/>
                  <a:pt x="54" y="97"/>
                  <a:pt x="56" y="98"/>
                </a:cubicBezTo>
                <a:cubicBezTo>
                  <a:pt x="59" y="98"/>
                  <a:pt x="62" y="99"/>
                  <a:pt x="65" y="99"/>
                </a:cubicBezTo>
                <a:cubicBezTo>
                  <a:pt x="66" y="99"/>
                  <a:pt x="68" y="99"/>
                  <a:pt x="70" y="99"/>
                </a:cubicBezTo>
                <a:cubicBezTo>
                  <a:pt x="72" y="99"/>
                  <a:pt x="73" y="101"/>
                  <a:pt x="74" y="101"/>
                </a:cubicBezTo>
                <a:cubicBezTo>
                  <a:pt x="75" y="102"/>
                  <a:pt x="75" y="101"/>
                  <a:pt x="76" y="101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05" name="Freeform 2516"/>
          <p:cNvSpPr>
            <a:spLocks noChangeAspect="1"/>
          </p:cNvSpPr>
          <p:nvPr/>
        </p:nvSpPr>
        <p:spPr bwMode="auto">
          <a:xfrm>
            <a:off x="7782508" y="3770433"/>
            <a:ext cx="662542" cy="1098109"/>
          </a:xfrm>
          <a:custGeom>
            <a:avLst/>
            <a:gdLst>
              <a:gd name="T0" fmla="*/ 37 w 134"/>
              <a:gd name="T1" fmla="*/ 290 h 247"/>
              <a:gd name="T2" fmla="*/ 35 w 134"/>
              <a:gd name="T3" fmla="*/ 276 h 247"/>
              <a:gd name="T4" fmla="*/ 40 w 134"/>
              <a:gd name="T5" fmla="*/ 270 h 247"/>
              <a:gd name="T6" fmla="*/ 58 w 134"/>
              <a:gd name="T7" fmla="*/ 260 h 247"/>
              <a:gd name="T8" fmla="*/ 76 w 134"/>
              <a:gd name="T9" fmla="*/ 248 h 247"/>
              <a:gd name="T10" fmla="*/ 77 w 134"/>
              <a:gd name="T11" fmla="*/ 231 h 247"/>
              <a:gd name="T12" fmla="*/ 74 w 134"/>
              <a:gd name="T13" fmla="*/ 207 h 247"/>
              <a:gd name="T14" fmla="*/ 67 w 134"/>
              <a:gd name="T15" fmla="*/ 191 h 247"/>
              <a:gd name="T16" fmla="*/ 66 w 134"/>
              <a:gd name="T17" fmla="*/ 173 h 247"/>
              <a:gd name="T18" fmla="*/ 85 w 134"/>
              <a:gd name="T19" fmla="*/ 153 h 247"/>
              <a:gd name="T20" fmla="*/ 102 w 134"/>
              <a:gd name="T21" fmla="*/ 134 h 247"/>
              <a:gd name="T22" fmla="*/ 137 w 134"/>
              <a:gd name="T23" fmla="*/ 114 h 247"/>
              <a:gd name="T24" fmla="*/ 161 w 134"/>
              <a:gd name="T25" fmla="*/ 80 h 247"/>
              <a:gd name="T26" fmla="*/ 160 w 134"/>
              <a:gd name="T27" fmla="*/ 73 h 247"/>
              <a:gd name="T28" fmla="*/ 157 w 134"/>
              <a:gd name="T29" fmla="*/ 53 h 247"/>
              <a:gd name="T30" fmla="*/ 154 w 134"/>
              <a:gd name="T31" fmla="*/ 22 h 247"/>
              <a:gd name="T32" fmla="*/ 159 w 134"/>
              <a:gd name="T33" fmla="*/ 6 h 247"/>
              <a:gd name="T34" fmla="*/ 153 w 134"/>
              <a:gd name="T35" fmla="*/ 2 h 247"/>
              <a:gd name="T36" fmla="*/ 133 w 134"/>
              <a:gd name="T37" fmla="*/ 16 h 247"/>
              <a:gd name="T38" fmla="*/ 124 w 134"/>
              <a:gd name="T39" fmla="*/ 17 h 247"/>
              <a:gd name="T40" fmla="*/ 113 w 134"/>
              <a:gd name="T41" fmla="*/ 23 h 247"/>
              <a:gd name="T42" fmla="*/ 96 w 134"/>
              <a:gd name="T43" fmla="*/ 24 h 247"/>
              <a:gd name="T44" fmla="*/ 83 w 134"/>
              <a:gd name="T45" fmla="*/ 22 h 247"/>
              <a:gd name="T46" fmla="*/ 70 w 134"/>
              <a:gd name="T47" fmla="*/ 19 h 247"/>
              <a:gd name="T48" fmla="*/ 66 w 134"/>
              <a:gd name="T49" fmla="*/ 35 h 247"/>
              <a:gd name="T50" fmla="*/ 68 w 134"/>
              <a:gd name="T51" fmla="*/ 53 h 247"/>
              <a:gd name="T52" fmla="*/ 77 w 134"/>
              <a:gd name="T53" fmla="*/ 66 h 247"/>
              <a:gd name="T54" fmla="*/ 85 w 134"/>
              <a:gd name="T55" fmla="*/ 81 h 247"/>
              <a:gd name="T56" fmla="*/ 85 w 134"/>
              <a:gd name="T57" fmla="*/ 102 h 247"/>
              <a:gd name="T58" fmla="*/ 77 w 134"/>
              <a:gd name="T59" fmla="*/ 109 h 247"/>
              <a:gd name="T60" fmla="*/ 65 w 134"/>
              <a:gd name="T61" fmla="*/ 107 h 247"/>
              <a:gd name="T62" fmla="*/ 61 w 134"/>
              <a:gd name="T63" fmla="*/ 97 h 247"/>
              <a:gd name="T64" fmla="*/ 66 w 134"/>
              <a:gd name="T65" fmla="*/ 79 h 247"/>
              <a:gd name="T66" fmla="*/ 52 w 134"/>
              <a:gd name="T67" fmla="*/ 75 h 247"/>
              <a:gd name="T68" fmla="*/ 43 w 134"/>
              <a:gd name="T69" fmla="*/ 67 h 247"/>
              <a:gd name="T70" fmla="*/ 4 w 134"/>
              <a:gd name="T71" fmla="*/ 91 h 247"/>
              <a:gd name="T72" fmla="*/ 0 w 134"/>
              <a:gd name="T73" fmla="*/ 98 h 247"/>
              <a:gd name="T74" fmla="*/ 11 w 134"/>
              <a:gd name="T75" fmla="*/ 101 h 247"/>
              <a:gd name="T76" fmla="*/ 22 w 134"/>
              <a:gd name="T77" fmla="*/ 108 h 247"/>
              <a:gd name="T78" fmla="*/ 35 w 134"/>
              <a:gd name="T79" fmla="*/ 115 h 247"/>
              <a:gd name="T80" fmla="*/ 40 w 134"/>
              <a:gd name="T81" fmla="*/ 138 h 247"/>
              <a:gd name="T82" fmla="*/ 36 w 134"/>
              <a:gd name="T83" fmla="*/ 152 h 247"/>
              <a:gd name="T84" fmla="*/ 37 w 134"/>
              <a:gd name="T85" fmla="*/ 161 h 247"/>
              <a:gd name="T86" fmla="*/ 41 w 134"/>
              <a:gd name="T87" fmla="*/ 169 h 247"/>
              <a:gd name="T88" fmla="*/ 35 w 134"/>
              <a:gd name="T89" fmla="*/ 181 h 247"/>
              <a:gd name="T90" fmla="*/ 32 w 134"/>
              <a:gd name="T91" fmla="*/ 195 h 247"/>
              <a:gd name="T92" fmla="*/ 17 w 134"/>
              <a:gd name="T93" fmla="*/ 224 h 247"/>
              <a:gd name="T94" fmla="*/ 19 w 134"/>
              <a:gd name="T95" fmla="*/ 236 h 247"/>
              <a:gd name="T96" fmla="*/ 24 w 134"/>
              <a:gd name="T97" fmla="*/ 254 h 247"/>
              <a:gd name="T98" fmla="*/ 23 w 134"/>
              <a:gd name="T99" fmla="*/ 277 h 247"/>
              <a:gd name="T100" fmla="*/ 25 w 134"/>
              <a:gd name="T101" fmla="*/ 289 h 247"/>
              <a:gd name="T102" fmla="*/ 37 w 134"/>
              <a:gd name="T103" fmla="*/ 296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"/>
              <a:gd name="T157" fmla="*/ 0 h 247"/>
              <a:gd name="T158" fmla="*/ 134 w 134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" h="247">
                <a:moveTo>
                  <a:pt x="31" y="247"/>
                </a:moveTo>
                <a:cubicBezTo>
                  <a:pt x="31" y="246"/>
                  <a:pt x="31" y="243"/>
                  <a:pt x="31" y="242"/>
                </a:cubicBezTo>
                <a:cubicBezTo>
                  <a:pt x="31" y="239"/>
                  <a:pt x="29" y="237"/>
                  <a:pt x="28" y="235"/>
                </a:cubicBezTo>
                <a:cubicBezTo>
                  <a:pt x="28" y="234"/>
                  <a:pt x="28" y="232"/>
                  <a:pt x="29" y="230"/>
                </a:cubicBezTo>
                <a:cubicBezTo>
                  <a:pt x="29" y="228"/>
                  <a:pt x="30" y="226"/>
                  <a:pt x="31" y="225"/>
                </a:cubicBezTo>
                <a:cubicBezTo>
                  <a:pt x="31" y="224"/>
                  <a:pt x="32" y="225"/>
                  <a:pt x="33" y="225"/>
                </a:cubicBezTo>
                <a:cubicBezTo>
                  <a:pt x="35" y="223"/>
                  <a:pt x="37" y="222"/>
                  <a:pt x="39" y="220"/>
                </a:cubicBezTo>
                <a:cubicBezTo>
                  <a:pt x="42" y="219"/>
                  <a:pt x="45" y="218"/>
                  <a:pt x="48" y="217"/>
                </a:cubicBezTo>
                <a:cubicBezTo>
                  <a:pt x="51" y="215"/>
                  <a:pt x="55" y="214"/>
                  <a:pt x="59" y="212"/>
                </a:cubicBezTo>
                <a:cubicBezTo>
                  <a:pt x="60" y="210"/>
                  <a:pt x="62" y="209"/>
                  <a:pt x="63" y="207"/>
                </a:cubicBezTo>
                <a:cubicBezTo>
                  <a:pt x="63" y="206"/>
                  <a:pt x="63" y="204"/>
                  <a:pt x="63" y="203"/>
                </a:cubicBezTo>
                <a:cubicBezTo>
                  <a:pt x="64" y="199"/>
                  <a:pt x="64" y="196"/>
                  <a:pt x="64" y="193"/>
                </a:cubicBezTo>
                <a:cubicBezTo>
                  <a:pt x="64" y="189"/>
                  <a:pt x="64" y="185"/>
                  <a:pt x="64" y="181"/>
                </a:cubicBezTo>
                <a:cubicBezTo>
                  <a:pt x="63" y="178"/>
                  <a:pt x="63" y="176"/>
                  <a:pt x="62" y="173"/>
                </a:cubicBezTo>
                <a:cubicBezTo>
                  <a:pt x="62" y="169"/>
                  <a:pt x="61" y="165"/>
                  <a:pt x="60" y="161"/>
                </a:cubicBezTo>
                <a:cubicBezTo>
                  <a:pt x="59" y="160"/>
                  <a:pt x="57" y="160"/>
                  <a:pt x="56" y="159"/>
                </a:cubicBezTo>
                <a:cubicBezTo>
                  <a:pt x="56" y="158"/>
                  <a:pt x="58" y="157"/>
                  <a:pt x="58" y="155"/>
                </a:cubicBezTo>
                <a:cubicBezTo>
                  <a:pt x="58" y="151"/>
                  <a:pt x="54" y="148"/>
                  <a:pt x="55" y="144"/>
                </a:cubicBezTo>
                <a:cubicBezTo>
                  <a:pt x="55" y="143"/>
                  <a:pt x="58" y="142"/>
                  <a:pt x="59" y="141"/>
                </a:cubicBezTo>
                <a:cubicBezTo>
                  <a:pt x="63" y="137"/>
                  <a:pt x="67" y="133"/>
                  <a:pt x="71" y="128"/>
                </a:cubicBezTo>
                <a:cubicBezTo>
                  <a:pt x="75" y="124"/>
                  <a:pt x="78" y="120"/>
                  <a:pt x="82" y="116"/>
                </a:cubicBezTo>
                <a:cubicBezTo>
                  <a:pt x="83" y="115"/>
                  <a:pt x="84" y="113"/>
                  <a:pt x="85" y="112"/>
                </a:cubicBezTo>
                <a:cubicBezTo>
                  <a:pt x="91" y="108"/>
                  <a:pt x="96" y="105"/>
                  <a:pt x="102" y="102"/>
                </a:cubicBezTo>
                <a:cubicBezTo>
                  <a:pt x="106" y="99"/>
                  <a:pt x="111" y="98"/>
                  <a:pt x="114" y="95"/>
                </a:cubicBezTo>
                <a:cubicBezTo>
                  <a:pt x="120" y="90"/>
                  <a:pt x="124" y="84"/>
                  <a:pt x="128" y="78"/>
                </a:cubicBezTo>
                <a:cubicBezTo>
                  <a:pt x="130" y="74"/>
                  <a:pt x="133" y="71"/>
                  <a:pt x="134" y="67"/>
                </a:cubicBezTo>
                <a:cubicBezTo>
                  <a:pt x="134" y="66"/>
                  <a:pt x="131" y="66"/>
                  <a:pt x="131" y="65"/>
                </a:cubicBezTo>
                <a:cubicBezTo>
                  <a:pt x="131" y="64"/>
                  <a:pt x="133" y="63"/>
                  <a:pt x="133" y="61"/>
                </a:cubicBezTo>
                <a:cubicBezTo>
                  <a:pt x="133" y="60"/>
                  <a:pt x="130" y="59"/>
                  <a:pt x="130" y="57"/>
                </a:cubicBezTo>
                <a:cubicBezTo>
                  <a:pt x="129" y="53"/>
                  <a:pt x="131" y="49"/>
                  <a:pt x="131" y="44"/>
                </a:cubicBezTo>
                <a:cubicBezTo>
                  <a:pt x="131" y="41"/>
                  <a:pt x="130" y="37"/>
                  <a:pt x="130" y="33"/>
                </a:cubicBezTo>
                <a:cubicBezTo>
                  <a:pt x="129" y="28"/>
                  <a:pt x="128" y="23"/>
                  <a:pt x="128" y="18"/>
                </a:cubicBezTo>
                <a:cubicBezTo>
                  <a:pt x="128" y="15"/>
                  <a:pt x="128" y="12"/>
                  <a:pt x="129" y="9"/>
                </a:cubicBezTo>
                <a:cubicBezTo>
                  <a:pt x="129" y="8"/>
                  <a:pt x="132" y="7"/>
                  <a:pt x="132" y="5"/>
                </a:cubicBezTo>
                <a:cubicBezTo>
                  <a:pt x="132" y="4"/>
                  <a:pt x="132" y="2"/>
                  <a:pt x="131" y="1"/>
                </a:cubicBezTo>
                <a:cubicBezTo>
                  <a:pt x="130" y="0"/>
                  <a:pt x="128" y="2"/>
                  <a:pt x="127" y="2"/>
                </a:cubicBezTo>
                <a:cubicBezTo>
                  <a:pt x="124" y="5"/>
                  <a:pt x="121" y="9"/>
                  <a:pt x="117" y="11"/>
                </a:cubicBezTo>
                <a:cubicBezTo>
                  <a:pt x="116" y="12"/>
                  <a:pt x="113" y="12"/>
                  <a:pt x="111" y="13"/>
                </a:cubicBezTo>
                <a:cubicBezTo>
                  <a:pt x="110" y="14"/>
                  <a:pt x="108" y="15"/>
                  <a:pt x="106" y="16"/>
                </a:cubicBezTo>
                <a:cubicBezTo>
                  <a:pt x="105" y="16"/>
                  <a:pt x="105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96" y="15"/>
                  <a:pt x="96" y="18"/>
                  <a:pt x="94" y="19"/>
                </a:cubicBezTo>
                <a:cubicBezTo>
                  <a:pt x="91" y="20"/>
                  <a:pt x="90" y="17"/>
                  <a:pt x="87" y="17"/>
                </a:cubicBezTo>
                <a:cubicBezTo>
                  <a:pt x="85" y="17"/>
                  <a:pt x="83" y="20"/>
                  <a:pt x="80" y="20"/>
                </a:cubicBezTo>
                <a:cubicBezTo>
                  <a:pt x="77" y="19"/>
                  <a:pt x="77" y="14"/>
                  <a:pt x="74" y="13"/>
                </a:cubicBezTo>
                <a:cubicBezTo>
                  <a:pt x="72" y="13"/>
                  <a:pt x="71" y="17"/>
                  <a:pt x="69" y="18"/>
                </a:cubicBezTo>
                <a:cubicBezTo>
                  <a:pt x="67" y="18"/>
                  <a:pt x="64" y="18"/>
                  <a:pt x="62" y="18"/>
                </a:cubicBezTo>
                <a:cubicBezTo>
                  <a:pt x="61" y="17"/>
                  <a:pt x="60" y="17"/>
                  <a:pt x="58" y="16"/>
                </a:cubicBezTo>
                <a:cubicBezTo>
                  <a:pt x="58" y="19"/>
                  <a:pt x="57" y="21"/>
                  <a:pt x="56" y="23"/>
                </a:cubicBezTo>
                <a:cubicBezTo>
                  <a:pt x="56" y="25"/>
                  <a:pt x="55" y="27"/>
                  <a:pt x="55" y="29"/>
                </a:cubicBezTo>
                <a:cubicBezTo>
                  <a:pt x="55" y="31"/>
                  <a:pt x="55" y="34"/>
                  <a:pt x="55" y="36"/>
                </a:cubicBezTo>
                <a:cubicBezTo>
                  <a:pt x="56" y="38"/>
                  <a:pt x="56" y="41"/>
                  <a:pt x="57" y="44"/>
                </a:cubicBezTo>
                <a:cubicBezTo>
                  <a:pt x="57" y="46"/>
                  <a:pt x="57" y="48"/>
                  <a:pt x="58" y="50"/>
                </a:cubicBezTo>
                <a:cubicBezTo>
                  <a:pt x="59" y="52"/>
                  <a:pt x="62" y="53"/>
                  <a:pt x="64" y="55"/>
                </a:cubicBezTo>
                <a:cubicBezTo>
                  <a:pt x="66" y="57"/>
                  <a:pt x="66" y="59"/>
                  <a:pt x="67" y="61"/>
                </a:cubicBezTo>
                <a:cubicBezTo>
                  <a:pt x="69" y="64"/>
                  <a:pt x="70" y="66"/>
                  <a:pt x="71" y="68"/>
                </a:cubicBezTo>
                <a:cubicBezTo>
                  <a:pt x="72" y="71"/>
                  <a:pt x="71" y="75"/>
                  <a:pt x="71" y="79"/>
                </a:cubicBezTo>
                <a:cubicBezTo>
                  <a:pt x="71" y="81"/>
                  <a:pt x="72" y="83"/>
                  <a:pt x="71" y="85"/>
                </a:cubicBezTo>
                <a:cubicBezTo>
                  <a:pt x="70" y="87"/>
                  <a:pt x="67" y="85"/>
                  <a:pt x="65" y="86"/>
                </a:cubicBezTo>
                <a:cubicBezTo>
                  <a:pt x="64" y="87"/>
                  <a:pt x="64" y="89"/>
                  <a:pt x="64" y="91"/>
                </a:cubicBezTo>
                <a:cubicBezTo>
                  <a:pt x="63" y="93"/>
                  <a:pt x="64" y="98"/>
                  <a:pt x="62" y="97"/>
                </a:cubicBezTo>
                <a:cubicBezTo>
                  <a:pt x="58" y="96"/>
                  <a:pt x="56" y="92"/>
                  <a:pt x="54" y="89"/>
                </a:cubicBezTo>
                <a:cubicBezTo>
                  <a:pt x="53" y="87"/>
                  <a:pt x="52" y="86"/>
                  <a:pt x="52" y="84"/>
                </a:cubicBezTo>
                <a:cubicBezTo>
                  <a:pt x="51" y="83"/>
                  <a:pt x="50" y="82"/>
                  <a:pt x="51" y="81"/>
                </a:cubicBezTo>
                <a:cubicBezTo>
                  <a:pt x="52" y="78"/>
                  <a:pt x="54" y="77"/>
                  <a:pt x="55" y="75"/>
                </a:cubicBezTo>
                <a:cubicBezTo>
                  <a:pt x="56" y="72"/>
                  <a:pt x="56" y="69"/>
                  <a:pt x="55" y="66"/>
                </a:cubicBezTo>
                <a:cubicBezTo>
                  <a:pt x="54" y="64"/>
                  <a:pt x="54" y="61"/>
                  <a:pt x="52" y="61"/>
                </a:cubicBezTo>
                <a:cubicBezTo>
                  <a:pt x="49" y="60"/>
                  <a:pt x="46" y="65"/>
                  <a:pt x="43" y="63"/>
                </a:cubicBezTo>
                <a:cubicBezTo>
                  <a:pt x="40" y="62"/>
                  <a:pt x="41" y="57"/>
                  <a:pt x="39" y="55"/>
                </a:cubicBezTo>
                <a:cubicBezTo>
                  <a:pt x="39" y="54"/>
                  <a:pt x="37" y="56"/>
                  <a:pt x="36" y="56"/>
                </a:cubicBezTo>
                <a:lnTo>
                  <a:pt x="1" y="70"/>
                </a:lnTo>
                <a:lnTo>
                  <a:pt x="3" y="76"/>
                </a:lnTo>
                <a:lnTo>
                  <a:pt x="2" y="79"/>
                </a:lnTo>
                <a:cubicBezTo>
                  <a:pt x="2" y="80"/>
                  <a:pt x="1" y="81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4" y="85"/>
                  <a:pt x="7" y="84"/>
                  <a:pt x="9" y="84"/>
                </a:cubicBezTo>
                <a:cubicBezTo>
                  <a:pt x="11" y="85"/>
                  <a:pt x="13" y="85"/>
                  <a:pt x="15" y="86"/>
                </a:cubicBezTo>
                <a:cubicBezTo>
                  <a:pt x="16" y="87"/>
                  <a:pt x="17" y="88"/>
                  <a:pt x="18" y="90"/>
                </a:cubicBezTo>
                <a:cubicBezTo>
                  <a:pt x="19" y="91"/>
                  <a:pt x="19" y="93"/>
                  <a:pt x="21" y="94"/>
                </a:cubicBezTo>
                <a:cubicBezTo>
                  <a:pt x="23" y="95"/>
                  <a:pt x="27" y="94"/>
                  <a:pt x="29" y="96"/>
                </a:cubicBezTo>
                <a:cubicBezTo>
                  <a:pt x="32" y="98"/>
                  <a:pt x="33" y="102"/>
                  <a:pt x="33" y="105"/>
                </a:cubicBezTo>
                <a:cubicBezTo>
                  <a:pt x="34" y="108"/>
                  <a:pt x="33" y="111"/>
                  <a:pt x="33" y="115"/>
                </a:cubicBezTo>
                <a:cubicBezTo>
                  <a:pt x="33" y="117"/>
                  <a:pt x="35" y="119"/>
                  <a:pt x="35" y="121"/>
                </a:cubicBezTo>
                <a:cubicBezTo>
                  <a:pt x="34" y="123"/>
                  <a:pt x="31" y="125"/>
                  <a:pt x="30" y="127"/>
                </a:cubicBezTo>
                <a:cubicBezTo>
                  <a:pt x="29" y="128"/>
                  <a:pt x="27" y="128"/>
                  <a:pt x="28" y="129"/>
                </a:cubicBezTo>
                <a:cubicBezTo>
                  <a:pt x="28" y="131"/>
                  <a:pt x="30" y="132"/>
                  <a:pt x="31" y="134"/>
                </a:cubicBezTo>
                <a:cubicBezTo>
                  <a:pt x="31" y="135"/>
                  <a:pt x="30" y="137"/>
                  <a:pt x="30" y="138"/>
                </a:cubicBezTo>
                <a:cubicBezTo>
                  <a:pt x="31" y="139"/>
                  <a:pt x="34" y="140"/>
                  <a:pt x="34" y="141"/>
                </a:cubicBezTo>
                <a:cubicBezTo>
                  <a:pt x="34" y="143"/>
                  <a:pt x="32" y="145"/>
                  <a:pt x="31" y="146"/>
                </a:cubicBezTo>
                <a:cubicBezTo>
                  <a:pt x="30" y="148"/>
                  <a:pt x="30" y="150"/>
                  <a:pt x="29" y="151"/>
                </a:cubicBezTo>
                <a:cubicBezTo>
                  <a:pt x="28" y="152"/>
                  <a:pt x="27" y="153"/>
                  <a:pt x="27" y="154"/>
                </a:cubicBezTo>
                <a:cubicBezTo>
                  <a:pt x="26" y="157"/>
                  <a:pt x="28" y="161"/>
                  <a:pt x="27" y="163"/>
                </a:cubicBezTo>
                <a:cubicBezTo>
                  <a:pt x="23" y="169"/>
                  <a:pt x="17" y="174"/>
                  <a:pt x="13" y="179"/>
                </a:cubicBezTo>
                <a:cubicBezTo>
                  <a:pt x="13" y="182"/>
                  <a:pt x="13" y="184"/>
                  <a:pt x="14" y="187"/>
                </a:cubicBezTo>
                <a:cubicBezTo>
                  <a:pt x="14" y="188"/>
                  <a:pt x="16" y="190"/>
                  <a:pt x="16" y="191"/>
                </a:cubicBezTo>
                <a:cubicBezTo>
                  <a:pt x="16" y="193"/>
                  <a:pt x="15" y="195"/>
                  <a:pt x="16" y="197"/>
                </a:cubicBezTo>
                <a:cubicBezTo>
                  <a:pt x="16" y="200"/>
                  <a:pt x="17" y="202"/>
                  <a:pt x="18" y="205"/>
                </a:cubicBezTo>
                <a:cubicBezTo>
                  <a:pt x="19" y="207"/>
                  <a:pt x="20" y="210"/>
                  <a:pt x="20" y="212"/>
                </a:cubicBezTo>
                <a:cubicBezTo>
                  <a:pt x="20" y="217"/>
                  <a:pt x="20" y="222"/>
                  <a:pt x="19" y="227"/>
                </a:cubicBezTo>
                <a:cubicBezTo>
                  <a:pt x="19" y="229"/>
                  <a:pt x="19" y="230"/>
                  <a:pt x="19" y="231"/>
                </a:cubicBezTo>
                <a:cubicBezTo>
                  <a:pt x="19" y="232"/>
                  <a:pt x="20" y="233"/>
                  <a:pt x="21" y="235"/>
                </a:cubicBezTo>
                <a:cubicBezTo>
                  <a:pt x="20" y="237"/>
                  <a:pt x="21" y="239"/>
                  <a:pt x="21" y="241"/>
                </a:cubicBezTo>
                <a:cubicBezTo>
                  <a:pt x="21" y="243"/>
                  <a:pt x="21" y="244"/>
                  <a:pt x="21" y="246"/>
                </a:cubicBezTo>
                <a:lnTo>
                  <a:pt x="31" y="247"/>
                </a:ln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8206" name="Freeform 2517"/>
          <p:cNvSpPr>
            <a:spLocks noChangeAspect="1"/>
          </p:cNvSpPr>
          <p:nvPr/>
        </p:nvSpPr>
        <p:spPr bwMode="auto">
          <a:xfrm>
            <a:off x="7934769" y="3703657"/>
            <a:ext cx="201642" cy="500829"/>
          </a:xfrm>
          <a:custGeom>
            <a:avLst/>
            <a:gdLst>
              <a:gd name="T0" fmla="*/ 7 w 41"/>
              <a:gd name="T1" fmla="*/ 0 h 113"/>
              <a:gd name="T2" fmla="*/ 18 w 41"/>
              <a:gd name="T3" fmla="*/ 6 h 113"/>
              <a:gd name="T4" fmla="*/ 30 w 41"/>
              <a:gd name="T5" fmla="*/ 18 h 113"/>
              <a:gd name="T6" fmla="*/ 29 w 41"/>
              <a:gd name="T7" fmla="*/ 30 h 113"/>
              <a:gd name="T8" fmla="*/ 32 w 41"/>
              <a:gd name="T9" fmla="*/ 37 h 113"/>
              <a:gd name="T10" fmla="*/ 30 w 41"/>
              <a:gd name="T11" fmla="*/ 45 h 113"/>
              <a:gd name="T12" fmla="*/ 29 w 41"/>
              <a:gd name="T13" fmla="*/ 53 h 113"/>
              <a:gd name="T14" fmla="*/ 29 w 41"/>
              <a:gd name="T15" fmla="*/ 61 h 113"/>
              <a:gd name="T16" fmla="*/ 31 w 41"/>
              <a:gd name="T17" fmla="*/ 70 h 113"/>
              <a:gd name="T18" fmla="*/ 32 w 41"/>
              <a:gd name="T19" fmla="*/ 78 h 113"/>
              <a:gd name="T20" fmla="*/ 39 w 41"/>
              <a:gd name="T21" fmla="*/ 84 h 113"/>
              <a:gd name="T22" fmla="*/ 43 w 41"/>
              <a:gd name="T23" fmla="*/ 91 h 113"/>
              <a:gd name="T24" fmla="*/ 48 w 41"/>
              <a:gd name="T25" fmla="*/ 99 h 113"/>
              <a:gd name="T26" fmla="*/ 48 w 41"/>
              <a:gd name="T27" fmla="*/ 112 h 113"/>
              <a:gd name="T28" fmla="*/ 48 w 41"/>
              <a:gd name="T29" fmla="*/ 119 h 113"/>
              <a:gd name="T30" fmla="*/ 41 w 41"/>
              <a:gd name="T31" fmla="*/ 121 h 113"/>
              <a:gd name="T32" fmla="*/ 39 w 41"/>
              <a:gd name="T33" fmla="*/ 127 h 113"/>
              <a:gd name="T34" fmla="*/ 37 w 41"/>
              <a:gd name="T35" fmla="*/ 134 h 113"/>
              <a:gd name="T36" fmla="*/ 27 w 41"/>
              <a:gd name="T37" fmla="*/ 124 h 113"/>
              <a:gd name="T38" fmla="*/ 25 w 41"/>
              <a:gd name="T39" fmla="*/ 118 h 113"/>
              <a:gd name="T40" fmla="*/ 24 w 41"/>
              <a:gd name="T41" fmla="*/ 115 h 113"/>
              <a:gd name="T42" fmla="*/ 29 w 41"/>
              <a:gd name="T43" fmla="*/ 108 h 113"/>
              <a:gd name="T44" fmla="*/ 29 w 41"/>
              <a:gd name="T45" fmla="*/ 97 h 113"/>
              <a:gd name="T46" fmla="*/ 25 w 41"/>
              <a:gd name="T47" fmla="*/ 91 h 113"/>
              <a:gd name="T48" fmla="*/ 14 w 41"/>
              <a:gd name="T49" fmla="*/ 93 h 113"/>
              <a:gd name="T50" fmla="*/ 10 w 41"/>
              <a:gd name="T51" fmla="*/ 84 h 113"/>
              <a:gd name="T52" fmla="*/ 6 w 41"/>
              <a:gd name="T53" fmla="*/ 85 h 113"/>
              <a:gd name="T54" fmla="*/ 0 w 41"/>
              <a:gd name="T55" fmla="*/ 79 h 113"/>
              <a:gd name="T56" fmla="*/ 6 w 41"/>
              <a:gd name="T57" fmla="*/ 69 h 113"/>
              <a:gd name="T58" fmla="*/ 5 w 41"/>
              <a:gd name="T59" fmla="*/ 59 h 113"/>
              <a:gd name="T60" fmla="*/ 13 w 41"/>
              <a:gd name="T61" fmla="*/ 55 h 113"/>
              <a:gd name="T62" fmla="*/ 11 w 41"/>
              <a:gd name="T63" fmla="*/ 53 h 113"/>
              <a:gd name="T64" fmla="*/ 11 w 41"/>
              <a:gd name="T65" fmla="*/ 41 h 113"/>
              <a:gd name="T66" fmla="*/ 13 w 41"/>
              <a:gd name="T67" fmla="*/ 33 h 113"/>
              <a:gd name="T68" fmla="*/ 10 w 41"/>
              <a:gd name="T69" fmla="*/ 27 h 113"/>
              <a:gd name="T70" fmla="*/ 17 w 41"/>
              <a:gd name="T71" fmla="*/ 24 h 113"/>
              <a:gd name="T72" fmla="*/ 14 w 41"/>
              <a:gd name="T73" fmla="*/ 16 h 113"/>
              <a:gd name="T74" fmla="*/ 7 w 41"/>
              <a:gd name="T75" fmla="*/ 7 h 113"/>
              <a:gd name="T76" fmla="*/ 7 w 41"/>
              <a:gd name="T77" fmla="*/ 0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113"/>
              <a:gd name="T119" fmla="*/ 41 w 41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113">
                <a:moveTo>
                  <a:pt x="6" y="0"/>
                </a:moveTo>
                <a:cubicBezTo>
                  <a:pt x="9" y="2"/>
                  <a:pt x="12" y="3"/>
                  <a:pt x="15" y="5"/>
                </a:cubicBezTo>
                <a:cubicBezTo>
                  <a:pt x="19" y="8"/>
                  <a:pt x="23" y="11"/>
                  <a:pt x="25" y="15"/>
                </a:cubicBezTo>
                <a:cubicBezTo>
                  <a:pt x="26" y="18"/>
                  <a:pt x="23" y="21"/>
                  <a:pt x="24" y="25"/>
                </a:cubicBezTo>
                <a:cubicBezTo>
                  <a:pt x="24" y="27"/>
                  <a:pt x="26" y="29"/>
                  <a:pt x="27" y="31"/>
                </a:cubicBezTo>
                <a:cubicBezTo>
                  <a:pt x="27" y="34"/>
                  <a:pt x="26" y="36"/>
                  <a:pt x="25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4" y="49"/>
                  <a:pt x="24" y="51"/>
                </a:cubicBezTo>
                <a:cubicBezTo>
                  <a:pt x="25" y="53"/>
                  <a:pt x="25" y="56"/>
                  <a:pt x="26" y="59"/>
                </a:cubicBezTo>
                <a:cubicBezTo>
                  <a:pt x="26" y="61"/>
                  <a:pt x="26" y="63"/>
                  <a:pt x="27" y="65"/>
                </a:cubicBezTo>
                <a:cubicBezTo>
                  <a:pt x="28" y="67"/>
                  <a:pt x="31" y="68"/>
                  <a:pt x="33" y="70"/>
                </a:cubicBezTo>
                <a:cubicBezTo>
                  <a:pt x="35" y="72"/>
                  <a:pt x="35" y="74"/>
                  <a:pt x="36" y="76"/>
                </a:cubicBezTo>
                <a:cubicBezTo>
                  <a:pt x="38" y="79"/>
                  <a:pt x="39" y="81"/>
                  <a:pt x="40" y="83"/>
                </a:cubicBezTo>
                <a:cubicBezTo>
                  <a:pt x="41" y="86"/>
                  <a:pt x="40" y="90"/>
                  <a:pt x="40" y="94"/>
                </a:cubicBezTo>
                <a:cubicBezTo>
                  <a:pt x="40" y="96"/>
                  <a:pt x="41" y="98"/>
                  <a:pt x="40" y="100"/>
                </a:cubicBezTo>
                <a:cubicBezTo>
                  <a:pt x="39" y="102"/>
                  <a:pt x="36" y="100"/>
                  <a:pt x="34" y="101"/>
                </a:cubicBezTo>
                <a:cubicBezTo>
                  <a:pt x="33" y="102"/>
                  <a:pt x="33" y="104"/>
                  <a:pt x="33" y="106"/>
                </a:cubicBezTo>
                <a:cubicBezTo>
                  <a:pt x="32" y="108"/>
                  <a:pt x="33" y="113"/>
                  <a:pt x="31" y="112"/>
                </a:cubicBezTo>
                <a:cubicBezTo>
                  <a:pt x="27" y="111"/>
                  <a:pt x="25" y="107"/>
                  <a:pt x="23" y="104"/>
                </a:cubicBezTo>
                <a:cubicBezTo>
                  <a:pt x="22" y="102"/>
                  <a:pt x="21" y="101"/>
                  <a:pt x="21" y="99"/>
                </a:cubicBezTo>
                <a:cubicBezTo>
                  <a:pt x="20" y="98"/>
                  <a:pt x="19" y="97"/>
                  <a:pt x="20" y="96"/>
                </a:cubicBezTo>
                <a:cubicBezTo>
                  <a:pt x="21" y="93"/>
                  <a:pt x="23" y="92"/>
                  <a:pt x="24" y="90"/>
                </a:cubicBezTo>
                <a:cubicBezTo>
                  <a:pt x="25" y="87"/>
                  <a:pt x="25" y="84"/>
                  <a:pt x="24" y="81"/>
                </a:cubicBezTo>
                <a:cubicBezTo>
                  <a:pt x="23" y="79"/>
                  <a:pt x="23" y="76"/>
                  <a:pt x="21" y="76"/>
                </a:cubicBezTo>
                <a:cubicBezTo>
                  <a:pt x="18" y="75"/>
                  <a:pt x="15" y="80"/>
                  <a:pt x="12" y="78"/>
                </a:cubicBezTo>
                <a:cubicBezTo>
                  <a:pt x="9" y="77"/>
                  <a:pt x="10" y="72"/>
                  <a:pt x="8" y="70"/>
                </a:cubicBezTo>
                <a:cubicBezTo>
                  <a:pt x="8" y="69"/>
                  <a:pt x="6" y="71"/>
                  <a:pt x="5" y="71"/>
                </a:cubicBezTo>
                <a:cubicBezTo>
                  <a:pt x="4" y="69"/>
                  <a:pt x="0" y="68"/>
                  <a:pt x="0" y="66"/>
                </a:cubicBezTo>
                <a:cubicBezTo>
                  <a:pt x="0" y="63"/>
                  <a:pt x="4" y="61"/>
                  <a:pt x="5" y="58"/>
                </a:cubicBezTo>
                <a:cubicBezTo>
                  <a:pt x="6" y="55"/>
                  <a:pt x="3" y="52"/>
                  <a:pt x="4" y="49"/>
                </a:cubicBezTo>
                <a:cubicBezTo>
                  <a:pt x="5" y="47"/>
                  <a:pt x="9" y="48"/>
                  <a:pt x="11" y="46"/>
                </a:cubicBezTo>
                <a:cubicBezTo>
                  <a:pt x="11" y="45"/>
                  <a:pt x="10" y="45"/>
                  <a:pt x="9" y="44"/>
                </a:cubicBezTo>
                <a:cubicBezTo>
                  <a:pt x="9" y="41"/>
                  <a:pt x="8" y="37"/>
                  <a:pt x="9" y="34"/>
                </a:cubicBezTo>
                <a:cubicBezTo>
                  <a:pt x="9" y="32"/>
                  <a:pt x="12" y="30"/>
                  <a:pt x="11" y="28"/>
                </a:cubicBezTo>
                <a:cubicBezTo>
                  <a:pt x="11" y="26"/>
                  <a:pt x="7" y="25"/>
                  <a:pt x="8" y="23"/>
                </a:cubicBezTo>
                <a:cubicBezTo>
                  <a:pt x="8" y="21"/>
                  <a:pt x="13" y="23"/>
                  <a:pt x="14" y="20"/>
                </a:cubicBezTo>
                <a:cubicBezTo>
                  <a:pt x="15" y="18"/>
                  <a:pt x="14" y="15"/>
                  <a:pt x="12" y="13"/>
                </a:cubicBezTo>
                <a:cubicBezTo>
                  <a:pt x="11" y="10"/>
                  <a:pt x="7" y="9"/>
                  <a:pt x="6" y="6"/>
                </a:cubicBezTo>
                <a:cubicBezTo>
                  <a:pt x="5" y="5"/>
                  <a:pt x="6" y="2"/>
                  <a:pt x="6" y="0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7" name="Freeform 2518"/>
          <p:cNvSpPr>
            <a:spLocks noChangeAspect="1"/>
          </p:cNvSpPr>
          <p:nvPr/>
        </p:nvSpPr>
        <p:spPr bwMode="auto">
          <a:xfrm>
            <a:off x="7272229" y="3633170"/>
            <a:ext cx="736615" cy="652928"/>
          </a:xfrm>
          <a:custGeom>
            <a:avLst/>
            <a:gdLst>
              <a:gd name="T0" fmla="*/ 161 w 149"/>
              <a:gd name="T1" fmla="*/ 19 h 147"/>
              <a:gd name="T2" fmla="*/ 141 w 149"/>
              <a:gd name="T3" fmla="*/ 10 h 147"/>
              <a:gd name="T4" fmla="*/ 106 w 149"/>
              <a:gd name="T5" fmla="*/ 4 h 147"/>
              <a:gd name="T6" fmla="*/ 103 w 149"/>
              <a:gd name="T7" fmla="*/ 29 h 147"/>
              <a:gd name="T8" fmla="*/ 99 w 149"/>
              <a:gd name="T9" fmla="*/ 53 h 147"/>
              <a:gd name="T10" fmla="*/ 109 w 149"/>
              <a:gd name="T11" fmla="*/ 73 h 147"/>
              <a:gd name="T12" fmla="*/ 119 w 149"/>
              <a:gd name="T13" fmla="*/ 72 h 147"/>
              <a:gd name="T14" fmla="*/ 107 w 149"/>
              <a:gd name="T15" fmla="*/ 93 h 147"/>
              <a:gd name="T16" fmla="*/ 89 w 149"/>
              <a:gd name="T17" fmla="*/ 72 h 147"/>
              <a:gd name="T18" fmla="*/ 76 w 149"/>
              <a:gd name="T19" fmla="*/ 59 h 147"/>
              <a:gd name="T20" fmla="*/ 55 w 149"/>
              <a:gd name="T21" fmla="*/ 62 h 147"/>
              <a:gd name="T22" fmla="*/ 48 w 149"/>
              <a:gd name="T23" fmla="*/ 54 h 147"/>
              <a:gd name="T24" fmla="*/ 29 w 149"/>
              <a:gd name="T25" fmla="*/ 51 h 147"/>
              <a:gd name="T26" fmla="*/ 29 w 149"/>
              <a:gd name="T27" fmla="*/ 67 h 147"/>
              <a:gd name="T28" fmla="*/ 26 w 149"/>
              <a:gd name="T29" fmla="*/ 79 h 147"/>
              <a:gd name="T30" fmla="*/ 0 w 149"/>
              <a:gd name="T31" fmla="*/ 84 h 147"/>
              <a:gd name="T32" fmla="*/ 11 w 149"/>
              <a:gd name="T33" fmla="*/ 156 h 147"/>
              <a:gd name="T34" fmla="*/ 23 w 149"/>
              <a:gd name="T35" fmla="*/ 168 h 147"/>
              <a:gd name="T36" fmla="*/ 42 w 149"/>
              <a:gd name="T37" fmla="*/ 165 h 147"/>
              <a:gd name="T38" fmla="*/ 53 w 149"/>
              <a:gd name="T39" fmla="*/ 171 h 147"/>
              <a:gd name="T40" fmla="*/ 66 w 149"/>
              <a:gd name="T41" fmla="*/ 175 h 147"/>
              <a:gd name="T42" fmla="*/ 80 w 149"/>
              <a:gd name="T43" fmla="*/ 168 h 147"/>
              <a:gd name="T44" fmla="*/ 91 w 149"/>
              <a:gd name="T45" fmla="*/ 154 h 147"/>
              <a:gd name="T46" fmla="*/ 105 w 149"/>
              <a:gd name="T47" fmla="*/ 139 h 147"/>
              <a:gd name="T48" fmla="*/ 126 w 149"/>
              <a:gd name="T49" fmla="*/ 132 h 147"/>
              <a:gd name="T50" fmla="*/ 125 w 149"/>
              <a:gd name="T51" fmla="*/ 121 h 147"/>
              <a:gd name="T52" fmla="*/ 161 w 149"/>
              <a:gd name="T53" fmla="*/ 98 h 147"/>
              <a:gd name="T54" fmla="*/ 166 w 149"/>
              <a:gd name="T55" fmla="*/ 78 h 147"/>
              <a:gd name="T56" fmla="*/ 172 w 149"/>
              <a:gd name="T57" fmla="*/ 72 h 147"/>
              <a:gd name="T58" fmla="*/ 174 w 149"/>
              <a:gd name="T59" fmla="*/ 53 h 147"/>
              <a:gd name="T60" fmla="*/ 178 w 149"/>
              <a:gd name="T61" fmla="*/ 43 h 147"/>
              <a:gd name="T62" fmla="*/ 168 w 149"/>
              <a:gd name="T63" fmla="*/ 26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9"/>
              <a:gd name="T97" fmla="*/ 0 h 147"/>
              <a:gd name="T98" fmla="*/ 149 w 149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9" h="147">
                <a:moveTo>
                  <a:pt x="140" y="16"/>
                </a:moveTo>
                <a:lnTo>
                  <a:pt x="134" y="16"/>
                </a:lnTo>
                <a:lnTo>
                  <a:pt x="126" y="13"/>
                </a:lnTo>
                <a:lnTo>
                  <a:pt x="117" y="8"/>
                </a:lnTo>
                <a:lnTo>
                  <a:pt x="111" y="2"/>
                </a:lnTo>
                <a:cubicBezTo>
                  <a:pt x="103" y="3"/>
                  <a:pt x="95" y="0"/>
                  <a:pt x="88" y="3"/>
                </a:cubicBezTo>
                <a:cubicBezTo>
                  <a:pt x="84" y="6"/>
                  <a:pt x="85" y="13"/>
                  <a:pt x="84" y="17"/>
                </a:cubicBezTo>
                <a:cubicBezTo>
                  <a:pt x="84" y="20"/>
                  <a:pt x="86" y="21"/>
                  <a:pt x="86" y="24"/>
                </a:cubicBezTo>
                <a:cubicBezTo>
                  <a:pt x="86" y="28"/>
                  <a:pt x="85" y="33"/>
                  <a:pt x="84" y="38"/>
                </a:cubicBezTo>
                <a:cubicBezTo>
                  <a:pt x="84" y="40"/>
                  <a:pt x="82" y="42"/>
                  <a:pt x="82" y="44"/>
                </a:cubicBezTo>
                <a:cubicBezTo>
                  <a:pt x="82" y="48"/>
                  <a:pt x="82" y="51"/>
                  <a:pt x="83" y="54"/>
                </a:cubicBezTo>
                <a:cubicBezTo>
                  <a:pt x="85" y="57"/>
                  <a:pt x="88" y="60"/>
                  <a:pt x="91" y="61"/>
                </a:cubicBezTo>
                <a:cubicBezTo>
                  <a:pt x="92" y="62"/>
                  <a:pt x="93" y="62"/>
                  <a:pt x="95" y="62"/>
                </a:cubicBezTo>
                <a:cubicBezTo>
                  <a:pt x="96" y="62"/>
                  <a:pt x="100" y="59"/>
                  <a:pt x="99" y="60"/>
                </a:cubicBezTo>
                <a:cubicBezTo>
                  <a:pt x="98" y="65"/>
                  <a:pt x="98" y="72"/>
                  <a:pt x="97" y="77"/>
                </a:cubicBezTo>
                <a:cubicBezTo>
                  <a:pt x="96" y="80"/>
                  <a:pt x="91" y="79"/>
                  <a:pt x="89" y="78"/>
                </a:cubicBezTo>
                <a:cubicBezTo>
                  <a:pt x="85" y="76"/>
                  <a:pt x="84" y="71"/>
                  <a:pt x="81" y="67"/>
                </a:cubicBezTo>
                <a:cubicBezTo>
                  <a:pt x="78" y="65"/>
                  <a:pt x="76" y="62"/>
                  <a:pt x="74" y="60"/>
                </a:cubicBezTo>
                <a:cubicBezTo>
                  <a:pt x="72" y="58"/>
                  <a:pt x="70" y="57"/>
                  <a:pt x="68" y="55"/>
                </a:cubicBezTo>
                <a:cubicBezTo>
                  <a:pt x="66" y="53"/>
                  <a:pt x="66" y="49"/>
                  <a:pt x="63" y="49"/>
                </a:cubicBezTo>
                <a:cubicBezTo>
                  <a:pt x="60" y="49"/>
                  <a:pt x="60" y="54"/>
                  <a:pt x="58" y="55"/>
                </a:cubicBezTo>
                <a:cubicBezTo>
                  <a:pt x="54" y="55"/>
                  <a:pt x="50" y="54"/>
                  <a:pt x="46" y="52"/>
                </a:cubicBezTo>
                <a:cubicBezTo>
                  <a:pt x="44" y="52"/>
                  <a:pt x="43" y="50"/>
                  <a:pt x="41" y="48"/>
                </a:cubicBezTo>
                <a:cubicBezTo>
                  <a:pt x="41" y="47"/>
                  <a:pt x="41" y="45"/>
                  <a:pt x="40" y="45"/>
                </a:cubicBezTo>
                <a:cubicBezTo>
                  <a:pt x="37" y="45"/>
                  <a:pt x="34" y="48"/>
                  <a:pt x="31" y="48"/>
                </a:cubicBezTo>
                <a:cubicBezTo>
                  <a:pt x="28" y="47"/>
                  <a:pt x="27" y="45"/>
                  <a:pt x="24" y="43"/>
                </a:cubicBezTo>
                <a:cubicBezTo>
                  <a:pt x="25" y="45"/>
                  <a:pt x="26" y="47"/>
                  <a:pt x="26" y="49"/>
                </a:cubicBezTo>
                <a:cubicBezTo>
                  <a:pt x="26" y="51"/>
                  <a:pt x="25" y="54"/>
                  <a:pt x="24" y="56"/>
                </a:cubicBezTo>
                <a:cubicBezTo>
                  <a:pt x="24" y="58"/>
                  <a:pt x="24" y="60"/>
                  <a:pt x="24" y="62"/>
                </a:cubicBezTo>
                <a:cubicBezTo>
                  <a:pt x="24" y="64"/>
                  <a:pt x="22" y="65"/>
                  <a:pt x="22" y="66"/>
                </a:cubicBezTo>
                <a:cubicBezTo>
                  <a:pt x="23" y="68"/>
                  <a:pt x="28" y="70"/>
                  <a:pt x="26" y="70"/>
                </a:cubicBezTo>
                <a:lnTo>
                  <a:pt x="0" y="70"/>
                </a:lnTo>
                <a:lnTo>
                  <a:pt x="0" y="119"/>
                </a:lnTo>
                <a:cubicBezTo>
                  <a:pt x="3" y="123"/>
                  <a:pt x="6" y="126"/>
                  <a:pt x="9" y="130"/>
                </a:cubicBezTo>
                <a:cubicBezTo>
                  <a:pt x="10" y="132"/>
                  <a:pt x="11" y="135"/>
                  <a:pt x="13" y="136"/>
                </a:cubicBezTo>
                <a:cubicBezTo>
                  <a:pt x="15" y="138"/>
                  <a:pt x="17" y="139"/>
                  <a:pt x="19" y="140"/>
                </a:cubicBezTo>
                <a:cubicBezTo>
                  <a:pt x="23" y="139"/>
                  <a:pt x="26" y="138"/>
                  <a:pt x="30" y="137"/>
                </a:cubicBezTo>
                <a:cubicBezTo>
                  <a:pt x="32" y="137"/>
                  <a:pt x="34" y="137"/>
                  <a:pt x="35" y="138"/>
                </a:cubicBezTo>
                <a:cubicBezTo>
                  <a:pt x="37" y="139"/>
                  <a:pt x="38" y="142"/>
                  <a:pt x="40" y="144"/>
                </a:cubicBezTo>
                <a:cubicBezTo>
                  <a:pt x="41" y="143"/>
                  <a:pt x="42" y="143"/>
                  <a:pt x="44" y="143"/>
                </a:cubicBezTo>
                <a:cubicBezTo>
                  <a:pt x="47" y="143"/>
                  <a:pt x="49" y="144"/>
                  <a:pt x="51" y="144"/>
                </a:cubicBezTo>
                <a:cubicBezTo>
                  <a:pt x="53" y="145"/>
                  <a:pt x="54" y="146"/>
                  <a:pt x="55" y="146"/>
                </a:cubicBezTo>
                <a:cubicBezTo>
                  <a:pt x="58" y="147"/>
                  <a:pt x="60" y="146"/>
                  <a:pt x="62" y="145"/>
                </a:cubicBezTo>
                <a:cubicBezTo>
                  <a:pt x="64" y="144"/>
                  <a:pt x="65" y="142"/>
                  <a:pt x="67" y="140"/>
                </a:cubicBezTo>
                <a:cubicBezTo>
                  <a:pt x="68" y="138"/>
                  <a:pt x="69" y="136"/>
                  <a:pt x="70" y="134"/>
                </a:cubicBezTo>
                <a:cubicBezTo>
                  <a:pt x="72" y="132"/>
                  <a:pt x="74" y="130"/>
                  <a:pt x="76" y="129"/>
                </a:cubicBezTo>
                <a:cubicBezTo>
                  <a:pt x="79" y="126"/>
                  <a:pt x="83" y="126"/>
                  <a:pt x="86" y="123"/>
                </a:cubicBezTo>
                <a:cubicBezTo>
                  <a:pt x="88" y="121"/>
                  <a:pt x="85" y="117"/>
                  <a:pt x="87" y="116"/>
                </a:cubicBezTo>
                <a:cubicBezTo>
                  <a:pt x="89" y="113"/>
                  <a:pt x="94" y="111"/>
                  <a:pt x="98" y="110"/>
                </a:cubicBezTo>
                <a:cubicBezTo>
                  <a:pt x="100" y="109"/>
                  <a:pt x="102" y="110"/>
                  <a:pt x="105" y="110"/>
                </a:cubicBezTo>
                <a:lnTo>
                  <a:pt x="106" y="107"/>
                </a:lnTo>
                <a:lnTo>
                  <a:pt x="104" y="101"/>
                </a:lnTo>
                <a:lnTo>
                  <a:pt x="139" y="87"/>
                </a:lnTo>
                <a:cubicBezTo>
                  <a:pt x="138" y="85"/>
                  <a:pt x="134" y="84"/>
                  <a:pt x="134" y="82"/>
                </a:cubicBezTo>
                <a:cubicBezTo>
                  <a:pt x="134" y="79"/>
                  <a:pt x="138" y="77"/>
                  <a:pt x="139" y="74"/>
                </a:cubicBezTo>
                <a:cubicBezTo>
                  <a:pt x="140" y="71"/>
                  <a:pt x="137" y="68"/>
                  <a:pt x="138" y="65"/>
                </a:cubicBezTo>
                <a:cubicBezTo>
                  <a:pt x="139" y="63"/>
                  <a:pt x="143" y="64"/>
                  <a:pt x="145" y="62"/>
                </a:cubicBezTo>
                <a:cubicBezTo>
                  <a:pt x="145" y="61"/>
                  <a:pt x="144" y="61"/>
                  <a:pt x="143" y="60"/>
                </a:cubicBezTo>
                <a:cubicBezTo>
                  <a:pt x="143" y="57"/>
                  <a:pt x="142" y="53"/>
                  <a:pt x="143" y="50"/>
                </a:cubicBezTo>
                <a:cubicBezTo>
                  <a:pt x="143" y="48"/>
                  <a:pt x="146" y="46"/>
                  <a:pt x="145" y="44"/>
                </a:cubicBezTo>
                <a:cubicBezTo>
                  <a:pt x="145" y="42"/>
                  <a:pt x="141" y="41"/>
                  <a:pt x="142" y="39"/>
                </a:cubicBezTo>
                <a:cubicBezTo>
                  <a:pt x="142" y="37"/>
                  <a:pt x="147" y="39"/>
                  <a:pt x="148" y="36"/>
                </a:cubicBezTo>
                <a:cubicBezTo>
                  <a:pt x="149" y="34"/>
                  <a:pt x="148" y="31"/>
                  <a:pt x="146" y="29"/>
                </a:cubicBezTo>
                <a:cubicBezTo>
                  <a:pt x="145" y="26"/>
                  <a:pt x="141" y="25"/>
                  <a:pt x="140" y="22"/>
                </a:cubicBezTo>
                <a:cubicBezTo>
                  <a:pt x="139" y="21"/>
                  <a:pt x="140" y="18"/>
                  <a:pt x="140" y="16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8208" name="Freeform 2519"/>
          <p:cNvSpPr>
            <a:spLocks noChangeAspect="1"/>
          </p:cNvSpPr>
          <p:nvPr/>
        </p:nvSpPr>
        <p:spPr bwMode="auto">
          <a:xfrm>
            <a:off x="6634378" y="3477356"/>
            <a:ext cx="777766" cy="801321"/>
          </a:xfrm>
          <a:custGeom>
            <a:avLst/>
            <a:gdLst>
              <a:gd name="T0" fmla="*/ 11 w 157"/>
              <a:gd name="T1" fmla="*/ 6 h 180"/>
              <a:gd name="T2" fmla="*/ 12 w 157"/>
              <a:gd name="T3" fmla="*/ 16 h 180"/>
              <a:gd name="T4" fmla="*/ 25 w 157"/>
              <a:gd name="T5" fmla="*/ 48 h 180"/>
              <a:gd name="T6" fmla="*/ 22 w 157"/>
              <a:gd name="T7" fmla="*/ 64 h 180"/>
              <a:gd name="T8" fmla="*/ 33 w 157"/>
              <a:gd name="T9" fmla="*/ 94 h 180"/>
              <a:gd name="T10" fmla="*/ 23 w 157"/>
              <a:gd name="T11" fmla="*/ 120 h 180"/>
              <a:gd name="T12" fmla="*/ 10 w 157"/>
              <a:gd name="T13" fmla="*/ 144 h 180"/>
              <a:gd name="T14" fmla="*/ 1 w 157"/>
              <a:gd name="T15" fmla="*/ 180 h 180"/>
              <a:gd name="T16" fmla="*/ 8 w 157"/>
              <a:gd name="T17" fmla="*/ 202 h 180"/>
              <a:gd name="T18" fmla="*/ 26 w 157"/>
              <a:gd name="T19" fmla="*/ 199 h 180"/>
              <a:gd name="T20" fmla="*/ 100 w 157"/>
              <a:gd name="T21" fmla="*/ 204 h 180"/>
              <a:gd name="T22" fmla="*/ 117 w 157"/>
              <a:gd name="T23" fmla="*/ 214 h 180"/>
              <a:gd name="T24" fmla="*/ 140 w 157"/>
              <a:gd name="T25" fmla="*/ 214 h 180"/>
              <a:gd name="T26" fmla="*/ 178 w 157"/>
              <a:gd name="T27" fmla="*/ 210 h 180"/>
              <a:gd name="T28" fmla="*/ 166 w 157"/>
              <a:gd name="T29" fmla="*/ 198 h 180"/>
              <a:gd name="T30" fmla="*/ 155 w 157"/>
              <a:gd name="T31" fmla="*/ 126 h 180"/>
              <a:gd name="T32" fmla="*/ 182 w 157"/>
              <a:gd name="T33" fmla="*/ 121 h 180"/>
              <a:gd name="T34" fmla="*/ 184 w 157"/>
              <a:gd name="T35" fmla="*/ 109 h 180"/>
              <a:gd name="T36" fmla="*/ 184 w 157"/>
              <a:gd name="T37" fmla="*/ 94 h 180"/>
              <a:gd name="T38" fmla="*/ 171 w 157"/>
              <a:gd name="T39" fmla="*/ 94 h 180"/>
              <a:gd name="T40" fmla="*/ 159 w 157"/>
              <a:gd name="T41" fmla="*/ 92 h 180"/>
              <a:gd name="T42" fmla="*/ 160 w 157"/>
              <a:gd name="T43" fmla="*/ 73 h 180"/>
              <a:gd name="T44" fmla="*/ 154 w 157"/>
              <a:gd name="T45" fmla="*/ 44 h 180"/>
              <a:gd name="T46" fmla="*/ 153 w 157"/>
              <a:gd name="T47" fmla="*/ 31 h 180"/>
              <a:gd name="T48" fmla="*/ 136 w 157"/>
              <a:gd name="T49" fmla="*/ 25 h 180"/>
              <a:gd name="T50" fmla="*/ 130 w 157"/>
              <a:gd name="T51" fmla="*/ 22 h 180"/>
              <a:gd name="T52" fmla="*/ 119 w 157"/>
              <a:gd name="T53" fmla="*/ 31 h 180"/>
              <a:gd name="T54" fmla="*/ 117 w 157"/>
              <a:gd name="T55" fmla="*/ 40 h 180"/>
              <a:gd name="T56" fmla="*/ 102 w 157"/>
              <a:gd name="T57" fmla="*/ 40 h 180"/>
              <a:gd name="T58" fmla="*/ 79 w 157"/>
              <a:gd name="T59" fmla="*/ 26 h 180"/>
              <a:gd name="T60" fmla="*/ 76 w 157"/>
              <a:gd name="T61" fmla="*/ 7 h 180"/>
              <a:gd name="T62" fmla="*/ 24 w 157"/>
              <a:gd name="T63" fmla="*/ 1 h 180"/>
              <a:gd name="T64" fmla="*/ 12 w 157"/>
              <a:gd name="T65" fmla="*/ 4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80"/>
              <a:gd name="T101" fmla="*/ 157 w 157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80">
                <a:moveTo>
                  <a:pt x="6" y="0"/>
                </a:moveTo>
                <a:cubicBezTo>
                  <a:pt x="6" y="1"/>
                  <a:pt x="9" y="3"/>
                  <a:pt x="9" y="5"/>
                </a:cubicBezTo>
                <a:cubicBezTo>
                  <a:pt x="9" y="6"/>
                  <a:pt x="6" y="5"/>
                  <a:pt x="7" y="6"/>
                </a:cubicBezTo>
                <a:cubicBezTo>
                  <a:pt x="7" y="9"/>
                  <a:pt x="9" y="11"/>
                  <a:pt x="10" y="13"/>
                </a:cubicBezTo>
                <a:cubicBezTo>
                  <a:pt x="12" y="16"/>
                  <a:pt x="14" y="18"/>
                  <a:pt x="15" y="21"/>
                </a:cubicBezTo>
                <a:cubicBezTo>
                  <a:pt x="17" y="27"/>
                  <a:pt x="21" y="33"/>
                  <a:pt x="21" y="40"/>
                </a:cubicBezTo>
                <a:cubicBezTo>
                  <a:pt x="21" y="42"/>
                  <a:pt x="17" y="43"/>
                  <a:pt x="16" y="46"/>
                </a:cubicBezTo>
                <a:cubicBezTo>
                  <a:pt x="16" y="48"/>
                  <a:pt x="17" y="51"/>
                  <a:pt x="18" y="53"/>
                </a:cubicBezTo>
                <a:cubicBezTo>
                  <a:pt x="19" y="57"/>
                  <a:pt x="21" y="61"/>
                  <a:pt x="22" y="65"/>
                </a:cubicBezTo>
                <a:cubicBezTo>
                  <a:pt x="24" y="69"/>
                  <a:pt x="27" y="73"/>
                  <a:pt x="27" y="78"/>
                </a:cubicBezTo>
                <a:cubicBezTo>
                  <a:pt x="27" y="83"/>
                  <a:pt x="26" y="89"/>
                  <a:pt x="24" y="93"/>
                </a:cubicBezTo>
                <a:cubicBezTo>
                  <a:pt x="23" y="96"/>
                  <a:pt x="21" y="98"/>
                  <a:pt x="19" y="100"/>
                </a:cubicBezTo>
                <a:cubicBezTo>
                  <a:pt x="17" y="103"/>
                  <a:pt x="13" y="106"/>
                  <a:pt x="11" y="110"/>
                </a:cubicBezTo>
                <a:cubicBezTo>
                  <a:pt x="9" y="113"/>
                  <a:pt x="9" y="116"/>
                  <a:pt x="8" y="120"/>
                </a:cubicBezTo>
                <a:cubicBezTo>
                  <a:pt x="7" y="125"/>
                  <a:pt x="6" y="131"/>
                  <a:pt x="5" y="137"/>
                </a:cubicBezTo>
                <a:cubicBezTo>
                  <a:pt x="4" y="142"/>
                  <a:pt x="2" y="146"/>
                  <a:pt x="1" y="150"/>
                </a:cubicBezTo>
                <a:cubicBezTo>
                  <a:pt x="0" y="156"/>
                  <a:pt x="0" y="162"/>
                  <a:pt x="0" y="168"/>
                </a:cubicBezTo>
                <a:cubicBezTo>
                  <a:pt x="2" y="168"/>
                  <a:pt x="4" y="168"/>
                  <a:pt x="7" y="168"/>
                </a:cubicBezTo>
                <a:cubicBezTo>
                  <a:pt x="10" y="167"/>
                  <a:pt x="12" y="164"/>
                  <a:pt x="15" y="164"/>
                </a:cubicBezTo>
                <a:cubicBezTo>
                  <a:pt x="17" y="164"/>
                  <a:pt x="20" y="165"/>
                  <a:pt x="22" y="166"/>
                </a:cubicBezTo>
                <a:cubicBezTo>
                  <a:pt x="24" y="167"/>
                  <a:pt x="26" y="170"/>
                  <a:pt x="28" y="170"/>
                </a:cubicBezTo>
                <a:cubicBezTo>
                  <a:pt x="46" y="171"/>
                  <a:pt x="65" y="168"/>
                  <a:pt x="83" y="170"/>
                </a:cubicBezTo>
                <a:cubicBezTo>
                  <a:pt x="86" y="170"/>
                  <a:pt x="87" y="174"/>
                  <a:pt x="89" y="176"/>
                </a:cubicBezTo>
                <a:cubicBezTo>
                  <a:pt x="92" y="177"/>
                  <a:pt x="94" y="178"/>
                  <a:pt x="97" y="178"/>
                </a:cubicBezTo>
                <a:cubicBezTo>
                  <a:pt x="101" y="179"/>
                  <a:pt x="105" y="180"/>
                  <a:pt x="109" y="180"/>
                </a:cubicBezTo>
                <a:cubicBezTo>
                  <a:pt x="111" y="180"/>
                  <a:pt x="114" y="178"/>
                  <a:pt x="116" y="178"/>
                </a:cubicBezTo>
                <a:cubicBezTo>
                  <a:pt x="119" y="178"/>
                  <a:pt x="122" y="180"/>
                  <a:pt x="124" y="180"/>
                </a:cubicBezTo>
                <a:cubicBezTo>
                  <a:pt x="132" y="179"/>
                  <a:pt x="140" y="176"/>
                  <a:pt x="148" y="175"/>
                </a:cubicBezTo>
                <a:cubicBezTo>
                  <a:pt x="146" y="174"/>
                  <a:pt x="144" y="173"/>
                  <a:pt x="142" y="171"/>
                </a:cubicBezTo>
                <a:cubicBezTo>
                  <a:pt x="140" y="170"/>
                  <a:pt x="139" y="167"/>
                  <a:pt x="138" y="165"/>
                </a:cubicBezTo>
                <a:cubicBezTo>
                  <a:pt x="135" y="161"/>
                  <a:pt x="132" y="158"/>
                  <a:pt x="129" y="154"/>
                </a:cubicBezTo>
                <a:lnTo>
                  <a:pt x="129" y="105"/>
                </a:lnTo>
                <a:lnTo>
                  <a:pt x="155" y="105"/>
                </a:lnTo>
                <a:cubicBezTo>
                  <a:pt x="157" y="105"/>
                  <a:pt x="152" y="103"/>
                  <a:pt x="151" y="101"/>
                </a:cubicBezTo>
                <a:cubicBezTo>
                  <a:pt x="151" y="100"/>
                  <a:pt x="153" y="99"/>
                  <a:pt x="153" y="97"/>
                </a:cubicBezTo>
                <a:cubicBezTo>
                  <a:pt x="153" y="95"/>
                  <a:pt x="153" y="93"/>
                  <a:pt x="153" y="91"/>
                </a:cubicBezTo>
                <a:cubicBezTo>
                  <a:pt x="154" y="89"/>
                  <a:pt x="155" y="86"/>
                  <a:pt x="155" y="84"/>
                </a:cubicBezTo>
                <a:cubicBezTo>
                  <a:pt x="155" y="82"/>
                  <a:pt x="154" y="80"/>
                  <a:pt x="153" y="78"/>
                </a:cubicBezTo>
                <a:cubicBezTo>
                  <a:pt x="153" y="77"/>
                  <a:pt x="153" y="76"/>
                  <a:pt x="152" y="76"/>
                </a:cubicBezTo>
                <a:cubicBezTo>
                  <a:pt x="149" y="76"/>
                  <a:pt x="145" y="77"/>
                  <a:pt x="142" y="78"/>
                </a:cubicBezTo>
                <a:cubicBezTo>
                  <a:pt x="139" y="79"/>
                  <a:pt x="135" y="81"/>
                  <a:pt x="132" y="81"/>
                </a:cubicBezTo>
                <a:cubicBezTo>
                  <a:pt x="130" y="81"/>
                  <a:pt x="131" y="79"/>
                  <a:pt x="132" y="77"/>
                </a:cubicBezTo>
                <a:cubicBezTo>
                  <a:pt x="132" y="76"/>
                  <a:pt x="133" y="74"/>
                  <a:pt x="133" y="72"/>
                </a:cubicBezTo>
                <a:cubicBezTo>
                  <a:pt x="133" y="68"/>
                  <a:pt x="134" y="64"/>
                  <a:pt x="133" y="61"/>
                </a:cubicBezTo>
                <a:cubicBezTo>
                  <a:pt x="132" y="58"/>
                  <a:pt x="127" y="58"/>
                  <a:pt x="127" y="55"/>
                </a:cubicBezTo>
                <a:cubicBezTo>
                  <a:pt x="126" y="50"/>
                  <a:pt x="128" y="43"/>
                  <a:pt x="128" y="37"/>
                </a:cubicBezTo>
                <a:cubicBezTo>
                  <a:pt x="128" y="35"/>
                  <a:pt x="127" y="33"/>
                  <a:pt x="126" y="30"/>
                </a:cubicBezTo>
                <a:cubicBezTo>
                  <a:pt x="126" y="29"/>
                  <a:pt x="128" y="28"/>
                  <a:pt x="127" y="26"/>
                </a:cubicBezTo>
                <a:cubicBezTo>
                  <a:pt x="127" y="24"/>
                  <a:pt x="127" y="21"/>
                  <a:pt x="125" y="20"/>
                </a:cubicBezTo>
                <a:cubicBezTo>
                  <a:pt x="121" y="18"/>
                  <a:pt x="117" y="21"/>
                  <a:pt x="113" y="21"/>
                </a:cubicBezTo>
                <a:cubicBezTo>
                  <a:pt x="112" y="20"/>
                  <a:pt x="112" y="18"/>
                  <a:pt x="111" y="18"/>
                </a:cubicBezTo>
                <a:cubicBezTo>
                  <a:pt x="110" y="17"/>
                  <a:pt x="109" y="18"/>
                  <a:pt x="108" y="18"/>
                </a:cubicBezTo>
                <a:cubicBezTo>
                  <a:pt x="105" y="18"/>
                  <a:pt x="102" y="18"/>
                  <a:pt x="100" y="20"/>
                </a:cubicBezTo>
                <a:cubicBezTo>
                  <a:pt x="98" y="21"/>
                  <a:pt x="100" y="24"/>
                  <a:pt x="99" y="26"/>
                </a:cubicBezTo>
                <a:cubicBezTo>
                  <a:pt x="99" y="27"/>
                  <a:pt x="98" y="28"/>
                  <a:pt x="98" y="29"/>
                </a:cubicBezTo>
                <a:cubicBezTo>
                  <a:pt x="97" y="30"/>
                  <a:pt x="98" y="32"/>
                  <a:pt x="97" y="33"/>
                </a:cubicBezTo>
                <a:cubicBezTo>
                  <a:pt x="95" y="34"/>
                  <a:pt x="93" y="33"/>
                  <a:pt x="92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0" y="33"/>
                  <a:pt x="76" y="35"/>
                  <a:pt x="72" y="33"/>
                </a:cubicBezTo>
                <a:cubicBezTo>
                  <a:pt x="68" y="31"/>
                  <a:pt x="67" y="26"/>
                  <a:pt x="66" y="22"/>
                </a:cubicBezTo>
                <a:cubicBezTo>
                  <a:pt x="65" y="19"/>
                  <a:pt x="64" y="16"/>
                  <a:pt x="64" y="14"/>
                </a:cubicBezTo>
                <a:cubicBezTo>
                  <a:pt x="64" y="11"/>
                  <a:pt x="64" y="9"/>
                  <a:pt x="63" y="6"/>
                </a:cubicBezTo>
                <a:cubicBezTo>
                  <a:pt x="63" y="4"/>
                  <a:pt x="64" y="1"/>
                  <a:pt x="62" y="1"/>
                </a:cubicBezTo>
                <a:lnTo>
                  <a:pt x="20" y="1"/>
                </a:lnTo>
                <a:cubicBezTo>
                  <a:pt x="18" y="1"/>
                  <a:pt x="16" y="1"/>
                  <a:pt x="14" y="1"/>
                </a:cubicBezTo>
                <a:cubicBezTo>
                  <a:pt x="12" y="1"/>
                  <a:pt x="11" y="3"/>
                  <a:pt x="10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FFC000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09" name="Freeform 2520"/>
          <p:cNvSpPr>
            <a:spLocks noChangeAspect="1"/>
          </p:cNvSpPr>
          <p:nvPr/>
        </p:nvSpPr>
        <p:spPr bwMode="auto">
          <a:xfrm>
            <a:off x="7745472" y="3150891"/>
            <a:ext cx="662542" cy="708578"/>
          </a:xfrm>
          <a:custGeom>
            <a:avLst/>
            <a:gdLst>
              <a:gd name="T0" fmla="*/ 18 w 134"/>
              <a:gd name="T1" fmla="*/ 132 h 159"/>
              <a:gd name="T2" fmla="*/ 25 w 134"/>
              <a:gd name="T3" fmla="*/ 139 h 159"/>
              <a:gd name="T4" fmla="*/ 36 w 134"/>
              <a:gd name="T5" fmla="*/ 145 h 159"/>
              <a:gd name="T6" fmla="*/ 46 w 134"/>
              <a:gd name="T7" fmla="*/ 149 h 159"/>
              <a:gd name="T8" fmla="*/ 53 w 134"/>
              <a:gd name="T9" fmla="*/ 149 h 159"/>
              <a:gd name="T10" fmla="*/ 64 w 134"/>
              <a:gd name="T11" fmla="*/ 155 h 159"/>
              <a:gd name="T12" fmla="*/ 76 w 134"/>
              <a:gd name="T13" fmla="*/ 167 h 159"/>
              <a:gd name="T14" fmla="*/ 74 w 134"/>
              <a:gd name="T15" fmla="*/ 179 h 159"/>
              <a:gd name="T16" fmla="*/ 78 w 134"/>
              <a:gd name="T17" fmla="*/ 186 h 159"/>
              <a:gd name="T18" fmla="*/ 83 w 134"/>
              <a:gd name="T19" fmla="*/ 189 h 159"/>
              <a:gd name="T20" fmla="*/ 91 w 134"/>
              <a:gd name="T21" fmla="*/ 189 h 159"/>
              <a:gd name="T22" fmla="*/ 97 w 134"/>
              <a:gd name="T23" fmla="*/ 183 h 159"/>
              <a:gd name="T24" fmla="*/ 105 w 134"/>
              <a:gd name="T25" fmla="*/ 191 h 159"/>
              <a:gd name="T26" fmla="*/ 113 w 134"/>
              <a:gd name="T27" fmla="*/ 187 h 159"/>
              <a:gd name="T28" fmla="*/ 121 w 134"/>
              <a:gd name="T29" fmla="*/ 190 h 159"/>
              <a:gd name="T30" fmla="*/ 127 w 134"/>
              <a:gd name="T31" fmla="*/ 184 h 159"/>
              <a:gd name="T32" fmla="*/ 132 w 134"/>
              <a:gd name="T33" fmla="*/ 184 h 159"/>
              <a:gd name="T34" fmla="*/ 136 w 134"/>
              <a:gd name="T35" fmla="*/ 186 h 159"/>
              <a:gd name="T36" fmla="*/ 142 w 134"/>
              <a:gd name="T37" fmla="*/ 183 h 159"/>
              <a:gd name="T38" fmla="*/ 149 w 134"/>
              <a:gd name="T39" fmla="*/ 180 h 159"/>
              <a:gd name="T40" fmla="*/ 161 w 134"/>
              <a:gd name="T41" fmla="*/ 169 h 159"/>
              <a:gd name="T42" fmla="*/ 159 w 134"/>
              <a:gd name="T43" fmla="*/ 163 h 159"/>
              <a:gd name="T44" fmla="*/ 155 w 134"/>
              <a:gd name="T45" fmla="*/ 155 h 159"/>
              <a:gd name="T46" fmla="*/ 153 w 134"/>
              <a:gd name="T47" fmla="*/ 147 h 159"/>
              <a:gd name="T48" fmla="*/ 147 w 134"/>
              <a:gd name="T49" fmla="*/ 132 h 159"/>
              <a:gd name="T50" fmla="*/ 148 w 134"/>
              <a:gd name="T51" fmla="*/ 124 h 159"/>
              <a:gd name="T52" fmla="*/ 148 w 134"/>
              <a:gd name="T53" fmla="*/ 114 h 159"/>
              <a:gd name="T54" fmla="*/ 150 w 134"/>
              <a:gd name="T55" fmla="*/ 108 h 159"/>
              <a:gd name="T56" fmla="*/ 145 w 134"/>
              <a:gd name="T57" fmla="*/ 96 h 159"/>
              <a:gd name="T58" fmla="*/ 139 w 134"/>
              <a:gd name="T59" fmla="*/ 91 h 159"/>
              <a:gd name="T60" fmla="*/ 139 w 134"/>
              <a:gd name="T61" fmla="*/ 84 h 159"/>
              <a:gd name="T62" fmla="*/ 143 w 134"/>
              <a:gd name="T63" fmla="*/ 76 h 159"/>
              <a:gd name="T64" fmla="*/ 148 w 134"/>
              <a:gd name="T65" fmla="*/ 70 h 159"/>
              <a:gd name="T66" fmla="*/ 123 w 134"/>
              <a:gd name="T67" fmla="*/ 47 h 159"/>
              <a:gd name="T68" fmla="*/ 121 w 134"/>
              <a:gd name="T69" fmla="*/ 40 h 159"/>
              <a:gd name="T70" fmla="*/ 61 w 134"/>
              <a:gd name="T71" fmla="*/ 0 h 159"/>
              <a:gd name="T72" fmla="*/ 55 w 134"/>
              <a:gd name="T73" fmla="*/ 4 h 159"/>
              <a:gd name="T74" fmla="*/ 41 w 134"/>
              <a:gd name="T75" fmla="*/ 4 h 159"/>
              <a:gd name="T76" fmla="*/ 23 w 134"/>
              <a:gd name="T77" fmla="*/ 2 h 159"/>
              <a:gd name="T78" fmla="*/ 13 w 134"/>
              <a:gd name="T79" fmla="*/ 5 h 159"/>
              <a:gd name="T80" fmla="*/ 19 w 134"/>
              <a:gd name="T81" fmla="*/ 12 h 159"/>
              <a:gd name="T82" fmla="*/ 19 w 134"/>
              <a:gd name="T83" fmla="*/ 20 h 159"/>
              <a:gd name="T84" fmla="*/ 22 w 134"/>
              <a:gd name="T85" fmla="*/ 26 h 159"/>
              <a:gd name="T86" fmla="*/ 16 w 134"/>
              <a:gd name="T87" fmla="*/ 32 h 159"/>
              <a:gd name="T88" fmla="*/ 16 w 134"/>
              <a:gd name="T89" fmla="*/ 36 h 159"/>
              <a:gd name="T90" fmla="*/ 20 w 134"/>
              <a:gd name="T91" fmla="*/ 40 h 159"/>
              <a:gd name="T92" fmla="*/ 20 w 134"/>
              <a:gd name="T93" fmla="*/ 44 h 159"/>
              <a:gd name="T94" fmla="*/ 14 w 134"/>
              <a:gd name="T95" fmla="*/ 50 h 159"/>
              <a:gd name="T96" fmla="*/ 11 w 134"/>
              <a:gd name="T97" fmla="*/ 56 h 159"/>
              <a:gd name="T98" fmla="*/ 0 w 134"/>
              <a:gd name="T99" fmla="*/ 68 h 159"/>
              <a:gd name="T100" fmla="*/ 1 w 134"/>
              <a:gd name="T101" fmla="*/ 78 h 159"/>
              <a:gd name="T102" fmla="*/ 1 w 134"/>
              <a:gd name="T103" fmla="*/ 86 h 159"/>
              <a:gd name="T104" fmla="*/ 2 w 134"/>
              <a:gd name="T105" fmla="*/ 97 h 159"/>
              <a:gd name="T106" fmla="*/ 8 w 134"/>
              <a:gd name="T107" fmla="*/ 106 h 159"/>
              <a:gd name="T108" fmla="*/ 14 w 134"/>
              <a:gd name="T109" fmla="*/ 118 h 159"/>
              <a:gd name="T110" fmla="*/ 18 w 134"/>
              <a:gd name="T111" fmla="*/ 132 h 1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"/>
              <a:gd name="T169" fmla="*/ 0 h 159"/>
              <a:gd name="T170" fmla="*/ 134 w 134"/>
              <a:gd name="T171" fmla="*/ 159 h 1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" h="159">
                <a:moveTo>
                  <a:pt x="15" y="110"/>
                </a:moveTo>
                <a:lnTo>
                  <a:pt x="21" y="116"/>
                </a:lnTo>
                <a:lnTo>
                  <a:pt x="30" y="121"/>
                </a:lnTo>
                <a:lnTo>
                  <a:pt x="38" y="124"/>
                </a:lnTo>
                <a:lnTo>
                  <a:pt x="44" y="124"/>
                </a:lnTo>
                <a:cubicBezTo>
                  <a:pt x="47" y="126"/>
                  <a:pt x="50" y="127"/>
                  <a:pt x="53" y="129"/>
                </a:cubicBezTo>
                <a:cubicBezTo>
                  <a:pt x="57" y="132"/>
                  <a:pt x="61" y="135"/>
                  <a:pt x="63" y="139"/>
                </a:cubicBezTo>
                <a:cubicBezTo>
                  <a:pt x="64" y="142"/>
                  <a:pt x="61" y="145"/>
                  <a:pt x="62" y="149"/>
                </a:cubicBezTo>
                <a:cubicBezTo>
                  <a:pt x="62" y="151"/>
                  <a:pt x="64" y="153"/>
                  <a:pt x="65" y="155"/>
                </a:cubicBezTo>
                <a:cubicBezTo>
                  <a:pt x="67" y="156"/>
                  <a:pt x="68" y="156"/>
                  <a:pt x="69" y="157"/>
                </a:cubicBezTo>
                <a:cubicBezTo>
                  <a:pt x="71" y="157"/>
                  <a:pt x="74" y="157"/>
                  <a:pt x="76" y="157"/>
                </a:cubicBezTo>
                <a:cubicBezTo>
                  <a:pt x="78" y="156"/>
                  <a:pt x="79" y="152"/>
                  <a:pt x="81" y="152"/>
                </a:cubicBezTo>
                <a:cubicBezTo>
                  <a:pt x="84" y="153"/>
                  <a:pt x="84" y="158"/>
                  <a:pt x="87" y="159"/>
                </a:cubicBezTo>
                <a:cubicBezTo>
                  <a:pt x="90" y="159"/>
                  <a:pt x="92" y="156"/>
                  <a:pt x="94" y="156"/>
                </a:cubicBezTo>
                <a:cubicBezTo>
                  <a:pt x="97" y="156"/>
                  <a:pt x="98" y="159"/>
                  <a:pt x="101" y="158"/>
                </a:cubicBezTo>
                <a:cubicBezTo>
                  <a:pt x="103" y="157"/>
                  <a:pt x="103" y="154"/>
                  <a:pt x="106" y="153"/>
                </a:cubicBezTo>
                <a:cubicBezTo>
                  <a:pt x="107" y="152"/>
                  <a:pt x="109" y="152"/>
                  <a:pt x="110" y="153"/>
                </a:cubicBezTo>
                <a:cubicBezTo>
                  <a:pt x="112" y="153"/>
                  <a:pt x="112" y="155"/>
                  <a:pt x="113" y="155"/>
                </a:cubicBezTo>
                <a:cubicBezTo>
                  <a:pt x="115" y="154"/>
                  <a:pt x="117" y="153"/>
                  <a:pt x="118" y="152"/>
                </a:cubicBezTo>
                <a:cubicBezTo>
                  <a:pt x="120" y="151"/>
                  <a:pt x="123" y="151"/>
                  <a:pt x="124" y="150"/>
                </a:cubicBezTo>
                <a:cubicBezTo>
                  <a:pt x="128" y="148"/>
                  <a:pt x="131" y="144"/>
                  <a:pt x="134" y="141"/>
                </a:cubicBezTo>
                <a:cubicBezTo>
                  <a:pt x="134" y="139"/>
                  <a:pt x="133" y="138"/>
                  <a:pt x="132" y="136"/>
                </a:cubicBezTo>
                <a:cubicBezTo>
                  <a:pt x="131" y="134"/>
                  <a:pt x="129" y="132"/>
                  <a:pt x="129" y="129"/>
                </a:cubicBezTo>
                <a:cubicBezTo>
                  <a:pt x="128" y="127"/>
                  <a:pt x="128" y="124"/>
                  <a:pt x="127" y="122"/>
                </a:cubicBezTo>
                <a:cubicBezTo>
                  <a:pt x="126" y="118"/>
                  <a:pt x="123" y="114"/>
                  <a:pt x="122" y="110"/>
                </a:cubicBezTo>
                <a:cubicBezTo>
                  <a:pt x="122" y="108"/>
                  <a:pt x="123" y="105"/>
                  <a:pt x="123" y="103"/>
                </a:cubicBezTo>
                <a:cubicBezTo>
                  <a:pt x="124" y="100"/>
                  <a:pt x="123" y="97"/>
                  <a:pt x="123" y="95"/>
                </a:cubicBezTo>
                <a:cubicBezTo>
                  <a:pt x="124" y="93"/>
                  <a:pt x="125" y="92"/>
                  <a:pt x="125" y="90"/>
                </a:cubicBezTo>
                <a:cubicBezTo>
                  <a:pt x="124" y="86"/>
                  <a:pt x="123" y="83"/>
                  <a:pt x="121" y="80"/>
                </a:cubicBezTo>
                <a:cubicBezTo>
                  <a:pt x="120" y="78"/>
                  <a:pt x="117" y="78"/>
                  <a:pt x="116" y="76"/>
                </a:cubicBezTo>
                <a:cubicBezTo>
                  <a:pt x="115" y="74"/>
                  <a:pt x="116" y="72"/>
                  <a:pt x="116" y="70"/>
                </a:cubicBezTo>
                <a:cubicBezTo>
                  <a:pt x="117" y="67"/>
                  <a:pt x="118" y="65"/>
                  <a:pt x="119" y="63"/>
                </a:cubicBezTo>
                <a:cubicBezTo>
                  <a:pt x="120" y="61"/>
                  <a:pt x="122" y="59"/>
                  <a:pt x="123" y="58"/>
                </a:cubicBezTo>
                <a:lnTo>
                  <a:pt x="102" y="39"/>
                </a:lnTo>
                <a:lnTo>
                  <a:pt x="101" y="33"/>
                </a:lnTo>
                <a:lnTo>
                  <a:pt x="51" y="0"/>
                </a:lnTo>
                <a:cubicBezTo>
                  <a:pt x="49" y="1"/>
                  <a:pt x="48" y="2"/>
                  <a:pt x="46" y="3"/>
                </a:cubicBezTo>
                <a:cubicBezTo>
                  <a:pt x="42" y="4"/>
                  <a:pt x="38" y="4"/>
                  <a:pt x="34" y="3"/>
                </a:cubicBezTo>
                <a:cubicBezTo>
                  <a:pt x="29" y="3"/>
                  <a:pt x="24" y="2"/>
                  <a:pt x="19" y="2"/>
                </a:cubicBezTo>
                <a:cubicBezTo>
                  <a:pt x="16" y="2"/>
                  <a:pt x="14" y="4"/>
                  <a:pt x="11" y="4"/>
                </a:cubicBezTo>
                <a:cubicBezTo>
                  <a:pt x="13" y="6"/>
                  <a:pt x="15" y="7"/>
                  <a:pt x="16" y="10"/>
                </a:cubicBezTo>
                <a:cubicBezTo>
                  <a:pt x="17" y="12"/>
                  <a:pt x="16" y="14"/>
                  <a:pt x="16" y="17"/>
                </a:cubicBezTo>
                <a:cubicBezTo>
                  <a:pt x="16" y="18"/>
                  <a:pt x="18" y="20"/>
                  <a:pt x="18" y="22"/>
                </a:cubicBezTo>
                <a:cubicBezTo>
                  <a:pt x="17" y="24"/>
                  <a:pt x="14" y="25"/>
                  <a:pt x="13" y="27"/>
                </a:cubicBezTo>
                <a:lnTo>
                  <a:pt x="13" y="30"/>
                </a:lnTo>
                <a:lnTo>
                  <a:pt x="17" y="33"/>
                </a:lnTo>
                <a:lnTo>
                  <a:pt x="17" y="37"/>
                </a:lnTo>
                <a:lnTo>
                  <a:pt x="12" y="42"/>
                </a:lnTo>
                <a:lnTo>
                  <a:pt x="9" y="47"/>
                </a:lnTo>
                <a:lnTo>
                  <a:pt x="0" y="57"/>
                </a:lnTo>
                <a:cubicBezTo>
                  <a:pt x="0" y="60"/>
                  <a:pt x="1" y="63"/>
                  <a:pt x="1" y="65"/>
                </a:cubicBezTo>
                <a:cubicBezTo>
                  <a:pt x="1" y="68"/>
                  <a:pt x="1" y="70"/>
                  <a:pt x="1" y="72"/>
                </a:cubicBezTo>
                <a:cubicBezTo>
                  <a:pt x="1" y="75"/>
                  <a:pt x="1" y="78"/>
                  <a:pt x="2" y="81"/>
                </a:cubicBezTo>
                <a:cubicBezTo>
                  <a:pt x="3" y="84"/>
                  <a:pt x="5" y="86"/>
                  <a:pt x="7" y="88"/>
                </a:cubicBezTo>
                <a:cubicBezTo>
                  <a:pt x="9" y="92"/>
                  <a:pt x="11" y="95"/>
                  <a:pt x="12" y="98"/>
                </a:cubicBezTo>
                <a:cubicBezTo>
                  <a:pt x="14" y="102"/>
                  <a:pt x="14" y="106"/>
                  <a:pt x="15" y="110"/>
                </a:cubicBezTo>
                <a:close/>
              </a:path>
            </a:pathLst>
          </a:custGeom>
          <a:pattFill prst="wdUpDiag">
            <a:fgClr>
              <a:srgbClr val="66CCFF"/>
            </a:fgClr>
            <a:bgClr>
              <a:srgbClr val="FFC000"/>
            </a:bgClr>
          </a:patt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210" name="Freeform 2521"/>
          <p:cNvSpPr>
            <a:spLocks noChangeAspect="1"/>
          </p:cNvSpPr>
          <p:nvPr/>
        </p:nvSpPr>
        <p:spPr bwMode="auto">
          <a:xfrm>
            <a:off x="7712551" y="3251058"/>
            <a:ext cx="119342" cy="152105"/>
          </a:xfrm>
          <a:custGeom>
            <a:avLst/>
            <a:gdLst>
              <a:gd name="T0" fmla="*/ 8 w 24"/>
              <a:gd name="T1" fmla="*/ 41 h 34"/>
              <a:gd name="T2" fmla="*/ 6 w 24"/>
              <a:gd name="T3" fmla="*/ 31 h 34"/>
              <a:gd name="T4" fmla="*/ 4 w 24"/>
              <a:gd name="T5" fmla="*/ 16 h 34"/>
              <a:gd name="T6" fmla="*/ 5 w 24"/>
              <a:gd name="T7" fmla="*/ 11 h 34"/>
              <a:gd name="T8" fmla="*/ 0 w 24"/>
              <a:gd name="T9" fmla="*/ 6 h 34"/>
              <a:gd name="T10" fmla="*/ 5 w 24"/>
              <a:gd name="T11" fmla="*/ 5 h 34"/>
              <a:gd name="T12" fmla="*/ 7 w 24"/>
              <a:gd name="T13" fmla="*/ 7 h 34"/>
              <a:gd name="T14" fmla="*/ 12 w 24"/>
              <a:gd name="T15" fmla="*/ 7 h 34"/>
              <a:gd name="T16" fmla="*/ 15 w 24"/>
              <a:gd name="T17" fmla="*/ 1 h 34"/>
              <a:gd name="T18" fmla="*/ 21 w 24"/>
              <a:gd name="T19" fmla="*/ 2 h 34"/>
              <a:gd name="T20" fmla="*/ 24 w 24"/>
              <a:gd name="T21" fmla="*/ 5 h 34"/>
              <a:gd name="T22" fmla="*/ 24 w 24"/>
              <a:gd name="T23" fmla="*/ 8 h 34"/>
              <a:gd name="T24" fmla="*/ 29 w 24"/>
              <a:gd name="T25" fmla="*/ 12 h 34"/>
              <a:gd name="T26" fmla="*/ 29 w 24"/>
              <a:gd name="T27" fmla="*/ 17 h 34"/>
              <a:gd name="T28" fmla="*/ 23 w 24"/>
              <a:gd name="T29" fmla="*/ 23 h 34"/>
              <a:gd name="T30" fmla="*/ 19 w 24"/>
              <a:gd name="T31" fmla="*/ 29 h 34"/>
              <a:gd name="T32" fmla="*/ 8 w 24"/>
              <a:gd name="T33" fmla="*/ 41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34"/>
              <a:gd name="T53" fmla="*/ 24 w 2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34">
                <a:moveTo>
                  <a:pt x="7" y="34"/>
                </a:moveTo>
                <a:cubicBezTo>
                  <a:pt x="6" y="31"/>
                  <a:pt x="5" y="29"/>
                  <a:pt x="5" y="26"/>
                </a:cubicBezTo>
                <a:cubicBezTo>
                  <a:pt x="4" y="22"/>
                  <a:pt x="3" y="17"/>
                  <a:pt x="3" y="13"/>
                </a:cubicBezTo>
                <a:cubicBezTo>
                  <a:pt x="3" y="12"/>
                  <a:pt x="4" y="11"/>
                  <a:pt x="4" y="9"/>
                </a:cubicBezTo>
                <a:cubicBezTo>
                  <a:pt x="3" y="8"/>
                  <a:pt x="2" y="6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5" y="6"/>
                  <a:pt x="6" y="6"/>
                </a:cubicBezTo>
                <a:cubicBezTo>
                  <a:pt x="7" y="6"/>
                  <a:pt x="9" y="6"/>
                  <a:pt x="10" y="6"/>
                </a:cubicBezTo>
                <a:cubicBezTo>
                  <a:pt x="11" y="5"/>
                  <a:pt x="11" y="2"/>
                  <a:pt x="12" y="1"/>
                </a:cubicBezTo>
                <a:cubicBezTo>
                  <a:pt x="14" y="0"/>
                  <a:pt x="16" y="1"/>
                  <a:pt x="17" y="2"/>
                </a:cubicBezTo>
                <a:cubicBezTo>
                  <a:pt x="19" y="2"/>
                  <a:pt x="19" y="3"/>
                  <a:pt x="20" y="4"/>
                </a:cubicBezTo>
                <a:lnTo>
                  <a:pt x="20" y="7"/>
                </a:lnTo>
                <a:lnTo>
                  <a:pt x="24" y="10"/>
                </a:lnTo>
                <a:lnTo>
                  <a:pt x="24" y="14"/>
                </a:lnTo>
                <a:lnTo>
                  <a:pt x="19" y="19"/>
                </a:lnTo>
                <a:lnTo>
                  <a:pt x="16" y="24"/>
                </a:lnTo>
                <a:lnTo>
                  <a:pt x="7" y="34"/>
                </a:ln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11" name="Freeform 2522"/>
          <p:cNvSpPr>
            <a:spLocks noChangeAspect="1"/>
          </p:cNvSpPr>
          <p:nvPr/>
        </p:nvSpPr>
        <p:spPr bwMode="auto">
          <a:xfrm>
            <a:off x="7708435" y="3169442"/>
            <a:ext cx="127572" cy="111295"/>
          </a:xfrm>
          <a:custGeom>
            <a:avLst/>
            <a:gdLst>
              <a:gd name="T0" fmla="*/ 1 w 26"/>
              <a:gd name="T1" fmla="*/ 29 h 25"/>
              <a:gd name="T2" fmla="*/ 0 w 26"/>
              <a:gd name="T3" fmla="*/ 24 h 25"/>
              <a:gd name="T4" fmla="*/ 5 w 26"/>
              <a:gd name="T5" fmla="*/ 10 h 25"/>
              <a:gd name="T6" fmla="*/ 10 w 26"/>
              <a:gd name="T7" fmla="*/ 4 h 25"/>
              <a:gd name="T8" fmla="*/ 17 w 26"/>
              <a:gd name="T9" fmla="*/ 5 h 25"/>
              <a:gd name="T10" fmla="*/ 23 w 26"/>
              <a:gd name="T11" fmla="*/ 0 h 25"/>
              <a:gd name="T12" fmla="*/ 29 w 26"/>
              <a:gd name="T13" fmla="*/ 7 h 25"/>
              <a:gd name="T14" fmla="*/ 29 w 26"/>
              <a:gd name="T15" fmla="*/ 16 h 25"/>
              <a:gd name="T16" fmla="*/ 31 w 26"/>
              <a:gd name="T17" fmla="*/ 22 h 25"/>
              <a:gd name="T18" fmla="*/ 25 w 26"/>
              <a:gd name="T19" fmla="*/ 28 h 25"/>
              <a:gd name="T20" fmla="*/ 21 w 26"/>
              <a:gd name="T21" fmla="*/ 25 h 25"/>
              <a:gd name="T22" fmla="*/ 16 w 26"/>
              <a:gd name="T23" fmla="*/ 24 h 25"/>
              <a:gd name="T24" fmla="*/ 13 w 26"/>
              <a:gd name="T25" fmla="*/ 30 h 25"/>
              <a:gd name="T26" fmla="*/ 8 w 26"/>
              <a:gd name="T27" fmla="*/ 30 h 25"/>
              <a:gd name="T28" fmla="*/ 6 w 26"/>
              <a:gd name="T29" fmla="*/ 28 h 25"/>
              <a:gd name="T30" fmla="*/ 1 w 26"/>
              <a:gd name="T31" fmla="*/ 29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25"/>
              <a:gd name="T50" fmla="*/ 26 w 26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25">
                <a:moveTo>
                  <a:pt x="1" y="24"/>
                </a:moveTo>
                <a:cubicBezTo>
                  <a:pt x="1" y="22"/>
                  <a:pt x="0" y="21"/>
                  <a:pt x="0" y="20"/>
                </a:cubicBezTo>
                <a:cubicBezTo>
                  <a:pt x="1" y="16"/>
                  <a:pt x="3" y="12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10" y="4"/>
                  <a:pt x="12" y="5"/>
                  <a:pt x="14" y="4"/>
                </a:cubicBezTo>
                <a:cubicBezTo>
                  <a:pt x="17" y="4"/>
                  <a:pt x="18" y="1"/>
                  <a:pt x="19" y="0"/>
                </a:cubicBezTo>
                <a:cubicBezTo>
                  <a:pt x="21" y="2"/>
                  <a:pt x="23" y="3"/>
                  <a:pt x="24" y="6"/>
                </a:cubicBezTo>
                <a:cubicBezTo>
                  <a:pt x="25" y="8"/>
                  <a:pt x="24" y="10"/>
                  <a:pt x="24" y="13"/>
                </a:cubicBezTo>
                <a:cubicBezTo>
                  <a:pt x="24" y="14"/>
                  <a:pt x="26" y="16"/>
                  <a:pt x="26" y="18"/>
                </a:cubicBezTo>
                <a:cubicBezTo>
                  <a:pt x="25" y="20"/>
                  <a:pt x="22" y="21"/>
                  <a:pt x="21" y="23"/>
                </a:cubicBezTo>
                <a:cubicBezTo>
                  <a:pt x="20" y="22"/>
                  <a:pt x="20" y="21"/>
                  <a:pt x="18" y="21"/>
                </a:cubicBezTo>
                <a:cubicBezTo>
                  <a:pt x="17" y="20"/>
                  <a:pt x="15" y="19"/>
                  <a:pt x="13" y="20"/>
                </a:cubicBezTo>
                <a:cubicBezTo>
                  <a:pt x="12" y="21"/>
                  <a:pt x="12" y="24"/>
                  <a:pt x="11" y="25"/>
                </a:cubicBezTo>
                <a:cubicBezTo>
                  <a:pt x="10" y="25"/>
                  <a:pt x="8" y="25"/>
                  <a:pt x="7" y="25"/>
                </a:cubicBezTo>
                <a:cubicBezTo>
                  <a:pt x="6" y="25"/>
                  <a:pt x="6" y="23"/>
                  <a:pt x="5" y="23"/>
                </a:cubicBezTo>
                <a:cubicBezTo>
                  <a:pt x="4" y="23"/>
                  <a:pt x="3" y="23"/>
                  <a:pt x="1" y="24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12" name="Freeform 2523"/>
          <p:cNvSpPr>
            <a:spLocks noChangeAspect="1"/>
          </p:cNvSpPr>
          <p:nvPr/>
        </p:nvSpPr>
        <p:spPr bwMode="auto">
          <a:xfrm>
            <a:off x="6650842" y="3384613"/>
            <a:ext cx="69960" cy="96455"/>
          </a:xfrm>
          <a:custGeom>
            <a:avLst/>
            <a:gdLst>
              <a:gd name="T0" fmla="*/ 4 w 14"/>
              <a:gd name="T1" fmla="*/ 25 h 21"/>
              <a:gd name="T2" fmla="*/ 4 w 14"/>
              <a:gd name="T3" fmla="*/ 17 h 21"/>
              <a:gd name="T4" fmla="*/ 0 w 14"/>
              <a:gd name="T5" fmla="*/ 10 h 21"/>
              <a:gd name="T6" fmla="*/ 12 w 14"/>
              <a:gd name="T7" fmla="*/ 1 h 21"/>
              <a:gd name="T8" fmla="*/ 17 w 14"/>
              <a:gd name="T9" fmla="*/ 5 h 21"/>
              <a:gd name="T10" fmla="*/ 7 w 14"/>
              <a:gd name="T11" fmla="*/ 11 h 21"/>
              <a:gd name="T12" fmla="*/ 9 w 14"/>
              <a:gd name="T13" fmla="*/ 24 h 21"/>
              <a:gd name="T14" fmla="*/ 4 w 14"/>
              <a:gd name="T15" fmla="*/ 25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3" y="20"/>
                </a:moveTo>
                <a:cubicBezTo>
                  <a:pt x="3" y="18"/>
                  <a:pt x="3" y="16"/>
                  <a:pt x="3" y="14"/>
                </a:cubicBezTo>
                <a:cubicBezTo>
                  <a:pt x="2" y="12"/>
                  <a:pt x="1" y="10"/>
                  <a:pt x="0" y="8"/>
                </a:cubicBezTo>
                <a:cubicBezTo>
                  <a:pt x="3" y="6"/>
                  <a:pt x="6" y="2"/>
                  <a:pt x="10" y="1"/>
                </a:cubicBezTo>
                <a:cubicBezTo>
                  <a:pt x="11" y="0"/>
                  <a:pt x="13" y="3"/>
                  <a:pt x="14" y="4"/>
                </a:cubicBezTo>
                <a:cubicBezTo>
                  <a:pt x="11" y="5"/>
                  <a:pt x="8" y="7"/>
                  <a:pt x="6" y="9"/>
                </a:cubicBezTo>
                <a:cubicBezTo>
                  <a:pt x="5" y="12"/>
                  <a:pt x="8" y="16"/>
                  <a:pt x="7" y="19"/>
                </a:cubicBezTo>
                <a:cubicBezTo>
                  <a:pt x="6" y="21"/>
                  <a:pt x="4" y="20"/>
                  <a:pt x="3" y="20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13" name="Freeform 2524"/>
          <p:cNvSpPr>
            <a:spLocks noChangeAspect="1"/>
          </p:cNvSpPr>
          <p:nvPr/>
        </p:nvSpPr>
        <p:spPr bwMode="auto">
          <a:xfrm>
            <a:off x="6667299" y="2761360"/>
            <a:ext cx="1189281" cy="1227953"/>
          </a:xfrm>
          <a:custGeom>
            <a:avLst/>
            <a:gdLst>
              <a:gd name="T0" fmla="*/ 22 w 241"/>
              <a:gd name="T1" fmla="*/ 171 h 275"/>
              <a:gd name="T2" fmla="*/ 40 w 241"/>
              <a:gd name="T3" fmla="*/ 175 h 275"/>
              <a:gd name="T4" fmla="*/ 61 w 241"/>
              <a:gd name="T5" fmla="*/ 146 h 275"/>
              <a:gd name="T6" fmla="*/ 71 w 241"/>
              <a:gd name="T7" fmla="*/ 114 h 275"/>
              <a:gd name="T8" fmla="*/ 86 w 241"/>
              <a:gd name="T9" fmla="*/ 102 h 275"/>
              <a:gd name="T10" fmla="*/ 88 w 241"/>
              <a:gd name="T11" fmla="*/ 65 h 275"/>
              <a:gd name="T12" fmla="*/ 97 w 241"/>
              <a:gd name="T13" fmla="*/ 29 h 275"/>
              <a:gd name="T14" fmla="*/ 107 w 241"/>
              <a:gd name="T15" fmla="*/ 4 h 275"/>
              <a:gd name="T16" fmla="*/ 137 w 241"/>
              <a:gd name="T17" fmla="*/ 16 h 275"/>
              <a:gd name="T18" fmla="*/ 162 w 241"/>
              <a:gd name="T19" fmla="*/ 7 h 275"/>
              <a:gd name="T20" fmla="*/ 186 w 241"/>
              <a:gd name="T21" fmla="*/ 2 h 275"/>
              <a:gd name="T22" fmla="*/ 200 w 241"/>
              <a:gd name="T23" fmla="*/ 0 h 275"/>
              <a:gd name="T24" fmla="*/ 216 w 241"/>
              <a:gd name="T25" fmla="*/ 7 h 275"/>
              <a:gd name="T26" fmla="*/ 236 w 241"/>
              <a:gd name="T27" fmla="*/ 11 h 275"/>
              <a:gd name="T28" fmla="*/ 257 w 241"/>
              <a:gd name="T29" fmla="*/ 12 h 275"/>
              <a:gd name="T30" fmla="*/ 276 w 241"/>
              <a:gd name="T31" fmla="*/ 28 h 275"/>
              <a:gd name="T32" fmla="*/ 279 w 241"/>
              <a:gd name="T33" fmla="*/ 40 h 275"/>
              <a:gd name="T34" fmla="*/ 289 w 241"/>
              <a:gd name="T35" fmla="*/ 54 h 275"/>
              <a:gd name="T36" fmla="*/ 276 w 241"/>
              <a:gd name="T37" fmla="*/ 70 h 275"/>
              <a:gd name="T38" fmla="*/ 265 w 241"/>
              <a:gd name="T39" fmla="*/ 93 h 275"/>
              <a:gd name="T40" fmla="*/ 258 w 241"/>
              <a:gd name="T41" fmla="*/ 119 h 275"/>
              <a:gd name="T42" fmla="*/ 259 w 241"/>
              <a:gd name="T43" fmla="*/ 143 h 275"/>
              <a:gd name="T44" fmla="*/ 263 w 241"/>
              <a:gd name="T45" fmla="*/ 173 h 275"/>
              <a:gd name="T46" fmla="*/ 265 w 241"/>
              <a:gd name="T47" fmla="*/ 202 h 275"/>
              <a:gd name="T48" fmla="*/ 281 w 241"/>
              <a:gd name="T49" fmla="*/ 237 h 275"/>
              <a:gd name="T50" fmla="*/ 251 w 241"/>
              <a:gd name="T51" fmla="*/ 264 h 275"/>
              <a:gd name="T52" fmla="*/ 247 w 241"/>
              <a:gd name="T53" fmla="*/ 300 h 275"/>
              <a:gd name="T54" fmla="*/ 266 w 241"/>
              <a:gd name="T55" fmla="*/ 307 h 275"/>
              <a:gd name="T56" fmla="*/ 245 w 241"/>
              <a:gd name="T57" fmla="*/ 315 h 275"/>
              <a:gd name="T58" fmla="*/ 223 w 241"/>
              <a:gd name="T59" fmla="*/ 294 h 275"/>
              <a:gd name="T60" fmla="*/ 197 w 241"/>
              <a:gd name="T61" fmla="*/ 292 h 275"/>
              <a:gd name="T62" fmla="*/ 176 w 241"/>
              <a:gd name="T63" fmla="*/ 286 h 275"/>
              <a:gd name="T64" fmla="*/ 151 w 241"/>
              <a:gd name="T65" fmla="*/ 290 h 275"/>
              <a:gd name="T66" fmla="*/ 152 w 241"/>
              <a:gd name="T67" fmla="*/ 266 h 275"/>
              <a:gd name="T68" fmla="*/ 144 w 241"/>
              <a:gd name="T69" fmla="*/ 229 h 275"/>
              <a:gd name="T70" fmla="*/ 128 w 241"/>
              <a:gd name="T71" fmla="*/ 218 h 275"/>
              <a:gd name="T72" fmla="*/ 113 w 241"/>
              <a:gd name="T73" fmla="*/ 217 h 275"/>
              <a:gd name="T74" fmla="*/ 109 w 241"/>
              <a:gd name="T75" fmla="*/ 232 h 275"/>
              <a:gd name="T76" fmla="*/ 79 w 241"/>
              <a:gd name="T77" fmla="*/ 232 h 275"/>
              <a:gd name="T78" fmla="*/ 68 w 241"/>
              <a:gd name="T79" fmla="*/ 200 h 275"/>
              <a:gd name="T80" fmla="*/ 10 w 241"/>
              <a:gd name="T81" fmla="*/ 194 h 275"/>
              <a:gd name="T82" fmla="*/ 5 w 241"/>
              <a:gd name="T83" fmla="*/ 191 h 2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1"/>
              <a:gd name="T127" fmla="*/ 0 h 275"/>
              <a:gd name="T128" fmla="*/ 241 w 241"/>
              <a:gd name="T129" fmla="*/ 275 h 2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1" h="275">
                <a:moveTo>
                  <a:pt x="11" y="144"/>
                </a:moveTo>
                <a:cubicBezTo>
                  <a:pt x="12" y="144"/>
                  <a:pt x="14" y="147"/>
                  <a:pt x="16" y="147"/>
                </a:cubicBezTo>
                <a:cubicBezTo>
                  <a:pt x="17" y="146"/>
                  <a:pt x="17" y="143"/>
                  <a:pt x="18" y="142"/>
                </a:cubicBezTo>
                <a:cubicBezTo>
                  <a:pt x="21" y="140"/>
                  <a:pt x="24" y="138"/>
                  <a:pt x="27" y="138"/>
                </a:cubicBezTo>
                <a:cubicBezTo>
                  <a:pt x="29" y="138"/>
                  <a:pt x="26" y="142"/>
                  <a:pt x="27" y="144"/>
                </a:cubicBezTo>
                <a:cubicBezTo>
                  <a:pt x="28" y="145"/>
                  <a:pt x="31" y="146"/>
                  <a:pt x="33" y="145"/>
                </a:cubicBezTo>
                <a:cubicBezTo>
                  <a:pt x="36" y="144"/>
                  <a:pt x="36" y="140"/>
                  <a:pt x="38" y="138"/>
                </a:cubicBezTo>
                <a:cubicBezTo>
                  <a:pt x="40" y="136"/>
                  <a:pt x="45" y="137"/>
                  <a:pt x="47" y="134"/>
                </a:cubicBezTo>
                <a:cubicBezTo>
                  <a:pt x="49" y="130"/>
                  <a:pt x="50" y="126"/>
                  <a:pt x="51" y="121"/>
                </a:cubicBezTo>
                <a:cubicBezTo>
                  <a:pt x="52" y="117"/>
                  <a:pt x="49" y="113"/>
                  <a:pt x="50" y="110"/>
                </a:cubicBezTo>
                <a:cubicBezTo>
                  <a:pt x="51" y="106"/>
                  <a:pt x="55" y="104"/>
                  <a:pt x="57" y="101"/>
                </a:cubicBezTo>
                <a:cubicBezTo>
                  <a:pt x="58" y="99"/>
                  <a:pt x="57" y="96"/>
                  <a:pt x="59" y="95"/>
                </a:cubicBezTo>
                <a:cubicBezTo>
                  <a:pt x="61" y="93"/>
                  <a:pt x="64" y="94"/>
                  <a:pt x="66" y="93"/>
                </a:cubicBezTo>
                <a:cubicBezTo>
                  <a:pt x="67" y="92"/>
                  <a:pt x="65" y="89"/>
                  <a:pt x="66" y="88"/>
                </a:cubicBezTo>
                <a:cubicBezTo>
                  <a:pt x="67" y="87"/>
                  <a:pt x="71" y="87"/>
                  <a:pt x="72" y="85"/>
                </a:cubicBezTo>
                <a:cubicBezTo>
                  <a:pt x="73" y="82"/>
                  <a:pt x="71" y="78"/>
                  <a:pt x="72" y="75"/>
                </a:cubicBezTo>
                <a:cubicBezTo>
                  <a:pt x="72" y="71"/>
                  <a:pt x="72" y="67"/>
                  <a:pt x="72" y="63"/>
                </a:cubicBezTo>
                <a:cubicBezTo>
                  <a:pt x="72" y="60"/>
                  <a:pt x="73" y="57"/>
                  <a:pt x="73" y="54"/>
                </a:cubicBezTo>
                <a:cubicBezTo>
                  <a:pt x="74" y="49"/>
                  <a:pt x="75" y="45"/>
                  <a:pt x="77" y="41"/>
                </a:cubicBezTo>
                <a:cubicBezTo>
                  <a:pt x="78" y="37"/>
                  <a:pt x="81" y="34"/>
                  <a:pt x="81" y="30"/>
                </a:cubicBezTo>
                <a:cubicBezTo>
                  <a:pt x="82" y="28"/>
                  <a:pt x="81" y="26"/>
                  <a:pt x="81" y="24"/>
                </a:cubicBezTo>
                <a:cubicBezTo>
                  <a:pt x="81" y="21"/>
                  <a:pt x="80" y="18"/>
                  <a:pt x="81" y="14"/>
                </a:cubicBezTo>
                <a:cubicBezTo>
                  <a:pt x="81" y="12"/>
                  <a:pt x="83" y="9"/>
                  <a:pt x="84" y="7"/>
                </a:cubicBezTo>
                <a:cubicBezTo>
                  <a:pt x="85" y="5"/>
                  <a:pt x="87" y="4"/>
                  <a:pt x="89" y="3"/>
                </a:cubicBezTo>
                <a:cubicBezTo>
                  <a:pt x="90" y="3"/>
                  <a:pt x="93" y="2"/>
                  <a:pt x="94" y="3"/>
                </a:cubicBezTo>
                <a:cubicBezTo>
                  <a:pt x="98" y="5"/>
                  <a:pt x="101" y="9"/>
                  <a:pt x="105" y="11"/>
                </a:cubicBezTo>
                <a:cubicBezTo>
                  <a:pt x="108" y="13"/>
                  <a:pt x="111" y="12"/>
                  <a:pt x="114" y="13"/>
                </a:cubicBezTo>
                <a:cubicBezTo>
                  <a:pt x="119" y="14"/>
                  <a:pt x="123" y="17"/>
                  <a:pt x="127" y="16"/>
                </a:cubicBezTo>
                <a:cubicBezTo>
                  <a:pt x="130" y="16"/>
                  <a:pt x="130" y="11"/>
                  <a:pt x="131" y="9"/>
                </a:cubicBezTo>
                <a:cubicBezTo>
                  <a:pt x="132" y="8"/>
                  <a:pt x="134" y="6"/>
                  <a:pt x="135" y="6"/>
                </a:cubicBezTo>
                <a:cubicBezTo>
                  <a:pt x="138" y="6"/>
                  <a:pt x="140" y="9"/>
                  <a:pt x="142" y="9"/>
                </a:cubicBezTo>
                <a:cubicBezTo>
                  <a:pt x="145" y="9"/>
                  <a:pt x="149" y="7"/>
                  <a:pt x="152" y="6"/>
                </a:cubicBezTo>
                <a:cubicBezTo>
                  <a:pt x="153" y="5"/>
                  <a:pt x="154" y="2"/>
                  <a:pt x="155" y="2"/>
                </a:cubicBezTo>
                <a:cubicBezTo>
                  <a:pt x="157" y="2"/>
                  <a:pt x="157" y="5"/>
                  <a:pt x="158" y="5"/>
                </a:cubicBezTo>
                <a:cubicBezTo>
                  <a:pt x="160" y="6"/>
                  <a:pt x="162" y="6"/>
                  <a:pt x="164" y="5"/>
                </a:cubicBezTo>
                <a:cubicBezTo>
                  <a:pt x="166" y="4"/>
                  <a:pt x="165" y="0"/>
                  <a:pt x="167" y="0"/>
                </a:cubicBezTo>
                <a:cubicBezTo>
                  <a:pt x="170" y="0"/>
                  <a:pt x="171" y="4"/>
                  <a:pt x="173" y="4"/>
                </a:cubicBezTo>
                <a:cubicBezTo>
                  <a:pt x="175" y="4"/>
                  <a:pt x="176" y="2"/>
                  <a:pt x="177" y="2"/>
                </a:cubicBezTo>
                <a:cubicBezTo>
                  <a:pt x="179" y="2"/>
                  <a:pt x="178" y="6"/>
                  <a:pt x="180" y="6"/>
                </a:cubicBezTo>
                <a:cubicBezTo>
                  <a:pt x="183" y="5"/>
                  <a:pt x="184" y="2"/>
                  <a:pt x="187" y="2"/>
                </a:cubicBezTo>
                <a:cubicBezTo>
                  <a:pt x="188" y="2"/>
                  <a:pt x="190" y="4"/>
                  <a:pt x="191" y="5"/>
                </a:cubicBezTo>
                <a:cubicBezTo>
                  <a:pt x="193" y="6"/>
                  <a:pt x="195" y="8"/>
                  <a:pt x="197" y="9"/>
                </a:cubicBezTo>
                <a:cubicBezTo>
                  <a:pt x="199" y="10"/>
                  <a:pt x="202" y="12"/>
                  <a:pt x="204" y="12"/>
                </a:cubicBezTo>
                <a:cubicBezTo>
                  <a:pt x="206" y="12"/>
                  <a:pt x="207" y="10"/>
                  <a:pt x="208" y="10"/>
                </a:cubicBezTo>
                <a:cubicBezTo>
                  <a:pt x="210" y="9"/>
                  <a:pt x="212" y="10"/>
                  <a:pt x="214" y="10"/>
                </a:cubicBezTo>
                <a:cubicBezTo>
                  <a:pt x="216" y="9"/>
                  <a:pt x="216" y="7"/>
                  <a:pt x="218" y="7"/>
                </a:cubicBezTo>
                <a:cubicBezTo>
                  <a:pt x="221" y="9"/>
                  <a:pt x="224" y="13"/>
                  <a:pt x="226" y="17"/>
                </a:cubicBezTo>
                <a:cubicBezTo>
                  <a:pt x="228" y="18"/>
                  <a:pt x="228" y="21"/>
                  <a:pt x="230" y="23"/>
                </a:cubicBezTo>
                <a:cubicBezTo>
                  <a:pt x="231" y="24"/>
                  <a:pt x="232" y="25"/>
                  <a:pt x="233" y="26"/>
                </a:cubicBezTo>
                <a:cubicBezTo>
                  <a:pt x="234" y="27"/>
                  <a:pt x="236" y="29"/>
                  <a:pt x="235" y="30"/>
                </a:cubicBezTo>
                <a:cubicBezTo>
                  <a:pt x="235" y="31"/>
                  <a:pt x="233" y="32"/>
                  <a:pt x="233" y="33"/>
                </a:cubicBezTo>
                <a:cubicBezTo>
                  <a:pt x="233" y="35"/>
                  <a:pt x="236" y="35"/>
                  <a:pt x="237" y="36"/>
                </a:cubicBezTo>
                <a:cubicBezTo>
                  <a:pt x="237" y="39"/>
                  <a:pt x="234" y="41"/>
                  <a:pt x="235" y="43"/>
                </a:cubicBezTo>
                <a:cubicBezTo>
                  <a:pt x="236" y="44"/>
                  <a:pt x="240" y="43"/>
                  <a:pt x="241" y="45"/>
                </a:cubicBezTo>
                <a:cubicBezTo>
                  <a:pt x="241" y="47"/>
                  <a:pt x="237" y="47"/>
                  <a:pt x="236" y="49"/>
                </a:cubicBezTo>
                <a:cubicBezTo>
                  <a:pt x="234" y="50"/>
                  <a:pt x="232" y="51"/>
                  <a:pt x="231" y="53"/>
                </a:cubicBezTo>
                <a:cubicBezTo>
                  <a:pt x="230" y="54"/>
                  <a:pt x="231" y="56"/>
                  <a:pt x="230" y="58"/>
                </a:cubicBezTo>
                <a:cubicBezTo>
                  <a:pt x="229" y="59"/>
                  <a:pt x="227" y="59"/>
                  <a:pt x="227" y="61"/>
                </a:cubicBezTo>
                <a:cubicBezTo>
                  <a:pt x="225" y="63"/>
                  <a:pt x="225" y="65"/>
                  <a:pt x="224" y="68"/>
                </a:cubicBezTo>
                <a:cubicBezTo>
                  <a:pt x="223" y="71"/>
                  <a:pt x="222" y="74"/>
                  <a:pt x="221" y="77"/>
                </a:cubicBezTo>
                <a:cubicBezTo>
                  <a:pt x="220" y="79"/>
                  <a:pt x="220" y="81"/>
                  <a:pt x="220" y="83"/>
                </a:cubicBezTo>
                <a:cubicBezTo>
                  <a:pt x="220" y="87"/>
                  <a:pt x="219" y="90"/>
                  <a:pt x="219" y="94"/>
                </a:cubicBezTo>
                <a:cubicBezTo>
                  <a:pt x="218" y="96"/>
                  <a:pt x="216" y="97"/>
                  <a:pt x="215" y="99"/>
                </a:cubicBezTo>
                <a:cubicBezTo>
                  <a:pt x="214" y="103"/>
                  <a:pt x="212" y="107"/>
                  <a:pt x="211" y="111"/>
                </a:cubicBezTo>
                <a:cubicBezTo>
                  <a:pt x="211" y="112"/>
                  <a:pt x="212" y="113"/>
                  <a:pt x="212" y="115"/>
                </a:cubicBezTo>
                <a:cubicBezTo>
                  <a:pt x="214" y="116"/>
                  <a:pt x="215" y="118"/>
                  <a:pt x="216" y="119"/>
                </a:cubicBezTo>
                <a:cubicBezTo>
                  <a:pt x="216" y="121"/>
                  <a:pt x="215" y="122"/>
                  <a:pt x="215" y="123"/>
                </a:cubicBezTo>
                <a:cubicBezTo>
                  <a:pt x="215" y="127"/>
                  <a:pt x="216" y="132"/>
                  <a:pt x="217" y="136"/>
                </a:cubicBezTo>
                <a:cubicBezTo>
                  <a:pt x="217" y="139"/>
                  <a:pt x="218" y="141"/>
                  <a:pt x="219" y="144"/>
                </a:cubicBezTo>
                <a:cubicBezTo>
                  <a:pt x="219" y="147"/>
                  <a:pt x="220" y="150"/>
                  <a:pt x="220" y="152"/>
                </a:cubicBezTo>
                <a:cubicBezTo>
                  <a:pt x="220" y="155"/>
                  <a:pt x="220" y="157"/>
                  <a:pt x="220" y="159"/>
                </a:cubicBezTo>
                <a:cubicBezTo>
                  <a:pt x="220" y="162"/>
                  <a:pt x="220" y="165"/>
                  <a:pt x="221" y="168"/>
                </a:cubicBezTo>
                <a:cubicBezTo>
                  <a:pt x="222" y="171"/>
                  <a:pt x="224" y="173"/>
                  <a:pt x="226" y="175"/>
                </a:cubicBezTo>
                <a:cubicBezTo>
                  <a:pt x="228" y="179"/>
                  <a:pt x="230" y="182"/>
                  <a:pt x="231" y="185"/>
                </a:cubicBezTo>
                <a:cubicBezTo>
                  <a:pt x="233" y="189"/>
                  <a:pt x="233" y="193"/>
                  <a:pt x="234" y="197"/>
                </a:cubicBezTo>
                <a:cubicBezTo>
                  <a:pt x="226" y="198"/>
                  <a:pt x="218" y="195"/>
                  <a:pt x="211" y="198"/>
                </a:cubicBezTo>
                <a:cubicBezTo>
                  <a:pt x="207" y="201"/>
                  <a:pt x="208" y="208"/>
                  <a:pt x="207" y="212"/>
                </a:cubicBezTo>
                <a:cubicBezTo>
                  <a:pt x="207" y="215"/>
                  <a:pt x="209" y="216"/>
                  <a:pt x="209" y="219"/>
                </a:cubicBezTo>
                <a:cubicBezTo>
                  <a:pt x="209" y="223"/>
                  <a:pt x="208" y="228"/>
                  <a:pt x="207" y="233"/>
                </a:cubicBezTo>
                <a:cubicBezTo>
                  <a:pt x="207" y="235"/>
                  <a:pt x="205" y="237"/>
                  <a:pt x="205" y="239"/>
                </a:cubicBezTo>
                <a:cubicBezTo>
                  <a:pt x="205" y="243"/>
                  <a:pt x="205" y="246"/>
                  <a:pt x="206" y="249"/>
                </a:cubicBezTo>
                <a:cubicBezTo>
                  <a:pt x="208" y="252"/>
                  <a:pt x="211" y="255"/>
                  <a:pt x="214" y="256"/>
                </a:cubicBezTo>
                <a:cubicBezTo>
                  <a:pt x="215" y="257"/>
                  <a:pt x="216" y="257"/>
                  <a:pt x="218" y="257"/>
                </a:cubicBezTo>
                <a:cubicBezTo>
                  <a:pt x="219" y="257"/>
                  <a:pt x="223" y="254"/>
                  <a:pt x="222" y="255"/>
                </a:cubicBezTo>
                <a:cubicBezTo>
                  <a:pt x="221" y="260"/>
                  <a:pt x="221" y="267"/>
                  <a:pt x="220" y="272"/>
                </a:cubicBezTo>
                <a:cubicBezTo>
                  <a:pt x="219" y="275"/>
                  <a:pt x="214" y="274"/>
                  <a:pt x="212" y="273"/>
                </a:cubicBezTo>
                <a:cubicBezTo>
                  <a:pt x="208" y="271"/>
                  <a:pt x="207" y="266"/>
                  <a:pt x="204" y="262"/>
                </a:cubicBezTo>
                <a:cubicBezTo>
                  <a:pt x="201" y="260"/>
                  <a:pt x="199" y="257"/>
                  <a:pt x="197" y="255"/>
                </a:cubicBezTo>
                <a:cubicBezTo>
                  <a:pt x="195" y="253"/>
                  <a:pt x="193" y="252"/>
                  <a:pt x="191" y="250"/>
                </a:cubicBezTo>
                <a:cubicBezTo>
                  <a:pt x="189" y="248"/>
                  <a:pt x="189" y="244"/>
                  <a:pt x="186" y="244"/>
                </a:cubicBezTo>
                <a:cubicBezTo>
                  <a:pt x="183" y="244"/>
                  <a:pt x="183" y="249"/>
                  <a:pt x="181" y="250"/>
                </a:cubicBezTo>
                <a:cubicBezTo>
                  <a:pt x="177" y="250"/>
                  <a:pt x="173" y="249"/>
                  <a:pt x="169" y="247"/>
                </a:cubicBezTo>
                <a:cubicBezTo>
                  <a:pt x="167" y="247"/>
                  <a:pt x="166" y="245"/>
                  <a:pt x="164" y="243"/>
                </a:cubicBezTo>
                <a:cubicBezTo>
                  <a:pt x="164" y="242"/>
                  <a:pt x="164" y="240"/>
                  <a:pt x="163" y="240"/>
                </a:cubicBezTo>
                <a:cubicBezTo>
                  <a:pt x="160" y="240"/>
                  <a:pt x="157" y="243"/>
                  <a:pt x="154" y="243"/>
                </a:cubicBezTo>
                <a:cubicBezTo>
                  <a:pt x="151" y="242"/>
                  <a:pt x="150" y="240"/>
                  <a:pt x="147" y="238"/>
                </a:cubicBezTo>
                <a:cubicBezTo>
                  <a:pt x="147" y="237"/>
                  <a:pt x="147" y="236"/>
                  <a:pt x="146" y="236"/>
                </a:cubicBezTo>
                <a:cubicBezTo>
                  <a:pt x="143" y="236"/>
                  <a:pt x="139" y="237"/>
                  <a:pt x="136" y="238"/>
                </a:cubicBezTo>
                <a:cubicBezTo>
                  <a:pt x="133" y="239"/>
                  <a:pt x="129" y="241"/>
                  <a:pt x="126" y="241"/>
                </a:cubicBezTo>
                <a:cubicBezTo>
                  <a:pt x="124" y="241"/>
                  <a:pt x="125" y="239"/>
                  <a:pt x="126" y="237"/>
                </a:cubicBezTo>
                <a:cubicBezTo>
                  <a:pt x="126" y="236"/>
                  <a:pt x="127" y="234"/>
                  <a:pt x="127" y="232"/>
                </a:cubicBezTo>
                <a:cubicBezTo>
                  <a:pt x="127" y="228"/>
                  <a:pt x="128" y="224"/>
                  <a:pt x="127" y="221"/>
                </a:cubicBezTo>
                <a:cubicBezTo>
                  <a:pt x="126" y="218"/>
                  <a:pt x="121" y="218"/>
                  <a:pt x="121" y="215"/>
                </a:cubicBezTo>
                <a:cubicBezTo>
                  <a:pt x="120" y="210"/>
                  <a:pt x="122" y="203"/>
                  <a:pt x="122" y="197"/>
                </a:cubicBezTo>
                <a:cubicBezTo>
                  <a:pt x="122" y="195"/>
                  <a:pt x="121" y="193"/>
                  <a:pt x="120" y="190"/>
                </a:cubicBezTo>
                <a:cubicBezTo>
                  <a:pt x="120" y="189"/>
                  <a:pt x="122" y="188"/>
                  <a:pt x="121" y="186"/>
                </a:cubicBezTo>
                <a:cubicBezTo>
                  <a:pt x="121" y="184"/>
                  <a:pt x="121" y="181"/>
                  <a:pt x="119" y="180"/>
                </a:cubicBezTo>
                <a:cubicBezTo>
                  <a:pt x="115" y="178"/>
                  <a:pt x="111" y="181"/>
                  <a:pt x="107" y="181"/>
                </a:cubicBezTo>
                <a:cubicBezTo>
                  <a:pt x="106" y="180"/>
                  <a:pt x="106" y="178"/>
                  <a:pt x="105" y="178"/>
                </a:cubicBezTo>
                <a:cubicBezTo>
                  <a:pt x="104" y="177"/>
                  <a:pt x="103" y="178"/>
                  <a:pt x="102" y="178"/>
                </a:cubicBezTo>
                <a:cubicBezTo>
                  <a:pt x="99" y="178"/>
                  <a:pt x="96" y="178"/>
                  <a:pt x="94" y="180"/>
                </a:cubicBezTo>
                <a:cubicBezTo>
                  <a:pt x="92" y="181"/>
                  <a:pt x="94" y="184"/>
                  <a:pt x="93" y="186"/>
                </a:cubicBezTo>
                <a:cubicBezTo>
                  <a:pt x="93" y="187"/>
                  <a:pt x="92" y="188"/>
                  <a:pt x="92" y="189"/>
                </a:cubicBezTo>
                <a:cubicBezTo>
                  <a:pt x="91" y="190"/>
                  <a:pt x="92" y="192"/>
                  <a:pt x="91" y="193"/>
                </a:cubicBezTo>
                <a:cubicBezTo>
                  <a:pt x="89" y="194"/>
                  <a:pt x="87" y="193"/>
                  <a:pt x="86" y="193"/>
                </a:cubicBezTo>
                <a:cubicBezTo>
                  <a:pt x="83" y="193"/>
                  <a:pt x="81" y="193"/>
                  <a:pt x="79" y="193"/>
                </a:cubicBezTo>
                <a:cubicBezTo>
                  <a:pt x="74" y="193"/>
                  <a:pt x="70" y="195"/>
                  <a:pt x="66" y="193"/>
                </a:cubicBezTo>
                <a:cubicBezTo>
                  <a:pt x="62" y="191"/>
                  <a:pt x="61" y="186"/>
                  <a:pt x="60" y="182"/>
                </a:cubicBezTo>
                <a:cubicBezTo>
                  <a:pt x="59" y="179"/>
                  <a:pt x="58" y="176"/>
                  <a:pt x="58" y="174"/>
                </a:cubicBezTo>
                <a:cubicBezTo>
                  <a:pt x="58" y="171"/>
                  <a:pt x="58" y="169"/>
                  <a:pt x="57" y="166"/>
                </a:cubicBezTo>
                <a:cubicBezTo>
                  <a:pt x="57" y="164"/>
                  <a:pt x="58" y="161"/>
                  <a:pt x="56" y="161"/>
                </a:cubicBezTo>
                <a:lnTo>
                  <a:pt x="14" y="161"/>
                </a:lnTo>
                <a:cubicBezTo>
                  <a:pt x="12" y="161"/>
                  <a:pt x="10" y="161"/>
                  <a:pt x="8" y="161"/>
                </a:cubicBezTo>
                <a:cubicBezTo>
                  <a:pt x="6" y="161"/>
                  <a:pt x="5" y="163"/>
                  <a:pt x="4" y="163"/>
                </a:cubicBezTo>
                <a:cubicBezTo>
                  <a:pt x="2" y="163"/>
                  <a:pt x="1" y="161"/>
                  <a:pt x="0" y="160"/>
                </a:cubicBezTo>
                <a:cubicBezTo>
                  <a:pt x="1" y="160"/>
                  <a:pt x="3" y="161"/>
                  <a:pt x="4" y="159"/>
                </a:cubicBezTo>
                <a:cubicBezTo>
                  <a:pt x="5" y="156"/>
                  <a:pt x="2" y="152"/>
                  <a:pt x="3" y="149"/>
                </a:cubicBezTo>
                <a:cubicBezTo>
                  <a:pt x="5" y="147"/>
                  <a:pt x="8" y="145"/>
                  <a:pt x="11" y="144"/>
                </a:cubicBezTo>
                <a:close/>
              </a:path>
            </a:pathLst>
          </a:custGeom>
          <a:pattFill prst="wdUpDiag">
            <a:fgClr>
              <a:srgbClr val="66CCFF"/>
            </a:fgClr>
            <a:bgClr>
              <a:srgbClr val="FFC000"/>
            </a:bgClr>
          </a:patt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14" name="Freeform 2525"/>
          <p:cNvSpPr>
            <a:spLocks noChangeAspect="1"/>
          </p:cNvSpPr>
          <p:nvPr/>
        </p:nvSpPr>
        <p:spPr bwMode="auto">
          <a:xfrm>
            <a:off x="6597339" y="2865236"/>
            <a:ext cx="473245" cy="556476"/>
          </a:xfrm>
          <a:custGeom>
            <a:avLst/>
            <a:gdLst>
              <a:gd name="T0" fmla="*/ 13 w 96"/>
              <a:gd name="T1" fmla="*/ 150 h 125"/>
              <a:gd name="T2" fmla="*/ 6 w 96"/>
              <a:gd name="T3" fmla="*/ 140 h 125"/>
              <a:gd name="T4" fmla="*/ 0 w 96"/>
              <a:gd name="T5" fmla="*/ 132 h 125"/>
              <a:gd name="T6" fmla="*/ 2 w 96"/>
              <a:gd name="T7" fmla="*/ 126 h 125"/>
              <a:gd name="T8" fmla="*/ 10 w 96"/>
              <a:gd name="T9" fmla="*/ 127 h 125"/>
              <a:gd name="T10" fmla="*/ 11 w 96"/>
              <a:gd name="T11" fmla="*/ 119 h 125"/>
              <a:gd name="T12" fmla="*/ 5 w 96"/>
              <a:gd name="T13" fmla="*/ 113 h 125"/>
              <a:gd name="T14" fmla="*/ 6 w 96"/>
              <a:gd name="T15" fmla="*/ 104 h 125"/>
              <a:gd name="T16" fmla="*/ 17 w 96"/>
              <a:gd name="T17" fmla="*/ 106 h 125"/>
              <a:gd name="T18" fmla="*/ 19 w 96"/>
              <a:gd name="T19" fmla="*/ 97 h 125"/>
              <a:gd name="T20" fmla="*/ 26 w 96"/>
              <a:gd name="T21" fmla="*/ 103 h 125"/>
              <a:gd name="T22" fmla="*/ 36 w 96"/>
              <a:gd name="T23" fmla="*/ 102 h 125"/>
              <a:gd name="T24" fmla="*/ 38 w 96"/>
              <a:gd name="T25" fmla="*/ 106 h 125"/>
              <a:gd name="T26" fmla="*/ 43 w 96"/>
              <a:gd name="T27" fmla="*/ 106 h 125"/>
              <a:gd name="T28" fmla="*/ 44 w 96"/>
              <a:gd name="T29" fmla="*/ 95 h 125"/>
              <a:gd name="T30" fmla="*/ 44 w 96"/>
              <a:gd name="T31" fmla="*/ 83 h 125"/>
              <a:gd name="T32" fmla="*/ 47 w 96"/>
              <a:gd name="T33" fmla="*/ 74 h 125"/>
              <a:gd name="T34" fmla="*/ 40 w 96"/>
              <a:gd name="T35" fmla="*/ 72 h 125"/>
              <a:gd name="T36" fmla="*/ 42 w 96"/>
              <a:gd name="T37" fmla="*/ 59 h 125"/>
              <a:gd name="T38" fmla="*/ 50 w 96"/>
              <a:gd name="T39" fmla="*/ 54 h 125"/>
              <a:gd name="T40" fmla="*/ 50 w 96"/>
              <a:gd name="T41" fmla="*/ 42 h 125"/>
              <a:gd name="T42" fmla="*/ 34 w 96"/>
              <a:gd name="T43" fmla="*/ 41 h 125"/>
              <a:gd name="T44" fmla="*/ 31 w 96"/>
              <a:gd name="T45" fmla="*/ 35 h 125"/>
              <a:gd name="T46" fmla="*/ 35 w 96"/>
              <a:gd name="T47" fmla="*/ 26 h 125"/>
              <a:gd name="T48" fmla="*/ 52 w 96"/>
              <a:gd name="T49" fmla="*/ 26 h 125"/>
              <a:gd name="T50" fmla="*/ 75 w 96"/>
              <a:gd name="T51" fmla="*/ 35 h 125"/>
              <a:gd name="T52" fmla="*/ 75 w 96"/>
              <a:gd name="T53" fmla="*/ 29 h 125"/>
              <a:gd name="T54" fmla="*/ 77 w 96"/>
              <a:gd name="T55" fmla="*/ 22 h 125"/>
              <a:gd name="T56" fmla="*/ 80 w 96"/>
              <a:gd name="T57" fmla="*/ 18 h 125"/>
              <a:gd name="T58" fmla="*/ 81 w 96"/>
              <a:gd name="T59" fmla="*/ 8 h 125"/>
              <a:gd name="T60" fmla="*/ 83 w 96"/>
              <a:gd name="T61" fmla="*/ 2 h 125"/>
              <a:gd name="T62" fmla="*/ 93 w 96"/>
              <a:gd name="T63" fmla="*/ 2 h 125"/>
              <a:gd name="T64" fmla="*/ 98 w 96"/>
              <a:gd name="T65" fmla="*/ 0 h 125"/>
              <a:gd name="T66" fmla="*/ 105 w 96"/>
              <a:gd name="T67" fmla="*/ 2 h 125"/>
              <a:gd name="T68" fmla="*/ 114 w 96"/>
              <a:gd name="T69" fmla="*/ 1 h 125"/>
              <a:gd name="T70" fmla="*/ 114 w 96"/>
              <a:gd name="T71" fmla="*/ 8 h 125"/>
              <a:gd name="T72" fmla="*/ 109 w 96"/>
              <a:gd name="T73" fmla="*/ 22 h 125"/>
              <a:gd name="T74" fmla="*/ 104 w 96"/>
              <a:gd name="T75" fmla="*/ 37 h 125"/>
              <a:gd name="T76" fmla="*/ 103 w 96"/>
              <a:gd name="T77" fmla="*/ 48 h 125"/>
              <a:gd name="T78" fmla="*/ 103 w 96"/>
              <a:gd name="T79" fmla="*/ 62 h 125"/>
              <a:gd name="T80" fmla="*/ 103 w 96"/>
              <a:gd name="T81" fmla="*/ 74 h 125"/>
              <a:gd name="T82" fmla="*/ 96 w 96"/>
              <a:gd name="T83" fmla="*/ 78 h 125"/>
              <a:gd name="T84" fmla="*/ 96 w 96"/>
              <a:gd name="T85" fmla="*/ 84 h 125"/>
              <a:gd name="T86" fmla="*/ 87 w 96"/>
              <a:gd name="T87" fmla="*/ 86 h 125"/>
              <a:gd name="T88" fmla="*/ 85 w 96"/>
              <a:gd name="T89" fmla="*/ 94 h 125"/>
              <a:gd name="T90" fmla="*/ 77 w 96"/>
              <a:gd name="T91" fmla="*/ 104 h 125"/>
              <a:gd name="T92" fmla="*/ 78 w 96"/>
              <a:gd name="T93" fmla="*/ 118 h 125"/>
              <a:gd name="T94" fmla="*/ 73 w 96"/>
              <a:gd name="T95" fmla="*/ 133 h 125"/>
              <a:gd name="T96" fmla="*/ 62 w 96"/>
              <a:gd name="T97" fmla="*/ 138 h 125"/>
              <a:gd name="T98" fmla="*/ 56 w 96"/>
              <a:gd name="T99" fmla="*/ 146 h 125"/>
              <a:gd name="T100" fmla="*/ 49 w 96"/>
              <a:gd name="T101" fmla="*/ 145 h 125"/>
              <a:gd name="T102" fmla="*/ 49 w 96"/>
              <a:gd name="T103" fmla="*/ 138 h 125"/>
              <a:gd name="T104" fmla="*/ 38 w 96"/>
              <a:gd name="T105" fmla="*/ 143 h 125"/>
              <a:gd name="T106" fmla="*/ 36 w 96"/>
              <a:gd name="T107" fmla="*/ 149 h 125"/>
              <a:gd name="T108" fmla="*/ 30 w 96"/>
              <a:gd name="T109" fmla="*/ 145 h 125"/>
              <a:gd name="T110" fmla="*/ 25 w 96"/>
              <a:gd name="T111" fmla="*/ 142 h 125"/>
              <a:gd name="T112" fmla="*/ 13 w 96"/>
              <a:gd name="T113" fmla="*/ 150 h 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"/>
              <a:gd name="T172" fmla="*/ 0 h 125"/>
              <a:gd name="T173" fmla="*/ 96 w 96"/>
              <a:gd name="T174" fmla="*/ 125 h 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" h="125">
                <a:moveTo>
                  <a:pt x="11" y="125"/>
                </a:moveTo>
                <a:lnTo>
                  <a:pt x="5" y="117"/>
                </a:lnTo>
                <a:lnTo>
                  <a:pt x="0" y="110"/>
                </a:lnTo>
                <a:cubicBezTo>
                  <a:pt x="1" y="108"/>
                  <a:pt x="1" y="106"/>
                  <a:pt x="2" y="105"/>
                </a:cubicBezTo>
                <a:cubicBezTo>
                  <a:pt x="4" y="104"/>
                  <a:pt x="7" y="107"/>
                  <a:pt x="8" y="106"/>
                </a:cubicBezTo>
                <a:cubicBezTo>
                  <a:pt x="9" y="104"/>
                  <a:pt x="9" y="101"/>
                  <a:pt x="9" y="99"/>
                </a:cubicBezTo>
                <a:cubicBezTo>
                  <a:pt x="8" y="97"/>
                  <a:pt x="4" y="96"/>
                  <a:pt x="4" y="94"/>
                </a:cubicBezTo>
                <a:cubicBezTo>
                  <a:pt x="3" y="91"/>
                  <a:pt x="3" y="88"/>
                  <a:pt x="5" y="87"/>
                </a:cubicBezTo>
                <a:cubicBezTo>
                  <a:pt x="8" y="85"/>
                  <a:pt x="12" y="90"/>
                  <a:pt x="14" y="88"/>
                </a:cubicBezTo>
                <a:cubicBezTo>
                  <a:pt x="16" y="87"/>
                  <a:pt x="14" y="82"/>
                  <a:pt x="16" y="81"/>
                </a:cubicBezTo>
                <a:cubicBezTo>
                  <a:pt x="19" y="80"/>
                  <a:pt x="20" y="85"/>
                  <a:pt x="22" y="86"/>
                </a:cubicBezTo>
                <a:cubicBezTo>
                  <a:pt x="25" y="87"/>
                  <a:pt x="28" y="85"/>
                  <a:pt x="30" y="85"/>
                </a:cubicBezTo>
                <a:cubicBezTo>
                  <a:pt x="31" y="86"/>
                  <a:pt x="31" y="88"/>
                  <a:pt x="32" y="88"/>
                </a:cubicBezTo>
                <a:cubicBezTo>
                  <a:pt x="33" y="89"/>
                  <a:pt x="35" y="90"/>
                  <a:pt x="36" y="88"/>
                </a:cubicBezTo>
                <a:cubicBezTo>
                  <a:pt x="38" y="86"/>
                  <a:pt x="37" y="82"/>
                  <a:pt x="37" y="79"/>
                </a:cubicBezTo>
                <a:cubicBezTo>
                  <a:pt x="37" y="76"/>
                  <a:pt x="37" y="72"/>
                  <a:pt x="37" y="69"/>
                </a:cubicBezTo>
                <a:cubicBezTo>
                  <a:pt x="37" y="67"/>
                  <a:pt x="40" y="64"/>
                  <a:pt x="39" y="62"/>
                </a:cubicBezTo>
                <a:cubicBezTo>
                  <a:pt x="38" y="60"/>
                  <a:pt x="34" y="62"/>
                  <a:pt x="33" y="60"/>
                </a:cubicBezTo>
                <a:cubicBezTo>
                  <a:pt x="32" y="56"/>
                  <a:pt x="33" y="52"/>
                  <a:pt x="35" y="49"/>
                </a:cubicBezTo>
                <a:cubicBezTo>
                  <a:pt x="36" y="47"/>
                  <a:pt x="40" y="47"/>
                  <a:pt x="42" y="45"/>
                </a:cubicBezTo>
                <a:cubicBezTo>
                  <a:pt x="43" y="42"/>
                  <a:pt x="45" y="37"/>
                  <a:pt x="42" y="35"/>
                </a:cubicBezTo>
                <a:cubicBezTo>
                  <a:pt x="39" y="32"/>
                  <a:pt x="32" y="36"/>
                  <a:pt x="28" y="34"/>
                </a:cubicBezTo>
                <a:cubicBezTo>
                  <a:pt x="26" y="34"/>
                  <a:pt x="26" y="31"/>
                  <a:pt x="26" y="29"/>
                </a:cubicBezTo>
                <a:cubicBezTo>
                  <a:pt x="26" y="27"/>
                  <a:pt x="28" y="24"/>
                  <a:pt x="29" y="22"/>
                </a:cubicBezTo>
                <a:cubicBezTo>
                  <a:pt x="34" y="22"/>
                  <a:pt x="38" y="21"/>
                  <a:pt x="43" y="22"/>
                </a:cubicBezTo>
                <a:cubicBezTo>
                  <a:pt x="50" y="23"/>
                  <a:pt x="56" y="28"/>
                  <a:pt x="63" y="29"/>
                </a:cubicBezTo>
                <a:cubicBezTo>
                  <a:pt x="64" y="29"/>
                  <a:pt x="62" y="26"/>
                  <a:pt x="63" y="24"/>
                </a:cubicBezTo>
                <a:cubicBezTo>
                  <a:pt x="63" y="22"/>
                  <a:pt x="63" y="20"/>
                  <a:pt x="64" y="18"/>
                </a:cubicBezTo>
                <a:cubicBezTo>
                  <a:pt x="65" y="17"/>
                  <a:pt x="67" y="17"/>
                  <a:pt x="67" y="15"/>
                </a:cubicBezTo>
                <a:cubicBezTo>
                  <a:pt x="68" y="13"/>
                  <a:pt x="68" y="10"/>
                  <a:pt x="68" y="7"/>
                </a:cubicBezTo>
                <a:cubicBezTo>
                  <a:pt x="68" y="6"/>
                  <a:pt x="68" y="3"/>
                  <a:pt x="69" y="2"/>
                </a:cubicBezTo>
                <a:cubicBezTo>
                  <a:pt x="72" y="1"/>
                  <a:pt x="75" y="2"/>
                  <a:pt x="78" y="2"/>
                </a:cubicBezTo>
                <a:cubicBezTo>
                  <a:pt x="79" y="2"/>
                  <a:pt x="80" y="0"/>
                  <a:pt x="82" y="0"/>
                </a:cubicBezTo>
                <a:cubicBezTo>
                  <a:pt x="84" y="1"/>
                  <a:pt x="86" y="2"/>
                  <a:pt x="88" y="2"/>
                </a:cubicBezTo>
                <a:cubicBezTo>
                  <a:pt x="90" y="3"/>
                  <a:pt x="92" y="2"/>
                  <a:pt x="95" y="1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11"/>
                  <a:pt x="92" y="14"/>
                  <a:pt x="91" y="18"/>
                </a:cubicBezTo>
                <a:cubicBezTo>
                  <a:pt x="89" y="22"/>
                  <a:pt x="88" y="26"/>
                  <a:pt x="87" y="31"/>
                </a:cubicBezTo>
                <a:cubicBezTo>
                  <a:pt x="87" y="34"/>
                  <a:pt x="86" y="37"/>
                  <a:pt x="86" y="40"/>
                </a:cubicBezTo>
                <a:cubicBezTo>
                  <a:pt x="86" y="44"/>
                  <a:pt x="86" y="48"/>
                  <a:pt x="86" y="52"/>
                </a:cubicBezTo>
                <a:cubicBezTo>
                  <a:pt x="85" y="55"/>
                  <a:pt x="87" y="59"/>
                  <a:pt x="86" y="62"/>
                </a:cubicBezTo>
                <a:cubicBezTo>
                  <a:pt x="85" y="64"/>
                  <a:pt x="81" y="64"/>
                  <a:pt x="80" y="65"/>
                </a:cubicBezTo>
                <a:cubicBezTo>
                  <a:pt x="79" y="66"/>
                  <a:pt x="81" y="69"/>
                  <a:pt x="80" y="70"/>
                </a:cubicBezTo>
                <a:cubicBezTo>
                  <a:pt x="78" y="71"/>
                  <a:pt x="75" y="70"/>
                  <a:pt x="73" y="72"/>
                </a:cubicBezTo>
                <a:cubicBezTo>
                  <a:pt x="71" y="73"/>
                  <a:pt x="72" y="76"/>
                  <a:pt x="71" y="78"/>
                </a:cubicBezTo>
                <a:cubicBezTo>
                  <a:pt x="69" y="81"/>
                  <a:pt x="65" y="83"/>
                  <a:pt x="64" y="87"/>
                </a:cubicBezTo>
                <a:cubicBezTo>
                  <a:pt x="63" y="90"/>
                  <a:pt x="66" y="94"/>
                  <a:pt x="65" y="98"/>
                </a:cubicBezTo>
                <a:cubicBezTo>
                  <a:pt x="64" y="103"/>
                  <a:pt x="63" y="107"/>
                  <a:pt x="61" y="111"/>
                </a:cubicBezTo>
                <a:cubicBezTo>
                  <a:pt x="59" y="114"/>
                  <a:pt x="54" y="113"/>
                  <a:pt x="52" y="115"/>
                </a:cubicBezTo>
                <a:cubicBezTo>
                  <a:pt x="50" y="117"/>
                  <a:pt x="50" y="121"/>
                  <a:pt x="47" y="122"/>
                </a:cubicBezTo>
                <a:cubicBezTo>
                  <a:pt x="45" y="123"/>
                  <a:pt x="42" y="122"/>
                  <a:pt x="41" y="121"/>
                </a:cubicBezTo>
                <a:cubicBezTo>
                  <a:pt x="40" y="119"/>
                  <a:pt x="43" y="115"/>
                  <a:pt x="41" y="115"/>
                </a:cubicBezTo>
                <a:cubicBezTo>
                  <a:pt x="38" y="115"/>
                  <a:pt x="35" y="117"/>
                  <a:pt x="32" y="119"/>
                </a:cubicBezTo>
                <a:cubicBezTo>
                  <a:pt x="31" y="120"/>
                  <a:pt x="31" y="123"/>
                  <a:pt x="30" y="124"/>
                </a:cubicBezTo>
                <a:cubicBezTo>
                  <a:pt x="28" y="124"/>
                  <a:pt x="26" y="121"/>
                  <a:pt x="25" y="121"/>
                </a:cubicBezTo>
                <a:cubicBezTo>
                  <a:pt x="24" y="120"/>
                  <a:pt x="22" y="117"/>
                  <a:pt x="21" y="118"/>
                </a:cubicBezTo>
                <a:cubicBezTo>
                  <a:pt x="17" y="119"/>
                  <a:pt x="14" y="123"/>
                  <a:pt x="11" y="125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39" name="Freeform 2550"/>
          <p:cNvSpPr>
            <a:spLocks noChangeAspect="1"/>
          </p:cNvSpPr>
          <p:nvPr/>
        </p:nvSpPr>
        <p:spPr bwMode="auto">
          <a:xfrm>
            <a:off x="4844282" y="1292268"/>
            <a:ext cx="510282" cy="445179"/>
          </a:xfrm>
          <a:custGeom>
            <a:avLst/>
            <a:gdLst>
              <a:gd name="T0" fmla="*/ 1 w 104"/>
              <a:gd name="T1" fmla="*/ 120 h 100"/>
              <a:gd name="T2" fmla="*/ 1 w 104"/>
              <a:gd name="T3" fmla="*/ 103 h 100"/>
              <a:gd name="T4" fmla="*/ 5 w 104"/>
              <a:gd name="T5" fmla="*/ 95 h 100"/>
              <a:gd name="T6" fmla="*/ 11 w 104"/>
              <a:gd name="T7" fmla="*/ 83 h 100"/>
              <a:gd name="T8" fmla="*/ 18 w 104"/>
              <a:gd name="T9" fmla="*/ 71 h 100"/>
              <a:gd name="T10" fmla="*/ 24 w 104"/>
              <a:gd name="T11" fmla="*/ 60 h 100"/>
              <a:gd name="T12" fmla="*/ 32 w 104"/>
              <a:gd name="T13" fmla="*/ 52 h 100"/>
              <a:gd name="T14" fmla="*/ 36 w 104"/>
              <a:gd name="T15" fmla="*/ 28 h 100"/>
              <a:gd name="T16" fmla="*/ 50 w 104"/>
              <a:gd name="T17" fmla="*/ 19 h 100"/>
              <a:gd name="T18" fmla="*/ 54 w 104"/>
              <a:gd name="T19" fmla="*/ 4 h 100"/>
              <a:gd name="T20" fmla="*/ 57 w 104"/>
              <a:gd name="T21" fmla="*/ 0 h 100"/>
              <a:gd name="T22" fmla="*/ 124 w 104"/>
              <a:gd name="T23" fmla="*/ 0 h 100"/>
              <a:gd name="T24" fmla="*/ 124 w 104"/>
              <a:gd name="T25" fmla="*/ 6 h 100"/>
              <a:gd name="T26" fmla="*/ 124 w 104"/>
              <a:gd name="T27" fmla="*/ 31 h 100"/>
              <a:gd name="T28" fmla="*/ 75 w 104"/>
              <a:gd name="T29" fmla="*/ 31 h 100"/>
              <a:gd name="T30" fmla="*/ 75 w 104"/>
              <a:gd name="T31" fmla="*/ 76 h 100"/>
              <a:gd name="T32" fmla="*/ 70 w 104"/>
              <a:gd name="T33" fmla="*/ 78 h 100"/>
              <a:gd name="T34" fmla="*/ 64 w 104"/>
              <a:gd name="T35" fmla="*/ 79 h 100"/>
              <a:gd name="T36" fmla="*/ 56 w 104"/>
              <a:gd name="T37" fmla="*/ 89 h 100"/>
              <a:gd name="T38" fmla="*/ 58 w 104"/>
              <a:gd name="T39" fmla="*/ 110 h 100"/>
              <a:gd name="T40" fmla="*/ 56 w 104"/>
              <a:gd name="T41" fmla="*/ 114 h 100"/>
              <a:gd name="T42" fmla="*/ 6 w 104"/>
              <a:gd name="T43" fmla="*/ 113 h 100"/>
              <a:gd name="T44" fmla="*/ 1 w 104"/>
              <a:gd name="T45" fmla="*/ 120 h 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00"/>
              <a:gd name="T71" fmla="*/ 104 w 104"/>
              <a:gd name="T72" fmla="*/ 100 h 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00">
                <a:moveTo>
                  <a:pt x="1" y="100"/>
                </a:moveTo>
                <a:cubicBezTo>
                  <a:pt x="1" y="95"/>
                  <a:pt x="0" y="91"/>
                  <a:pt x="1" y="86"/>
                </a:cubicBezTo>
                <a:cubicBezTo>
                  <a:pt x="1" y="84"/>
                  <a:pt x="3" y="81"/>
                  <a:pt x="4" y="79"/>
                </a:cubicBezTo>
                <a:cubicBezTo>
                  <a:pt x="6" y="76"/>
                  <a:pt x="8" y="72"/>
                  <a:pt x="9" y="69"/>
                </a:cubicBezTo>
                <a:cubicBezTo>
                  <a:pt x="11" y="66"/>
                  <a:pt x="13" y="62"/>
                  <a:pt x="15" y="59"/>
                </a:cubicBezTo>
                <a:cubicBezTo>
                  <a:pt x="16" y="56"/>
                  <a:pt x="18" y="53"/>
                  <a:pt x="20" y="50"/>
                </a:cubicBezTo>
                <a:cubicBezTo>
                  <a:pt x="22" y="47"/>
                  <a:pt x="26" y="46"/>
                  <a:pt x="27" y="43"/>
                </a:cubicBezTo>
                <a:cubicBezTo>
                  <a:pt x="30" y="37"/>
                  <a:pt x="27" y="29"/>
                  <a:pt x="30" y="23"/>
                </a:cubicBezTo>
                <a:cubicBezTo>
                  <a:pt x="32" y="19"/>
                  <a:pt x="39" y="19"/>
                  <a:pt x="42" y="16"/>
                </a:cubicBezTo>
                <a:cubicBezTo>
                  <a:pt x="44" y="12"/>
                  <a:pt x="43" y="7"/>
                  <a:pt x="45" y="3"/>
                </a:cubicBezTo>
                <a:cubicBezTo>
                  <a:pt x="45" y="2"/>
                  <a:pt x="47" y="1"/>
                  <a:pt x="48" y="0"/>
                </a:cubicBezTo>
                <a:lnTo>
                  <a:pt x="104" y="0"/>
                </a:lnTo>
                <a:lnTo>
                  <a:pt x="104" y="5"/>
                </a:lnTo>
                <a:lnTo>
                  <a:pt x="104" y="26"/>
                </a:lnTo>
                <a:lnTo>
                  <a:pt x="63" y="26"/>
                </a:lnTo>
                <a:lnTo>
                  <a:pt x="63" y="63"/>
                </a:lnTo>
                <a:lnTo>
                  <a:pt x="59" y="65"/>
                </a:lnTo>
                <a:cubicBezTo>
                  <a:pt x="57" y="65"/>
                  <a:pt x="55" y="65"/>
                  <a:pt x="54" y="66"/>
                </a:cubicBezTo>
                <a:cubicBezTo>
                  <a:pt x="51" y="68"/>
                  <a:pt x="49" y="71"/>
                  <a:pt x="47" y="74"/>
                </a:cubicBezTo>
                <a:cubicBezTo>
                  <a:pt x="47" y="80"/>
                  <a:pt x="49" y="86"/>
                  <a:pt x="49" y="92"/>
                </a:cubicBezTo>
                <a:cubicBezTo>
                  <a:pt x="49" y="94"/>
                  <a:pt x="47" y="94"/>
                  <a:pt x="47" y="95"/>
                </a:cubicBezTo>
                <a:lnTo>
                  <a:pt x="5" y="94"/>
                </a:lnTo>
                <a:lnTo>
                  <a:pt x="1" y="100"/>
                </a:ln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40" name="Freeform 2551"/>
          <p:cNvSpPr>
            <a:spLocks noChangeAspect="1"/>
          </p:cNvSpPr>
          <p:nvPr/>
        </p:nvSpPr>
        <p:spPr bwMode="auto">
          <a:xfrm>
            <a:off x="5078848" y="713536"/>
            <a:ext cx="740730" cy="578732"/>
          </a:xfrm>
          <a:custGeom>
            <a:avLst/>
            <a:gdLst>
              <a:gd name="T0" fmla="*/ 166 w 150"/>
              <a:gd name="T1" fmla="*/ 17 h 130"/>
              <a:gd name="T2" fmla="*/ 157 w 150"/>
              <a:gd name="T3" fmla="*/ 16 h 130"/>
              <a:gd name="T4" fmla="*/ 151 w 150"/>
              <a:gd name="T5" fmla="*/ 12 h 130"/>
              <a:gd name="T6" fmla="*/ 142 w 150"/>
              <a:gd name="T7" fmla="*/ 13 h 130"/>
              <a:gd name="T8" fmla="*/ 128 w 150"/>
              <a:gd name="T9" fmla="*/ 14 h 130"/>
              <a:gd name="T10" fmla="*/ 121 w 150"/>
              <a:gd name="T11" fmla="*/ 6 h 130"/>
              <a:gd name="T12" fmla="*/ 122 w 150"/>
              <a:gd name="T13" fmla="*/ 1 h 130"/>
              <a:gd name="T14" fmla="*/ 112 w 150"/>
              <a:gd name="T15" fmla="*/ 4 h 130"/>
              <a:gd name="T16" fmla="*/ 106 w 150"/>
              <a:gd name="T17" fmla="*/ 14 h 130"/>
              <a:gd name="T18" fmla="*/ 98 w 150"/>
              <a:gd name="T19" fmla="*/ 31 h 130"/>
              <a:gd name="T20" fmla="*/ 91 w 150"/>
              <a:gd name="T21" fmla="*/ 42 h 130"/>
              <a:gd name="T22" fmla="*/ 78 w 150"/>
              <a:gd name="T23" fmla="*/ 48 h 130"/>
              <a:gd name="T24" fmla="*/ 70 w 150"/>
              <a:gd name="T25" fmla="*/ 54 h 130"/>
              <a:gd name="T26" fmla="*/ 59 w 150"/>
              <a:gd name="T27" fmla="*/ 65 h 130"/>
              <a:gd name="T28" fmla="*/ 59 w 150"/>
              <a:gd name="T29" fmla="*/ 70 h 130"/>
              <a:gd name="T30" fmla="*/ 52 w 150"/>
              <a:gd name="T31" fmla="*/ 82 h 130"/>
              <a:gd name="T32" fmla="*/ 50 w 150"/>
              <a:gd name="T33" fmla="*/ 101 h 130"/>
              <a:gd name="T34" fmla="*/ 55 w 150"/>
              <a:gd name="T35" fmla="*/ 108 h 130"/>
              <a:gd name="T36" fmla="*/ 46 w 150"/>
              <a:gd name="T37" fmla="*/ 120 h 130"/>
              <a:gd name="T38" fmla="*/ 42 w 150"/>
              <a:gd name="T39" fmla="*/ 126 h 130"/>
              <a:gd name="T40" fmla="*/ 30 w 150"/>
              <a:gd name="T41" fmla="*/ 136 h 130"/>
              <a:gd name="T42" fmla="*/ 25 w 150"/>
              <a:gd name="T43" fmla="*/ 144 h 130"/>
              <a:gd name="T44" fmla="*/ 18 w 150"/>
              <a:gd name="T45" fmla="*/ 144 h 130"/>
              <a:gd name="T46" fmla="*/ 6 w 150"/>
              <a:gd name="T47" fmla="*/ 150 h 130"/>
              <a:gd name="T48" fmla="*/ 0 w 150"/>
              <a:gd name="T49" fmla="*/ 156 h 130"/>
              <a:gd name="T50" fmla="*/ 67 w 150"/>
              <a:gd name="T51" fmla="*/ 156 h 130"/>
              <a:gd name="T52" fmla="*/ 67 w 150"/>
              <a:gd name="T53" fmla="*/ 138 h 130"/>
              <a:gd name="T54" fmla="*/ 79 w 150"/>
              <a:gd name="T55" fmla="*/ 128 h 130"/>
              <a:gd name="T56" fmla="*/ 89 w 150"/>
              <a:gd name="T57" fmla="*/ 122 h 130"/>
              <a:gd name="T58" fmla="*/ 97 w 150"/>
              <a:gd name="T59" fmla="*/ 120 h 130"/>
              <a:gd name="T60" fmla="*/ 101 w 150"/>
              <a:gd name="T61" fmla="*/ 116 h 130"/>
              <a:gd name="T62" fmla="*/ 110 w 150"/>
              <a:gd name="T63" fmla="*/ 116 h 130"/>
              <a:gd name="T64" fmla="*/ 120 w 150"/>
              <a:gd name="T65" fmla="*/ 114 h 130"/>
              <a:gd name="T66" fmla="*/ 127 w 150"/>
              <a:gd name="T67" fmla="*/ 103 h 130"/>
              <a:gd name="T68" fmla="*/ 142 w 150"/>
              <a:gd name="T69" fmla="*/ 100 h 130"/>
              <a:gd name="T70" fmla="*/ 145 w 150"/>
              <a:gd name="T71" fmla="*/ 95 h 130"/>
              <a:gd name="T72" fmla="*/ 139 w 150"/>
              <a:gd name="T73" fmla="*/ 90 h 130"/>
              <a:gd name="T74" fmla="*/ 144 w 150"/>
              <a:gd name="T75" fmla="*/ 83 h 130"/>
              <a:gd name="T76" fmla="*/ 155 w 150"/>
              <a:gd name="T77" fmla="*/ 80 h 130"/>
              <a:gd name="T78" fmla="*/ 169 w 150"/>
              <a:gd name="T79" fmla="*/ 77 h 130"/>
              <a:gd name="T80" fmla="*/ 176 w 150"/>
              <a:gd name="T81" fmla="*/ 76 h 130"/>
              <a:gd name="T82" fmla="*/ 180 w 150"/>
              <a:gd name="T83" fmla="*/ 67 h 130"/>
              <a:gd name="T84" fmla="*/ 175 w 150"/>
              <a:gd name="T85" fmla="*/ 62 h 130"/>
              <a:gd name="T86" fmla="*/ 175 w 150"/>
              <a:gd name="T87" fmla="*/ 58 h 130"/>
              <a:gd name="T88" fmla="*/ 172 w 150"/>
              <a:gd name="T89" fmla="*/ 53 h 130"/>
              <a:gd name="T90" fmla="*/ 173 w 150"/>
              <a:gd name="T91" fmla="*/ 40 h 130"/>
              <a:gd name="T92" fmla="*/ 172 w 150"/>
              <a:gd name="T93" fmla="*/ 24 h 130"/>
              <a:gd name="T94" fmla="*/ 166 w 150"/>
              <a:gd name="T95" fmla="*/ 17 h 1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"/>
              <a:gd name="T145" fmla="*/ 0 h 130"/>
              <a:gd name="T146" fmla="*/ 150 w 150"/>
              <a:gd name="T147" fmla="*/ 130 h 1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" h="130">
                <a:moveTo>
                  <a:pt x="138" y="14"/>
                </a:moveTo>
                <a:lnTo>
                  <a:pt x="131" y="13"/>
                </a:lnTo>
                <a:cubicBezTo>
                  <a:pt x="129" y="13"/>
                  <a:pt x="128" y="10"/>
                  <a:pt x="126" y="10"/>
                </a:cubicBezTo>
                <a:cubicBezTo>
                  <a:pt x="124" y="9"/>
                  <a:pt x="121" y="11"/>
                  <a:pt x="118" y="11"/>
                </a:cubicBezTo>
                <a:cubicBezTo>
                  <a:pt x="115" y="12"/>
                  <a:pt x="111" y="13"/>
                  <a:pt x="107" y="12"/>
                </a:cubicBezTo>
                <a:cubicBezTo>
                  <a:pt x="104" y="11"/>
                  <a:pt x="102" y="8"/>
                  <a:pt x="101" y="5"/>
                </a:cubicBezTo>
                <a:cubicBezTo>
                  <a:pt x="100" y="4"/>
                  <a:pt x="103" y="2"/>
                  <a:pt x="102" y="1"/>
                </a:cubicBezTo>
                <a:cubicBezTo>
                  <a:pt x="99" y="0"/>
                  <a:pt x="95" y="1"/>
                  <a:pt x="93" y="3"/>
                </a:cubicBezTo>
                <a:cubicBezTo>
                  <a:pt x="91" y="5"/>
                  <a:pt x="90" y="9"/>
                  <a:pt x="88" y="12"/>
                </a:cubicBezTo>
                <a:cubicBezTo>
                  <a:pt x="86" y="16"/>
                  <a:pt x="85" y="21"/>
                  <a:pt x="82" y="26"/>
                </a:cubicBezTo>
                <a:cubicBezTo>
                  <a:pt x="80" y="29"/>
                  <a:pt x="79" y="33"/>
                  <a:pt x="76" y="35"/>
                </a:cubicBezTo>
                <a:cubicBezTo>
                  <a:pt x="73" y="38"/>
                  <a:pt x="68" y="38"/>
                  <a:pt x="65" y="40"/>
                </a:cubicBezTo>
                <a:cubicBezTo>
                  <a:pt x="62" y="41"/>
                  <a:pt x="60" y="43"/>
                  <a:pt x="58" y="45"/>
                </a:cubicBezTo>
                <a:cubicBezTo>
                  <a:pt x="55" y="48"/>
                  <a:pt x="51" y="51"/>
                  <a:pt x="49" y="54"/>
                </a:cubicBezTo>
                <a:cubicBezTo>
                  <a:pt x="48" y="55"/>
                  <a:pt x="49" y="57"/>
                  <a:pt x="49" y="58"/>
                </a:cubicBezTo>
                <a:cubicBezTo>
                  <a:pt x="47" y="62"/>
                  <a:pt x="44" y="64"/>
                  <a:pt x="43" y="68"/>
                </a:cubicBezTo>
                <a:cubicBezTo>
                  <a:pt x="41" y="73"/>
                  <a:pt x="41" y="79"/>
                  <a:pt x="42" y="84"/>
                </a:cubicBezTo>
                <a:cubicBezTo>
                  <a:pt x="43" y="86"/>
                  <a:pt x="46" y="88"/>
                  <a:pt x="46" y="90"/>
                </a:cubicBezTo>
                <a:cubicBezTo>
                  <a:pt x="44" y="94"/>
                  <a:pt x="40" y="96"/>
                  <a:pt x="38" y="100"/>
                </a:cubicBezTo>
                <a:cubicBezTo>
                  <a:pt x="37" y="101"/>
                  <a:pt x="37" y="104"/>
                  <a:pt x="35" y="105"/>
                </a:cubicBezTo>
                <a:cubicBezTo>
                  <a:pt x="33" y="108"/>
                  <a:pt x="28" y="110"/>
                  <a:pt x="25" y="113"/>
                </a:cubicBezTo>
                <a:cubicBezTo>
                  <a:pt x="23" y="115"/>
                  <a:pt x="23" y="118"/>
                  <a:pt x="21" y="120"/>
                </a:cubicBezTo>
                <a:cubicBezTo>
                  <a:pt x="19" y="121"/>
                  <a:pt x="17" y="119"/>
                  <a:pt x="15" y="120"/>
                </a:cubicBezTo>
                <a:cubicBezTo>
                  <a:pt x="12" y="121"/>
                  <a:pt x="8" y="123"/>
                  <a:pt x="5" y="125"/>
                </a:cubicBezTo>
                <a:cubicBezTo>
                  <a:pt x="3" y="126"/>
                  <a:pt x="2" y="128"/>
                  <a:pt x="0" y="130"/>
                </a:cubicBezTo>
                <a:lnTo>
                  <a:pt x="56" y="130"/>
                </a:lnTo>
                <a:lnTo>
                  <a:pt x="56" y="115"/>
                </a:lnTo>
                <a:cubicBezTo>
                  <a:pt x="56" y="112"/>
                  <a:pt x="63" y="110"/>
                  <a:pt x="66" y="107"/>
                </a:cubicBezTo>
                <a:cubicBezTo>
                  <a:pt x="68" y="105"/>
                  <a:pt x="71" y="103"/>
                  <a:pt x="74" y="102"/>
                </a:cubicBezTo>
                <a:cubicBezTo>
                  <a:pt x="76" y="101"/>
                  <a:pt x="79" y="102"/>
                  <a:pt x="81" y="100"/>
                </a:cubicBezTo>
                <a:cubicBezTo>
                  <a:pt x="82" y="100"/>
                  <a:pt x="82" y="97"/>
                  <a:pt x="84" y="97"/>
                </a:cubicBezTo>
                <a:cubicBezTo>
                  <a:pt x="86" y="96"/>
                  <a:pt x="89" y="97"/>
                  <a:pt x="92" y="97"/>
                </a:cubicBezTo>
                <a:cubicBezTo>
                  <a:pt x="95" y="96"/>
                  <a:pt x="98" y="96"/>
                  <a:pt x="100" y="95"/>
                </a:cubicBezTo>
                <a:cubicBezTo>
                  <a:pt x="103" y="92"/>
                  <a:pt x="103" y="88"/>
                  <a:pt x="106" y="86"/>
                </a:cubicBezTo>
                <a:cubicBezTo>
                  <a:pt x="109" y="83"/>
                  <a:pt x="114" y="84"/>
                  <a:pt x="118" y="83"/>
                </a:cubicBezTo>
                <a:cubicBezTo>
                  <a:pt x="120" y="82"/>
                  <a:pt x="121" y="80"/>
                  <a:pt x="121" y="79"/>
                </a:cubicBezTo>
                <a:cubicBezTo>
                  <a:pt x="120" y="77"/>
                  <a:pt x="116" y="77"/>
                  <a:pt x="116" y="75"/>
                </a:cubicBezTo>
                <a:cubicBezTo>
                  <a:pt x="116" y="73"/>
                  <a:pt x="118" y="70"/>
                  <a:pt x="120" y="69"/>
                </a:cubicBezTo>
                <a:cubicBezTo>
                  <a:pt x="123" y="67"/>
                  <a:pt x="126" y="67"/>
                  <a:pt x="129" y="67"/>
                </a:cubicBezTo>
                <a:cubicBezTo>
                  <a:pt x="133" y="66"/>
                  <a:pt x="137" y="64"/>
                  <a:pt x="141" y="64"/>
                </a:cubicBezTo>
                <a:cubicBezTo>
                  <a:pt x="143" y="63"/>
                  <a:pt x="145" y="64"/>
                  <a:pt x="147" y="63"/>
                </a:cubicBezTo>
                <a:cubicBezTo>
                  <a:pt x="148" y="61"/>
                  <a:pt x="150" y="59"/>
                  <a:pt x="150" y="56"/>
                </a:cubicBezTo>
                <a:cubicBezTo>
                  <a:pt x="150" y="54"/>
                  <a:pt x="147" y="54"/>
                  <a:pt x="146" y="52"/>
                </a:cubicBezTo>
                <a:cubicBezTo>
                  <a:pt x="146" y="51"/>
                  <a:pt x="147" y="49"/>
                  <a:pt x="146" y="48"/>
                </a:cubicBezTo>
                <a:cubicBezTo>
                  <a:pt x="146" y="46"/>
                  <a:pt x="144" y="46"/>
                  <a:pt x="143" y="44"/>
                </a:cubicBezTo>
                <a:cubicBezTo>
                  <a:pt x="143" y="41"/>
                  <a:pt x="144" y="37"/>
                  <a:pt x="144" y="33"/>
                </a:cubicBezTo>
                <a:cubicBezTo>
                  <a:pt x="144" y="29"/>
                  <a:pt x="144" y="24"/>
                  <a:pt x="143" y="20"/>
                </a:cubicBezTo>
                <a:cubicBezTo>
                  <a:pt x="142" y="18"/>
                  <a:pt x="140" y="16"/>
                  <a:pt x="138" y="14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41" name="Freeform 2552"/>
          <p:cNvSpPr>
            <a:spLocks noChangeAspect="1"/>
          </p:cNvSpPr>
          <p:nvPr/>
        </p:nvSpPr>
        <p:spPr bwMode="auto">
          <a:xfrm>
            <a:off x="4848400" y="1314526"/>
            <a:ext cx="744845" cy="834713"/>
          </a:xfrm>
          <a:custGeom>
            <a:avLst/>
            <a:gdLst>
              <a:gd name="T0" fmla="*/ 70 w 151"/>
              <a:gd name="T1" fmla="*/ 224 h 187"/>
              <a:gd name="T2" fmla="*/ 76 w 151"/>
              <a:gd name="T3" fmla="*/ 223 h 187"/>
              <a:gd name="T4" fmla="*/ 79 w 151"/>
              <a:gd name="T5" fmla="*/ 213 h 187"/>
              <a:gd name="T6" fmla="*/ 84 w 151"/>
              <a:gd name="T7" fmla="*/ 213 h 187"/>
              <a:gd name="T8" fmla="*/ 90 w 151"/>
              <a:gd name="T9" fmla="*/ 220 h 187"/>
              <a:gd name="T10" fmla="*/ 95 w 151"/>
              <a:gd name="T11" fmla="*/ 214 h 187"/>
              <a:gd name="T12" fmla="*/ 110 w 151"/>
              <a:gd name="T13" fmla="*/ 214 h 187"/>
              <a:gd name="T14" fmla="*/ 114 w 151"/>
              <a:gd name="T15" fmla="*/ 209 h 187"/>
              <a:gd name="T16" fmla="*/ 116 w 151"/>
              <a:gd name="T17" fmla="*/ 214 h 187"/>
              <a:gd name="T18" fmla="*/ 173 w 151"/>
              <a:gd name="T19" fmla="*/ 214 h 187"/>
              <a:gd name="T20" fmla="*/ 176 w 151"/>
              <a:gd name="T21" fmla="*/ 197 h 187"/>
              <a:gd name="T22" fmla="*/ 171 w 151"/>
              <a:gd name="T23" fmla="*/ 195 h 187"/>
              <a:gd name="T24" fmla="*/ 158 w 151"/>
              <a:gd name="T25" fmla="*/ 42 h 187"/>
              <a:gd name="T26" fmla="*/ 181 w 151"/>
              <a:gd name="T27" fmla="*/ 42 h 187"/>
              <a:gd name="T28" fmla="*/ 123 w 151"/>
              <a:gd name="T29" fmla="*/ 0 h 187"/>
              <a:gd name="T30" fmla="*/ 123 w 151"/>
              <a:gd name="T31" fmla="*/ 25 h 187"/>
              <a:gd name="T32" fmla="*/ 74 w 151"/>
              <a:gd name="T33" fmla="*/ 25 h 187"/>
              <a:gd name="T34" fmla="*/ 74 w 151"/>
              <a:gd name="T35" fmla="*/ 70 h 187"/>
              <a:gd name="T36" fmla="*/ 70 w 151"/>
              <a:gd name="T37" fmla="*/ 72 h 187"/>
              <a:gd name="T38" fmla="*/ 64 w 151"/>
              <a:gd name="T39" fmla="*/ 73 h 187"/>
              <a:gd name="T40" fmla="*/ 55 w 151"/>
              <a:gd name="T41" fmla="*/ 83 h 187"/>
              <a:gd name="T42" fmla="*/ 58 w 151"/>
              <a:gd name="T43" fmla="*/ 105 h 187"/>
              <a:gd name="T44" fmla="*/ 55 w 151"/>
              <a:gd name="T45" fmla="*/ 108 h 187"/>
              <a:gd name="T46" fmla="*/ 5 w 151"/>
              <a:gd name="T47" fmla="*/ 107 h 187"/>
              <a:gd name="T48" fmla="*/ 0 w 151"/>
              <a:gd name="T49" fmla="*/ 114 h 187"/>
              <a:gd name="T50" fmla="*/ 5 w 151"/>
              <a:gd name="T51" fmla="*/ 119 h 187"/>
              <a:gd name="T52" fmla="*/ 7 w 151"/>
              <a:gd name="T53" fmla="*/ 119 h 187"/>
              <a:gd name="T54" fmla="*/ 10 w 151"/>
              <a:gd name="T55" fmla="*/ 129 h 187"/>
              <a:gd name="T56" fmla="*/ 6 w 151"/>
              <a:gd name="T57" fmla="*/ 146 h 187"/>
              <a:gd name="T58" fmla="*/ 8 w 151"/>
              <a:gd name="T59" fmla="*/ 149 h 187"/>
              <a:gd name="T60" fmla="*/ 11 w 151"/>
              <a:gd name="T61" fmla="*/ 162 h 187"/>
              <a:gd name="T62" fmla="*/ 8 w 151"/>
              <a:gd name="T63" fmla="*/ 179 h 187"/>
              <a:gd name="T64" fmla="*/ 4 w 151"/>
              <a:gd name="T65" fmla="*/ 197 h 187"/>
              <a:gd name="T66" fmla="*/ 10 w 151"/>
              <a:gd name="T67" fmla="*/ 191 h 187"/>
              <a:gd name="T68" fmla="*/ 25 w 151"/>
              <a:gd name="T69" fmla="*/ 191 h 187"/>
              <a:gd name="T70" fmla="*/ 28 w 151"/>
              <a:gd name="T71" fmla="*/ 189 h 187"/>
              <a:gd name="T72" fmla="*/ 37 w 151"/>
              <a:gd name="T73" fmla="*/ 190 h 187"/>
              <a:gd name="T74" fmla="*/ 44 w 151"/>
              <a:gd name="T75" fmla="*/ 200 h 187"/>
              <a:gd name="T76" fmla="*/ 52 w 151"/>
              <a:gd name="T77" fmla="*/ 200 h 187"/>
              <a:gd name="T78" fmla="*/ 55 w 151"/>
              <a:gd name="T79" fmla="*/ 212 h 187"/>
              <a:gd name="T80" fmla="*/ 61 w 151"/>
              <a:gd name="T81" fmla="*/ 219 h 187"/>
              <a:gd name="T82" fmla="*/ 70 w 151"/>
              <a:gd name="T83" fmla="*/ 224 h 1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1"/>
              <a:gd name="T127" fmla="*/ 0 h 187"/>
              <a:gd name="T128" fmla="*/ 151 w 151"/>
              <a:gd name="T129" fmla="*/ 187 h 1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1" h="187">
                <a:moveTo>
                  <a:pt x="58" y="186"/>
                </a:moveTo>
                <a:cubicBezTo>
                  <a:pt x="60" y="186"/>
                  <a:pt x="62" y="187"/>
                  <a:pt x="63" y="185"/>
                </a:cubicBezTo>
                <a:cubicBezTo>
                  <a:pt x="65" y="183"/>
                  <a:pt x="64" y="179"/>
                  <a:pt x="66" y="177"/>
                </a:cubicBezTo>
                <a:cubicBezTo>
                  <a:pt x="66" y="176"/>
                  <a:pt x="69" y="176"/>
                  <a:pt x="70" y="177"/>
                </a:cubicBezTo>
                <a:cubicBezTo>
                  <a:pt x="72" y="178"/>
                  <a:pt x="72" y="182"/>
                  <a:pt x="75" y="183"/>
                </a:cubicBezTo>
                <a:cubicBezTo>
                  <a:pt x="77" y="183"/>
                  <a:pt x="77" y="178"/>
                  <a:pt x="79" y="178"/>
                </a:cubicBezTo>
                <a:cubicBezTo>
                  <a:pt x="83" y="176"/>
                  <a:pt x="88" y="179"/>
                  <a:pt x="92" y="178"/>
                </a:cubicBezTo>
                <a:cubicBezTo>
                  <a:pt x="94" y="177"/>
                  <a:pt x="93" y="174"/>
                  <a:pt x="95" y="174"/>
                </a:cubicBezTo>
                <a:cubicBezTo>
                  <a:pt x="96" y="174"/>
                  <a:pt x="96" y="178"/>
                  <a:pt x="97" y="178"/>
                </a:cubicBezTo>
                <a:lnTo>
                  <a:pt x="144" y="178"/>
                </a:lnTo>
                <a:lnTo>
                  <a:pt x="147" y="164"/>
                </a:lnTo>
                <a:lnTo>
                  <a:pt x="143" y="162"/>
                </a:lnTo>
                <a:lnTo>
                  <a:pt x="132" y="35"/>
                </a:lnTo>
                <a:cubicBezTo>
                  <a:pt x="131" y="29"/>
                  <a:pt x="144" y="35"/>
                  <a:pt x="151" y="35"/>
                </a:cubicBezTo>
                <a:lnTo>
                  <a:pt x="103" y="0"/>
                </a:lnTo>
                <a:lnTo>
                  <a:pt x="103" y="21"/>
                </a:lnTo>
                <a:lnTo>
                  <a:pt x="62" y="21"/>
                </a:lnTo>
                <a:lnTo>
                  <a:pt x="62" y="58"/>
                </a:lnTo>
                <a:lnTo>
                  <a:pt x="58" y="60"/>
                </a:lnTo>
                <a:cubicBezTo>
                  <a:pt x="56" y="60"/>
                  <a:pt x="54" y="60"/>
                  <a:pt x="53" y="61"/>
                </a:cubicBezTo>
                <a:cubicBezTo>
                  <a:pt x="50" y="63"/>
                  <a:pt x="48" y="66"/>
                  <a:pt x="46" y="69"/>
                </a:cubicBezTo>
                <a:cubicBezTo>
                  <a:pt x="46" y="75"/>
                  <a:pt x="48" y="81"/>
                  <a:pt x="48" y="87"/>
                </a:cubicBezTo>
                <a:cubicBezTo>
                  <a:pt x="48" y="89"/>
                  <a:pt x="46" y="89"/>
                  <a:pt x="46" y="90"/>
                </a:cubicBezTo>
                <a:lnTo>
                  <a:pt x="4" y="89"/>
                </a:lnTo>
                <a:lnTo>
                  <a:pt x="0" y="95"/>
                </a:lnTo>
                <a:cubicBezTo>
                  <a:pt x="1" y="96"/>
                  <a:pt x="2" y="98"/>
                  <a:pt x="4" y="99"/>
                </a:cubicBezTo>
                <a:cubicBezTo>
                  <a:pt x="4" y="99"/>
                  <a:pt x="6" y="98"/>
                  <a:pt x="6" y="99"/>
                </a:cubicBezTo>
                <a:cubicBezTo>
                  <a:pt x="7" y="101"/>
                  <a:pt x="8" y="104"/>
                  <a:pt x="8" y="107"/>
                </a:cubicBezTo>
                <a:cubicBezTo>
                  <a:pt x="8" y="111"/>
                  <a:pt x="6" y="116"/>
                  <a:pt x="5" y="121"/>
                </a:cubicBezTo>
                <a:cubicBezTo>
                  <a:pt x="5" y="122"/>
                  <a:pt x="7" y="123"/>
                  <a:pt x="7" y="124"/>
                </a:cubicBezTo>
                <a:cubicBezTo>
                  <a:pt x="8" y="127"/>
                  <a:pt x="9" y="131"/>
                  <a:pt x="9" y="135"/>
                </a:cubicBezTo>
                <a:cubicBezTo>
                  <a:pt x="9" y="139"/>
                  <a:pt x="8" y="144"/>
                  <a:pt x="7" y="149"/>
                </a:cubicBezTo>
                <a:cubicBezTo>
                  <a:pt x="6" y="154"/>
                  <a:pt x="4" y="160"/>
                  <a:pt x="3" y="164"/>
                </a:cubicBezTo>
                <a:cubicBezTo>
                  <a:pt x="5" y="163"/>
                  <a:pt x="6" y="160"/>
                  <a:pt x="8" y="159"/>
                </a:cubicBezTo>
                <a:cubicBezTo>
                  <a:pt x="12" y="158"/>
                  <a:pt x="17" y="160"/>
                  <a:pt x="21" y="159"/>
                </a:cubicBezTo>
                <a:cubicBezTo>
                  <a:pt x="22" y="159"/>
                  <a:pt x="22" y="157"/>
                  <a:pt x="23" y="157"/>
                </a:cubicBezTo>
                <a:cubicBezTo>
                  <a:pt x="26" y="157"/>
                  <a:pt x="29" y="156"/>
                  <a:pt x="31" y="158"/>
                </a:cubicBezTo>
                <a:cubicBezTo>
                  <a:pt x="34" y="159"/>
                  <a:pt x="34" y="164"/>
                  <a:pt x="37" y="166"/>
                </a:cubicBezTo>
                <a:cubicBezTo>
                  <a:pt x="39" y="167"/>
                  <a:pt x="41" y="165"/>
                  <a:pt x="43" y="166"/>
                </a:cubicBezTo>
                <a:cubicBezTo>
                  <a:pt x="45" y="169"/>
                  <a:pt x="45" y="173"/>
                  <a:pt x="46" y="176"/>
                </a:cubicBezTo>
                <a:cubicBezTo>
                  <a:pt x="47" y="178"/>
                  <a:pt x="49" y="181"/>
                  <a:pt x="51" y="182"/>
                </a:cubicBezTo>
                <a:cubicBezTo>
                  <a:pt x="53" y="184"/>
                  <a:pt x="56" y="185"/>
                  <a:pt x="58" y="186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99018" y="1444370"/>
            <a:ext cx="2090499" cy="1380058"/>
            <a:chOff x="4384808" y="2304038"/>
            <a:chExt cx="2090499" cy="1380058"/>
          </a:xfrm>
          <a:noFill/>
        </p:grpSpPr>
        <p:sp>
          <p:nvSpPr>
            <p:cNvPr id="8242" name="Freeform 2553"/>
            <p:cNvSpPr>
              <a:spLocks noChangeAspect="1"/>
            </p:cNvSpPr>
            <p:nvPr/>
          </p:nvSpPr>
          <p:spPr bwMode="auto">
            <a:xfrm>
              <a:off x="4384808" y="2871644"/>
              <a:ext cx="382712" cy="281946"/>
            </a:xfrm>
            <a:custGeom>
              <a:avLst/>
              <a:gdLst>
                <a:gd name="T0" fmla="*/ 12 w 78"/>
                <a:gd name="T1" fmla="*/ 76 h 64"/>
                <a:gd name="T2" fmla="*/ 11 w 78"/>
                <a:gd name="T3" fmla="*/ 70 h 64"/>
                <a:gd name="T4" fmla="*/ 11 w 78"/>
                <a:gd name="T5" fmla="*/ 64 h 64"/>
                <a:gd name="T6" fmla="*/ 24 w 78"/>
                <a:gd name="T7" fmla="*/ 64 h 64"/>
                <a:gd name="T8" fmla="*/ 36 w 78"/>
                <a:gd name="T9" fmla="*/ 61 h 64"/>
                <a:gd name="T10" fmla="*/ 46 w 78"/>
                <a:gd name="T11" fmla="*/ 62 h 64"/>
                <a:gd name="T12" fmla="*/ 55 w 78"/>
                <a:gd name="T13" fmla="*/ 61 h 64"/>
                <a:gd name="T14" fmla="*/ 56 w 78"/>
                <a:gd name="T15" fmla="*/ 56 h 64"/>
                <a:gd name="T16" fmla="*/ 43 w 78"/>
                <a:gd name="T17" fmla="*/ 53 h 64"/>
                <a:gd name="T18" fmla="*/ 35 w 78"/>
                <a:gd name="T19" fmla="*/ 52 h 64"/>
                <a:gd name="T20" fmla="*/ 31 w 78"/>
                <a:gd name="T21" fmla="*/ 56 h 64"/>
                <a:gd name="T22" fmla="*/ 17 w 78"/>
                <a:gd name="T23" fmla="*/ 57 h 64"/>
                <a:gd name="T24" fmla="*/ 13 w 78"/>
                <a:gd name="T25" fmla="*/ 49 h 64"/>
                <a:gd name="T26" fmla="*/ 10 w 78"/>
                <a:gd name="T27" fmla="*/ 39 h 64"/>
                <a:gd name="T28" fmla="*/ 0 w 78"/>
                <a:gd name="T29" fmla="*/ 37 h 64"/>
                <a:gd name="T30" fmla="*/ 10 w 78"/>
                <a:gd name="T31" fmla="*/ 27 h 64"/>
                <a:gd name="T32" fmla="*/ 17 w 78"/>
                <a:gd name="T33" fmla="*/ 19 h 64"/>
                <a:gd name="T34" fmla="*/ 15 w 78"/>
                <a:gd name="T35" fmla="*/ 10 h 64"/>
                <a:gd name="T36" fmla="*/ 21 w 78"/>
                <a:gd name="T37" fmla="*/ 4 h 64"/>
                <a:gd name="T38" fmla="*/ 37 w 78"/>
                <a:gd name="T39" fmla="*/ 4 h 64"/>
                <a:gd name="T40" fmla="*/ 39 w 78"/>
                <a:gd name="T41" fmla="*/ 1 h 64"/>
                <a:gd name="T42" fmla="*/ 49 w 78"/>
                <a:gd name="T43" fmla="*/ 2 h 64"/>
                <a:gd name="T44" fmla="*/ 56 w 78"/>
                <a:gd name="T45" fmla="*/ 12 h 64"/>
                <a:gd name="T46" fmla="*/ 63 w 78"/>
                <a:gd name="T47" fmla="*/ 12 h 64"/>
                <a:gd name="T48" fmla="*/ 67 w 78"/>
                <a:gd name="T49" fmla="*/ 24 h 64"/>
                <a:gd name="T50" fmla="*/ 73 w 78"/>
                <a:gd name="T51" fmla="*/ 31 h 64"/>
                <a:gd name="T52" fmla="*/ 81 w 78"/>
                <a:gd name="T53" fmla="*/ 36 h 64"/>
                <a:gd name="T54" fmla="*/ 85 w 78"/>
                <a:gd name="T55" fmla="*/ 45 h 64"/>
                <a:gd name="T56" fmla="*/ 82 w 78"/>
                <a:gd name="T57" fmla="*/ 56 h 64"/>
                <a:gd name="T58" fmla="*/ 86 w 78"/>
                <a:gd name="T59" fmla="*/ 61 h 64"/>
                <a:gd name="T60" fmla="*/ 89 w 78"/>
                <a:gd name="T61" fmla="*/ 61 h 64"/>
                <a:gd name="T62" fmla="*/ 93 w 78"/>
                <a:gd name="T63" fmla="*/ 68 h 64"/>
                <a:gd name="T64" fmla="*/ 91 w 78"/>
                <a:gd name="T65" fmla="*/ 75 h 64"/>
                <a:gd name="T66" fmla="*/ 81 w 78"/>
                <a:gd name="T67" fmla="*/ 76 h 64"/>
                <a:gd name="T68" fmla="*/ 72 w 78"/>
                <a:gd name="T69" fmla="*/ 75 h 64"/>
                <a:gd name="T70" fmla="*/ 68 w 78"/>
                <a:gd name="T71" fmla="*/ 75 h 64"/>
                <a:gd name="T72" fmla="*/ 66 w 78"/>
                <a:gd name="T73" fmla="*/ 72 h 64"/>
                <a:gd name="T74" fmla="*/ 57 w 78"/>
                <a:gd name="T75" fmla="*/ 72 h 64"/>
                <a:gd name="T76" fmla="*/ 39 w 78"/>
                <a:gd name="T77" fmla="*/ 71 h 64"/>
                <a:gd name="T78" fmla="*/ 30 w 78"/>
                <a:gd name="T79" fmla="*/ 76 h 64"/>
                <a:gd name="T80" fmla="*/ 19 w 78"/>
                <a:gd name="T81" fmla="*/ 75 h 64"/>
                <a:gd name="T82" fmla="*/ 12 w 78"/>
                <a:gd name="T83" fmla="*/ 7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64"/>
                <a:gd name="T128" fmla="*/ 78 w 78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64">
                  <a:moveTo>
                    <a:pt x="10" y="64"/>
                  </a:moveTo>
                  <a:cubicBezTo>
                    <a:pt x="10" y="62"/>
                    <a:pt x="9" y="61"/>
                    <a:pt x="9" y="59"/>
                  </a:cubicBezTo>
                  <a:cubicBezTo>
                    <a:pt x="9" y="57"/>
                    <a:pt x="9" y="56"/>
                    <a:pt x="9" y="54"/>
                  </a:cubicBezTo>
                  <a:cubicBezTo>
                    <a:pt x="13" y="54"/>
                    <a:pt x="16" y="55"/>
                    <a:pt x="20" y="54"/>
                  </a:cubicBezTo>
                  <a:cubicBezTo>
                    <a:pt x="23" y="54"/>
                    <a:pt x="26" y="51"/>
                    <a:pt x="30" y="51"/>
                  </a:cubicBezTo>
                  <a:cubicBezTo>
                    <a:pt x="33" y="51"/>
                    <a:pt x="36" y="52"/>
                    <a:pt x="39" y="52"/>
                  </a:cubicBezTo>
                  <a:cubicBezTo>
                    <a:pt x="42" y="52"/>
                    <a:pt x="44" y="52"/>
                    <a:pt x="46" y="51"/>
                  </a:cubicBezTo>
                  <a:cubicBezTo>
                    <a:pt x="47" y="50"/>
                    <a:pt x="48" y="48"/>
                    <a:pt x="47" y="47"/>
                  </a:cubicBezTo>
                  <a:cubicBezTo>
                    <a:pt x="44" y="46"/>
                    <a:pt x="39" y="45"/>
                    <a:pt x="36" y="45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5"/>
                    <a:pt x="27" y="47"/>
                    <a:pt x="26" y="47"/>
                  </a:cubicBezTo>
                  <a:cubicBezTo>
                    <a:pt x="22" y="48"/>
                    <a:pt x="18" y="48"/>
                    <a:pt x="14" y="48"/>
                  </a:cubicBezTo>
                  <a:cubicBezTo>
                    <a:pt x="13" y="46"/>
                    <a:pt x="12" y="43"/>
                    <a:pt x="11" y="41"/>
                  </a:cubicBezTo>
                  <a:cubicBezTo>
                    <a:pt x="10" y="38"/>
                    <a:pt x="10" y="35"/>
                    <a:pt x="8" y="33"/>
                  </a:cubicBezTo>
                  <a:cubicBezTo>
                    <a:pt x="6" y="32"/>
                    <a:pt x="0" y="34"/>
                    <a:pt x="0" y="31"/>
                  </a:cubicBezTo>
                  <a:cubicBezTo>
                    <a:pt x="0" y="27"/>
                    <a:pt x="6" y="26"/>
                    <a:pt x="8" y="23"/>
                  </a:cubicBezTo>
                  <a:cubicBezTo>
                    <a:pt x="10" y="21"/>
                    <a:pt x="13" y="19"/>
                    <a:pt x="14" y="16"/>
                  </a:cubicBezTo>
                  <a:cubicBezTo>
                    <a:pt x="14" y="14"/>
                    <a:pt x="13" y="11"/>
                    <a:pt x="13" y="8"/>
                  </a:cubicBezTo>
                  <a:cubicBezTo>
                    <a:pt x="15" y="7"/>
                    <a:pt x="16" y="4"/>
                    <a:pt x="18" y="3"/>
                  </a:cubicBezTo>
                  <a:cubicBezTo>
                    <a:pt x="22" y="2"/>
                    <a:pt x="27" y="4"/>
                    <a:pt x="31" y="3"/>
                  </a:cubicBezTo>
                  <a:cubicBezTo>
                    <a:pt x="32" y="3"/>
                    <a:pt x="32" y="1"/>
                    <a:pt x="33" y="1"/>
                  </a:cubicBezTo>
                  <a:cubicBezTo>
                    <a:pt x="36" y="1"/>
                    <a:pt x="39" y="0"/>
                    <a:pt x="41" y="2"/>
                  </a:cubicBezTo>
                  <a:cubicBezTo>
                    <a:pt x="44" y="3"/>
                    <a:pt x="44" y="8"/>
                    <a:pt x="47" y="10"/>
                  </a:cubicBezTo>
                  <a:cubicBezTo>
                    <a:pt x="49" y="11"/>
                    <a:pt x="51" y="9"/>
                    <a:pt x="53" y="10"/>
                  </a:cubicBezTo>
                  <a:cubicBezTo>
                    <a:pt x="55" y="13"/>
                    <a:pt x="55" y="17"/>
                    <a:pt x="56" y="20"/>
                  </a:cubicBezTo>
                  <a:cubicBezTo>
                    <a:pt x="57" y="22"/>
                    <a:pt x="59" y="25"/>
                    <a:pt x="61" y="26"/>
                  </a:cubicBezTo>
                  <a:cubicBezTo>
                    <a:pt x="63" y="28"/>
                    <a:pt x="66" y="29"/>
                    <a:pt x="68" y="30"/>
                  </a:cubicBezTo>
                  <a:lnTo>
                    <a:pt x="71" y="38"/>
                  </a:lnTo>
                  <a:lnTo>
                    <a:pt x="69" y="47"/>
                  </a:lnTo>
                  <a:lnTo>
                    <a:pt x="72" y="51"/>
                  </a:lnTo>
                  <a:lnTo>
                    <a:pt x="75" y="51"/>
                  </a:lnTo>
                  <a:lnTo>
                    <a:pt x="78" y="57"/>
                  </a:lnTo>
                  <a:lnTo>
                    <a:pt x="76" y="63"/>
                  </a:lnTo>
                  <a:cubicBezTo>
                    <a:pt x="73" y="63"/>
                    <a:pt x="71" y="64"/>
                    <a:pt x="68" y="64"/>
                  </a:cubicBezTo>
                  <a:cubicBezTo>
                    <a:pt x="66" y="63"/>
                    <a:pt x="63" y="63"/>
                    <a:pt x="60" y="63"/>
                  </a:cubicBezTo>
                  <a:cubicBezTo>
                    <a:pt x="59" y="63"/>
                    <a:pt x="58" y="64"/>
                    <a:pt x="57" y="63"/>
                  </a:cubicBezTo>
                  <a:cubicBezTo>
                    <a:pt x="56" y="63"/>
                    <a:pt x="56" y="61"/>
                    <a:pt x="55" y="61"/>
                  </a:cubicBezTo>
                  <a:cubicBezTo>
                    <a:pt x="53" y="60"/>
                    <a:pt x="50" y="61"/>
                    <a:pt x="48" y="61"/>
                  </a:cubicBezTo>
                  <a:cubicBezTo>
                    <a:pt x="43" y="60"/>
                    <a:pt x="38" y="59"/>
                    <a:pt x="33" y="60"/>
                  </a:cubicBezTo>
                  <a:cubicBezTo>
                    <a:pt x="30" y="60"/>
                    <a:pt x="28" y="63"/>
                    <a:pt x="25" y="64"/>
                  </a:cubicBezTo>
                  <a:cubicBezTo>
                    <a:pt x="22" y="64"/>
                    <a:pt x="19" y="63"/>
                    <a:pt x="16" y="63"/>
                  </a:cubicBezTo>
                  <a:cubicBezTo>
                    <a:pt x="14" y="63"/>
                    <a:pt x="12" y="63"/>
                    <a:pt x="10" y="64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3" name="Freeform 2554"/>
            <p:cNvSpPr>
              <a:spLocks noChangeAspect="1"/>
            </p:cNvSpPr>
            <p:nvPr/>
          </p:nvSpPr>
          <p:spPr bwMode="auto">
            <a:xfrm>
              <a:off x="4434190" y="3131332"/>
              <a:ext cx="205758" cy="122425"/>
            </a:xfrm>
            <a:custGeom>
              <a:avLst/>
              <a:gdLst>
                <a:gd name="T0" fmla="*/ 26 w 42"/>
                <a:gd name="T1" fmla="*/ 33 h 27"/>
                <a:gd name="T2" fmla="*/ 31 w 42"/>
                <a:gd name="T3" fmla="*/ 22 h 27"/>
                <a:gd name="T4" fmla="*/ 39 w 42"/>
                <a:gd name="T5" fmla="*/ 18 h 27"/>
                <a:gd name="T6" fmla="*/ 48 w 42"/>
                <a:gd name="T7" fmla="*/ 17 h 27"/>
                <a:gd name="T8" fmla="*/ 45 w 42"/>
                <a:gd name="T9" fmla="*/ 10 h 27"/>
                <a:gd name="T10" fmla="*/ 46 w 42"/>
                <a:gd name="T11" fmla="*/ 6 h 27"/>
                <a:gd name="T12" fmla="*/ 45 w 42"/>
                <a:gd name="T13" fmla="*/ 2 h 27"/>
                <a:gd name="T14" fmla="*/ 27 w 42"/>
                <a:gd name="T15" fmla="*/ 1 h 27"/>
                <a:gd name="T16" fmla="*/ 18 w 42"/>
                <a:gd name="T17" fmla="*/ 6 h 27"/>
                <a:gd name="T18" fmla="*/ 7 w 42"/>
                <a:gd name="T19" fmla="*/ 5 h 27"/>
                <a:gd name="T20" fmla="*/ 0 w 42"/>
                <a:gd name="T21" fmla="*/ 6 h 27"/>
                <a:gd name="T22" fmla="*/ 6 w 42"/>
                <a:gd name="T23" fmla="*/ 15 h 27"/>
                <a:gd name="T24" fmla="*/ 26 w 42"/>
                <a:gd name="T25" fmla="*/ 15 h 27"/>
                <a:gd name="T26" fmla="*/ 17 w 42"/>
                <a:gd name="T27" fmla="*/ 18 h 27"/>
                <a:gd name="T28" fmla="*/ 21 w 42"/>
                <a:gd name="T29" fmla="*/ 24 h 27"/>
                <a:gd name="T30" fmla="*/ 26 w 42"/>
                <a:gd name="T31" fmla="*/ 33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7"/>
                <a:gd name="T50" fmla="*/ 42 w 4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7">
                  <a:moveTo>
                    <a:pt x="22" y="27"/>
                  </a:moveTo>
                  <a:cubicBezTo>
                    <a:pt x="23" y="24"/>
                    <a:pt x="23" y="21"/>
                    <a:pt x="26" y="18"/>
                  </a:cubicBezTo>
                  <a:cubicBezTo>
                    <a:pt x="27" y="16"/>
                    <a:pt x="31" y="16"/>
                    <a:pt x="33" y="15"/>
                  </a:cubicBezTo>
                  <a:cubicBezTo>
                    <a:pt x="36" y="15"/>
                    <a:pt x="39" y="16"/>
                    <a:pt x="40" y="14"/>
                  </a:cubicBezTo>
                  <a:cubicBezTo>
                    <a:pt x="42" y="12"/>
                    <a:pt x="38" y="10"/>
                    <a:pt x="38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ubicBezTo>
                    <a:pt x="33" y="1"/>
                    <a:pt x="28" y="0"/>
                    <a:pt x="23" y="1"/>
                  </a:cubicBezTo>
                  <a:cubicBezTo>
                    <a:pt x="20" y="1"/>
                    <a:pt x="18" y="4"/>
                    <a:pt x="15" y="5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1" y="7"/>
                    <a:pt x="2" y="11"/>
                    <a:pt x="5" y="12"/>
                  </a:cubicBezTo>
                  <a:cubicBezTo>
                    <a:pt x="11" y="14"/>
                    <a:pt x="16" y="10"/>
                    <a:pt x="22" y="12"/>
                  </a:cubicBezTo>
                  <a:cubicBezTo>
                    <a:pt x="24" y="12"/>
                    <a:pt x="15" y="12"/>
                    <a:pt x="14" y="15"/>
                  </a:cubicBezTo>
                  <a:cubicBezTo>
                    <a:pt x="14" y="16"/>
                    <a:pt x="17" y="18"/>
                    <a:pt x="18" y="20"/>
                  </a:cubicBezTo>
                  <a:cubicBezTo>
                    <a:pt x="20" y="22"/>
                    <a:pt x="21" y="24"/>
                    <a:pt x="22" y="27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4" name="Freeform 2555"/>
            <p:cNvSpPr>
              <a:spLocks noChangeAspect="1"/>
            </p:cNvSpPr>
            <p:nvPr/>
          </p:nvSpPr>
          <p:spPr bwMode="auto">
            <a:xfrm>
              <a:off x="4430072" y="3064554"/>
              <a:ext cx="189297" cy="51938"/>
            </a:xfrm>
            <a:custGeom>
              <a:avLst/>
              <a:gdLst>
                <a:gd name="T0" fmla="*/ 0 w 39"/>
                <a:gd name="T1" fmla="*/ 13 h 11"/>
                <a:gd name="T2" fmla="*/ 17 w 39"/>
                <a:gd name="T3" fmla="*/ 9 h 11"/>
                <a:gd name="T4" fmla="*/ 6 w 39"/>
                <a:gd name="T5" fmla="*/ 5 h 11"/>
                <a:gd name="T6" fmla="*/ 20 w 39"/>
                <a:gd name="T7" fmla="*/ 4 h 11"/>
                <a:gd name="T8" fmla="*/ 24 w 39"/>
                <a:gd name="T9" fmla="*/ 0 h 11"/>
                <a:gd name="T10" fmla="*/ 32 w 39"/>
                <a:gd name="T11" fmla="*/ 1 h 11"/>
                <a:gd name="T12" fmla="*/ 45 w 39"/>
                <a:gd name="T13" fmla="*/ 4 h 11"/>
                <a:gd name="T14" fmla="*/ 44 w 39"/>
                <a:gd name="T15" fmla="*/ 9 h 11"/>
                <a:gd name="T16" fmla="*/ 35 w 39"/>
                <a:gd name="T17" fmla="*/ 10 h 11"/>
                <a:gd name="T18" fmla="*/ 25 w 39"/>
                <a:gd name="T19" fmla="*/ 9 h 11"/>
                <a:gd name="T20" fmla="*/ 13 w 39"/>
                <a:gd name="T21" fmla="*/ 13 h 11"/>
                <a:gd name="T22" fmla="*/ 0 w 39"/>
                <a:gd name="T23" fmla="*/ 1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1"/>
                <a:gd name="T38" fmla="*/ 39 w 3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1">
                  <a:moveTo>
                    <a:pt x="0" y="10"/>
                  </a:moveTo>
                  <a:cubicBezTo>
                    <a:pt x="5" y="9"/>
                    <a:pt x="9" y="8"/>
                    <a:pt x="14" y="7"/>
                  </a:cubicBezTo>
                  <a:cubicBezTo>
                    <a:pt x="11" y="5"/>
                    <a:pt x="8" y="5"/>
                    <a:pt x="5" y="4"/>
                  </a:cubicBezTo>
                  <a:cubicBezTo>
                    <a:pt x="9" y="4"/>
                    <a:pt x="13" y="4"/>
                    <a:pt x="17" y="3"/>
                  </a:cubicBezTo>
                  <a:cubicBezTo>
                    <a:pt x="18" y="3"/>
                    <a:pt x="19" y="1"/>
                    <a:pt x="20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30" y="1"/>
                    <a:pt x="35" y="2"/>
                    <a:pt x="38" y="3"/>
                  </a:cubicBezTo>
                  <a:cubicBezTo>
                    <a:pt x="39" y="4"/>
                    <a:pt x="38" y="6"/>
                    <a:pt x="37" y="7"/>
                  </a:cubicBezTo>
                  <a:cubicBezTo>
                    <a:pt x="35" y="8"/>
                    <a:pt x="33" y="8"/>
                    <a:pt x="30" y="8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10"/>
                    <a:pt x="11" y="10"/>
                  </a:cubicBezTo>
                  <a:cubicBezTo>
                    <a:pt x="7" y="11"/>
                    <a:pt x="4" y="10"/>
                    <a:pt x="0" y="10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5" name="Freeform 2556"/>
            <p:cNvSpPr>
              <a:spLocks noChangeAspect="1"/>
            </p:cNvSpPr>
            <p:nvPr/>
          </p:nvSpPr>
          <p:spPr bwMode="auto">
            <a:xfrm>
              <a:off x="4541181" y="3138751"/>
              <a:ext cx="473245" cy="359854"/>
            </a:xfrm>
            <a:custGeom>
              <a:avLst/>
              <a:gdLst>
                <a:gd name="T0" fmla="*/ 102 w 96"/>
                <a:gd name="T1" fmla="*/ 38 h 81"/>
                <a:gd name="T2" fmla="*/ 96 w 96"/>
                <a:gd name="T3" fmla="*/ 32 h 81"/>
                <a:gd name="T4" fmla="*/ 96 w 96"/>
                <a:gd name="T5" fmla="*/ 18 h 81"/>
                <a:gd name="T6" fmla="*/ 85 w 96"/>
                <a:gd name="T7" fmla="*/ 6 h 81"/>
                <a:gd name="T8" fmla="*/ 80 w 96"/>
                <a:gd name="T9" fmla="*/ 11 h 81"/>
                <a:gd name="T10" fmla="*/ 67 w 96"/>
                <a:gd name="T11" fmla="*/ 14 h 81"/>
                <a:gd name="T12" fmla="*/ 59 w 96"/>
                <a:gd name="T13" fmla="*/ 11 h 81"/>
                <a:gd name="T14" fmla="*/ 53 w 96"/>
                <a:gd name="T15" fmla="*/ 4 h 81"/>
                <a:gd name="T16" fmla="*/ 34 w 96"/>
                <a:gd name="T17" fmla="*/ 4 h 81"/>
                <a:gd name="T18" fmla="*/ 28 w 96"/>
                <a:gd name="T19" fmla="*/ 1 h 81"/>
                <a:gd name="T20" fmla="*/ 20 w 96"/>
                <a:gd name="T21" fmla="*/ 5 h 81"/>
                <a:gd name="T22" fmla="*/ 22 w 96"/>
                <a:gd name="T23" fmla="*/ 16 h 81"/>
                <a:gd name="T24" fmla="*/ 5 w 96"/>
                <a:gd name="T25" fmla="*/ 20 h 81"/>
                <a:gd name="T26" fmla="*/ 7 w 96"/>
                <a:gd name="T27" fmla="*/ 31 h 81"/>
                <a:gd name="T28" fmla="*/ 14 w 96"/>
                <a:gd name="T29" fmla="*/ 44 h 81"/>
                <a:gd name="T30" fmla="*/ 25 w 96"/>
                <a:gd name="T31" fmla="*/ 56 h 81"/>
                <a:gd name="T32" fmla="*/ 34 w 96"/>
                <a:gd name="T33" fmla="*/ 57 h 81"/>
                <a:gd name="T34" fmla="*/ 47 w 96"/>
                <a:gd name="T35" fmla="*/ 50 h 81"/>
                <a:gd name="T36" fmla="*/ 56 w 96"/>
                <a:gd name="T37" fmla="*/ 48 h 81"/>
                <a:gd name="T38" fmla="*/ 62 w 96"/>
                <a:gd name="T39" fmla="*/ 55 h 81"/>
                <a:gd name="T40" fmla="*/ 66 w 96"/>
                <a:gd name="T41" fmla="*/ 63 h 81"/>
                <a:gd name="T42" fmla="*/ 66 w 96"/>
                <a:gd name="T43" fmla="*/ 75 h 81"/>
                <a:gd name="T44" fmla="*/ 74 w 96"/>
                <a:gd name="T45" fmla="*/ 74 h 81"/>
                <a:gd name="T46" fmla="*/ 80 w 96"/>
                <a:gd name="T47" fmla="*/ 73 h 81"/>
                <a:gd name="T48" fmla="*/ 85 w 96"/>
                <a:gd name="T49" fmla="*/ 80 h 81"/>
                <a:gd name="T50" fmla="*/ 85 w 96"/>
                <a:gd name="T51" fmla="*/ 89 h 81"/>
                <a:gd name="T52" fmla="*/ 89 w 96"/>
                <a:gd name="T53" fmla="*/ 97 h 81"/>
                <a:gd name="T54" fmla="*/ 97 w 96"/>
                <a:gd name="T55" fmla="*/ 89 h 81"/>
                <a:gd name="T56" fmla="*/ 105 w 96"/>
                <a:gd name="T57" fmla="*/ 90 h 81"/>
                <a:gd name="T58" fmla="*/ 109 w 96"/>
                <a:gd name="T59" fmla="*/ 80 h 81"/>
                <a:gd name="T60" fmla="*/ 114 w 96"/>
                <a:gd name="T61" fmla="*/ 74 h 81"/>
                <a:gd name="T62" fmla="*/ 111 w 96"/>
                <a:gd name="T63" fmla="*/ 66 h 81"/>
                <a:gd name="T64" fmla="*/ 105 w 96"/>
                <a:gd name="T65" fmla="*/ 5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81"/>
                <a:gd name="T101" fmla="*/ 96 w 9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81">
                  <a:moveTo>
                    <a:pt x="92" y="38"/>
                  </a:moveTo>
                  <a:cubicBezTo>
                    <a:pt x="90" y="36"/>
                    <a:pt x="86" y="35"/>
                    <a:pt x="85" y="32"/>
                  </a:cubicBezTo>
                  <a:cubicBezTo>
                    <a:pt x="84" y="31"/>
                    <a:pt x="86" y="28"/>
                    <a:pt x="85" y="26"/>
                  </a:cubicBezTo>
                  <a:cubicBezTo>
                    <a:pt x="84" y="25"/>
                    <a:pt x="80" y="28"/>
                    <a:pt x="80" y="27"/>
                  </a:cubicBezTo>
                  <a:cubicBezTo>
                    <a:pt x="80" y="24"/>
                    <a:pt x="84" y="22"/>
                    <a:pt x="84" y="19"/>
                  </a:cubicBezTo>
                  <a:cubicBezTo>
                    <a:pt x="84" y="17"/>
                    <a:pt x="81" y="17"/>
                    <a:pt x="80" y="15"/>
                  </a:cubicBezTo>
                  <a:cubicBezTo>
                    <a:pt x="79" y="13"/>
                    <a:pt x="80" y="9"/>
                    <a:pt x="79" y="7"/>
                  </a:cubicBezTo>
                  <a:cubicBezTo>
                    <a:pt x="77" y="5"/>
                    <a:pt x="74" y="4"/>
                    <a:pt x="71" y="5"/>
                  </a:cubicBezTo>
                  <a:cubicBezTo>
                    <a:pt x="70" y="5"/>
                    <a:pt x="72" y="7"/>
                    <a:pt x="71" y="8"/>
                  </a:cubicBezTo>
                  <a:cubicBezTo>
                    <a:pt x="70" y="9"/>
                    <a:pt x="69" y="9"/>
                    <a:pt x="67" y="9"/>
                  </a:cubicBezTo>
                  <a:cubicBezTo>
                    <a:pt x="66" y="9"/>
                    <a:pt x="64" y="7"/>
                    <a:pt x="63" y="8"/>
                  </a:cubicBezTo>
                  <a:cubicBezTo>
                    <a:pt x="60" y="8"/>
                    <a:pt x="58" y="12"/>
                    <a:pt x="56" y="12"/>
                  </a:cubicBezTo>
                  <a:cubicBezTo>
                    <a:pt x="54" y="11"/>
                    <a:pt x="54" y="7"/>
                    <a:pt x="52" y="6"/>
                  </a:cubicBezTo>
                  <a:cubicBezTo>
                    <a:pt x="51" y="6"/>
                    <a:pt x="50" y="8"/>
                    <a:pt x="49" y="9"/>
                  </a:cubicBezTo>
                  <a:cubicBezTo>
                    <a:pt x="48" y="9"/>
                    <a:pt x="46" y="10"/>
                    <a:pt x="45" y="9"/>
                  </a:cubicBezTo>
                  <a:cubicBezTo>
                    <a:pt x="44" y="8"/>
                    <a:pt x="44" y="5"/>
                    <a:pt x="44" y="3"/>
                  </a:cubicBezTo>
                  <a:cubicBezTo>
                    <a:pt x="41" y="3"/>
                    <a:pt x="39" y="4"/>
                    <a:pt x="36" y="4"/>
                  </a:cubicBezTo>
                  <a:cubicBezTo>
                    <a:pt x="34" y="3"/>
                    <a:pt x="31" y="3"/>
                    <a:pt x="28" y="3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1" y="0"/>
                    <a:pt x="18" y="1"/>
                    <a:pt x="16" y="1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9"/>
                    <a:pt x="20" y="11"/>
                    <a:pt x="18" y="13"/>
                  </a:cubicBezTo>
                  <a:cubicBezTo>
                    <a:pt x="17" y="15"/>
                    <a:pt x="14" y="14"/>
                    <a:pt x="11" y="14"/>
                  </a:cubicBezTo>
                  <a:cubicBezTo>
                    <a:pt x="9" y="15"/>
                    <a:pt x="5" y="15"/>
                    <a:pt x="4" y="17"/>
                  </a:cubicBezTo>
                  <a:cubicBezTo>
                    <a:pt x="1" y="20"/>
                    <a:pt x="1" y="23"/>
                    <a:pt x="0" y="26"/>
                  </a:cubicBezTo>
                  <a:cubicBezTo>
                    <a:pt x="2" y="26"/>
                    <a:pt x="4" y="25"/>
                    <a:pt x="6" y="26"/>
                  </a:cubicBezTo>
                  <a:cubicBezTo>
                    <a:pt x="7" y="26"/>
                    <a:pt x="6" y="29"/>
                    <a:pt x="7" y="30"/>
                  </a:cubicBezTo>
                  <a:cubicBezTo>
                    <a:pt x="9" y="33"/>
                    <a:pt x="11" y="35"/>
                    <a:pt x="12" y="37"/>
                  </a:cubicBezTo>
                  <a:cubicBezTo>
                    <a:pt x="13" y="39"/>
                    <a:pt x="13" y="41"/>
                    <a:pt x="15" y="42"/>
                  </a:cubicBezTo>
                  <a:cubicBezTo>
                    <a:pt x="16" y="44"/>
                    <a:pt x="19" y="45"/>
                    <a:pt x="21" y="47"/>
                  </a:cubicBezTo>
                  <a:cubicBezTo>
                    <a:pt x="22" y="49"/>
                    <a:pt x="24" y="50"/>
                    <a:pt x="25" y="52"/>
                  </a:cubicBezTo>
                  <a:cubicBezTo>
                    <a:pt x="26" y="51"/>
                    <a:pt x="26" y="49"/>
                    <a:pt x="28" y="48"/>
                  </a:cubicBezTo>
                  <a:cubicBezTo>
                    <a:pt x="29" y="45"/>
                    <a:pt x="31" y="43"/>
                    <a:pt x="34" y="42"/>
                  </a:cubicBezTo>
                  <a:cubicBezTo>
                    <a:pt x="35" y="41"/>
                    <a:pt x="37" y="42"/>
                    <a:pt x="39" y="42"/>
                  </a:cubicBezTo>
                  <a:cubicBezTo>
                    <a:pt x="40" y="42"/>
                    <a:pt x="40" y="40"/>
                    <a:pt x="41" y="40"/>
                  </a:cubicBezTo>
                  <a:cubicBezTo>
                    <a:pt x="43" y="39"/>
                    <a:pt x="45" y="39"/>
                    <a:pt x="47" y="40"/>
                  </a:cubicBezTo>
                  <a:cubicBezTo>
                    <a:pt x="49" y="40"/>
                    <a:pt x="50" y="41"/>
                    <a:pt x="51" y="42"/>
                  </a:cubicBezTo>
                  <a:cubicBezTo>
                    <a:pt x="52" y="43"/>
                    <a:pt x="52" y="45"/>
                    <a:pt x="52" y="46"/>
                  </a:cubicBezTo>
                  <a:cubicBezTo>
                    <a:pt x="53" y="47"/>
                    <a:pt x="55" y="48"/>
                    <a:pt x="56" y="49"/>
                  </a:cubicBezTo>
                  <a:cubicBezTo>
                    <a:pt x="56" y="50"/>
                    <a:pt x="55" y="52"/>
                    <a:pt x="55" y="53"/>
                  </a:cubicBezTo>
                  <a:cubicBezTo>
                    <a:pt x="56" y="55"/>
                    <a:pt x="58" y="57"/>
                    <a:pt x="58" y="59"/>
                  </a:cubicBezTo>
                  <a:cubicBezTo>
                    <a:pt x="58" y="60"/>
                    <a:pt x="56" y="61"/>
                    <a:pt x="55" y="63"/>
                  </a:cubicBezTo>
                  <a:cubicBezTo>
                    <a:pt x="55" y="64"/>
                    <a:pt x="57" y="65"/>
                    <a:pt x="57" y="65"/>
                  </a:cubicBezTo>
                  <a:cubicBezTo>
                    <a:pt x="59" y="64"/>
                    <a:pt x="60" y="63"/>
                    <a:pt x="62" y="62"/>
                  </a:cubicBezTo>
                  <a:cubicBezTo>
                    <a:pt x="63" y="62"/>
                    <a:pt x="65" y="63"/>
                    <a:pt x="66" y="63"/>
                  </a:cubicBezTo>
                  <a:cubicBezTo>
                    <a:pt x="67" y="63"/>
                    <a:pt x="66" y="61"/>
                    <a:pt x="67" y="61"/>
                  </a:cubicBezTo>
                  <a:cubicBezTo>
                    <a:pt x="69" y="61"/>
                    <a:pt x="70" y="61"/>
                    <a:pt x="71" y="62"/>
                  </a:cubicBezTo>
                  <a:cubicBezTo>
                    <a:pt x="72" y="64"/>
                    <a:pt x="70" y="66"/>
                    <a:pt x="71" y="67"/>
                  </a:cubicBezTo>
                  <a:cubicBezTo>
                    <a:pt x="72" y="69"/>
                    <a:pt x="75" y="70"/>
                    <a:pt x="75" y="72"/>
                  </a:cubicBezTo>
                  <a:cubicBezTo>
                    <a:pt x="75" y="74"/>
                    <a:pt x="72" y="73"/>
                    <a:pt x="71" y="74"/>
                  </a:cubicBezTo>
                  <a:cubicBezTo>
                    <a:pt x="70" y="76"/>
                    <a:pt x="70" y="78"/>
                    <a:pt x="70" y="80"/>
                  </a:cubicBezTo>
                  <a:cubicBezTo>
                    <a:pt x="71" y="81"/>
                    <a:pt x="73" y="81"/>
                    <a:pt x="74" y="81"/>
                  </a:cubicBezTo>
                  <a:cubicBezTo>
                    <a:pt x="76" y="81"/>
                    <a:pt x="77" y="80"/>
                    <a:pt x="78" y="79"/>
                  </a:cubicBezTo>
                  <a:cubicBezTo>
                    <a:pt x="79" y="78"/>
                    <a:pt x="79" y="74"/>
                    <a:pt x="81" y="74"/>
                  </a:cubicBezTo>
                  <a:cubicBezTo>
                    <a:pt x="83" y="74"/>
                    <a:pt x="84" y="77"/>
                    <a:pt x="86" y="79"/>
                  </a:cubicBezTo>
                  <a:cubicBezTo>
                    <a:pt x="87" y="78"/>
                    <a:pt x="88" y="77"/>
                    <a:pt x="88" y="75"/>
                  </a:cubicBezTo>
                  <a:cubicBezTo>
                    <a:pt x="89" y="74"/>
                    <a:pt x="87" y="73"/>
                    <a:pt x="87" y="72"/>
                  </a:cubicBezTo>
                  <a:cubicBezTo>
                    <a:pt x="87" y="70"/>
                    <a:pt x="91" y="69"/>
                    <a:pt x="91" y="67"/>
                  </a:cubicBezTo>
                  <a:cubicBezTo>
                    <a:pt x="91" y="66"/>
                    <a:pt x="85" y="66"/>
                    <a:pt x="86" y="65"/>
                  </a:cubicBezTo>
                  <a:cubicBezTo>
                    <a:pt x="88" y="62"/>
                    <a:pt x="93" y="64"/>
                    <a:pt x="95" y="62"/>
                  </a:cubicBezTo>
                  <a:cubicBezTo>
                    <a:pt x="96" y="60"/>
                    <a:pt x="91" y="60"/>
                    <a:pt x="90" y="58"/>
                  </a:cubicBezTo>
                  <a:cubicBezTo>
                    <a:pt x="90" y="57"/>
                    <a:pt x="92" y="57"/>
                    <a:pt x="93" y="55"/>
                  </a:cubicBezTo>
                  <a:cubicBezTo>
                    <a:pt x="93" y="54"/>
                    <a:pt x="93" y="52"/>
                    <a:pt x="92" y="50"/>
                  </a:cubicBezTo>
                  <a:cubicBezTo>
                    <a:pt x="92" y="48"/>
                    <a:pt x="89" y="46"/>
                    <a:pt x="88" y="43"/>
                  </a:cubicBezTo>
                  <a:cubicBezTo>
                    <a:pt x="88" y="41"/>
                    <a:pt x="91" y="40"/>
                    <a:pt x="92" y="38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6" name="Freeform 2557"/>
            <p:cNvSpPr>
              <a:spLocks noChangeAspect="1"/>
            </p:cNvSpPr>
            <p:nvPr/>
          </p:nvSpPr>
          <p:spPr bwMode="auto">
            <a:xfrm>
              <a:off x="4656408" y="3309402"/>
              <a:ext cx="176954" cy="207750"/>
            </a:xfrm>
            <a:custGeom>
              <a:avLst/>
              <a:gdLst>
                <a:gd name="T0" fmla="*/ 41 w 36"/>
                <a:gd name="T1" fmla="*/ 32 h 46"/>
                <a:gd name="T2" fmla="*/ 42 w 36"/>
                <a:gd name="T3" fmla="*/ 41 h 46"/>
                <a:gd name="T4" fmla="*/ 33 w 36"/>
                <a:gd name="T5" fmla="*/ 46 h 46"/>
                <a:gd name="T6" fmla="*/ 31 w 36"/>
                <a:gd name="T7" fmla="*/ 51 h 46"/>
                <a:gd name="T8" fmla="*/ 27 w 36"/>
                <a:gd name="T9" fmla="*/ 56 h 46"/>
                <a:gd name="T10" fmla="*/ 13 w 36"/>
                <a:gd name="T11" fmla="*/ 49 h 46"/>
                <a:gd name="T12" fmla="*/ 13 w 36"/>
                <a:gd name="T13" fmla="*/ 44 h 46"/>
                <a:gd name="T14" fmla="*/ 5 w 36"/>
                <a:gd name="T15" fmla="*/ 39 h 46"/>
                <a:gd name="T16" fmla="*/ 5 w 36"/>
                <a:gd name="T17" fmla="*/ 32 h 46"/>
                <a:gd name="T18" fmla="*/ 0 w 36"/>
                <a:gd name="T19" fmla="*/ 28 h 46"/>
                <a:gd name="T20" fmla="*/ 1 w 36"/>
                <a:gd name="T21" fmla="*/ 21 h 46"/>
                <a:gd name="T22" fmla="*/ 2 w 36"/>
                <a:gd name="T23" fmla="*/ 16 h 46"/>
                <a:gd name="T24" fmla="*/ 6 w 36"/>
                <a:gd name="T25" fmla="*/ 11 h 46"/>
                <a:gd name="T26" fmla="*/ 13 w 36"/>
                <a:gd name="T27" fmla="*/ 4 h 46"/>
                <a:gd name="T28" fmla="*/ 19 w 36"/>
                <a:gd name="T29" fmla="*/ 4 h 46"/>
                <a:gd name="T30" fmla="*/ 22 w 36"/>
                <a:gd name="T31" fmla="*/ 1 h 46"/>
                <a:gd name="T32" fmla="*/ 29 w 36"/>
                <a:gd name="T33" fmla="*/ 1 h 46"/>
                <a:gd name="T34" fmla="*/ 33 w 36"/>
                <a:gd name="T35" fmla="*/ 4 h 46"/>
                <a:gd name="T36" fmla="*/ 35 w 36"/>
                <a:gd name="T37" fmla="*/ 9 h 46"/>
                <a:gd name="T38" fmla="*/ 39 w 36"/>
                <a:gd name="T39" fmla="*/ 12 h 46"/>
                <a:gd name="T40" fmla="*/ 38 w 36"/>
                <a:gd name="T41" fmla="*/ 17 h 46"/>
                <a:gd name="T42" fmla="*/ 42 w 36"/>
                <a:gd name="T43" fmla="*/ 24 h 46"/>
                <a:gd name="T44" fmla="*/ 38 w 36"/>
                <a:gd name="T45" fmla="*/ 29 h 46"/>
                <a:gd name="T46" fmla="*/ 41 w 36"/>
                <a:gd name="T47" fmla="*/ 32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6"/>
                <a:gd name="T74" fmla="*/ 36 w 36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6">
                  <a:moveTo>
                    <a:pt x="34" y="26"/>
                  </a:moveTo>
                  <a:cubicBezTo>
                    <a:pt x="34" y="29"/>
                    <a:pt x="36" y="31"/>
                    <a:pt x="35" y="34"/>
                  </a:cubicBezTo>
                  <a:cubicBezTo>
                    <a:pt x="33" y="36"/>
                    <a:pt x="30" y="36"/>
                    <a:pt x="28" y="38"/>
                  </a:cubicBezTo>
                  <a:cubicBezTo>
                    <a:pt x="27" y="39"/>
                    <a:pt x="27" y="41"/>
                    <a:pt x="26" y="42"/>
                  </a:cubicBezTo>
                  <a:cubicBezTo>
                    <a:pt x="25" y="44"/>
                    <a:pt x="24" y="45"/>
                    <a:pt x="23" y="46"/>
                  </a:cubicBezTo>
                  <a:cubicBezTo>
                    <a:pt x="19" y="45"/>
                    <a:pt x="15" y="43"/>
                    <a:pt x="11" y="40"/>
                  </a:cubicBezTo>
                  <a:cubicBezTo>
                    <a:pt x="10" y="39"/>
                    <a:pt x="12" y="37"/>
                    <a:pt x="11" y="36"/>
                  </a:cubicBezTo>
                  <a:cubicBezTo>
                    <a:pt x="9" y="34"/>
                    <a:pt x="6" y="34"/>
                    <a:pt x="4" y="32"/>
                  </a:cubicBezTo>
                  <a:cubicBezTo>
                    <a:pt x="3" y="30"/>
                    <a:pt x="5" y="27"/>
                    <a:pt x="4" y="26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0" y="21"/>
                    <a:pt x="1" y="19"/>
                    <a:pt x="1" y="17"/>
                  </a:cubicBezTo>
                  <a:cubicBezTo>
                    <a:pt x="1" y="16"/>
                    <a:pt x="2" y="15"/>
                    <a:pt x="2" y="13"/>
                  </a:cubicBezTo>
                  <a:cubicBezTo>
                    <a:pt x="3" y="12"/>
                    <a:pt x="3" y="10"/>
                    <a:pt x="5" y="9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29" y="4"/>
                    <a:pt x="29" y="6"/>
                    <a:pt x="29" y="7"/>
                  </a:cubicBezTo>
                  <a:cubicBezTo>
                    <a:pt x="30" y="8"/>
                    <a:pt x="32" y="9"/>
                    <a:pt x="33" y="10"/>
                  </a:cubicBezTo>
                  <a:cubicBezTo>
                    <a:pt x="33" y="11"/>
                    <a:pt x="32" y="13"/>
                    <a:pt x="32" y="14"/>
                  </a:cubicBezTo>
                  <a:cubicBezTo>
                    <a:pt x="33" y="16"/>
                    <a:pt x="35" y="18"/>
                    <a:pt x="35" y="20"/>
                  </a:cubicBezTo>
                  <a:cubicBezTo>
                    <a:pt x="35" y="21"/>
                    <a:pt x="33" y="22"/>
                    <a:pt x="32" y="24"/>
                  </a:cubicBezTo>
                  <a:cubicBezTo>
                    <a:pt x="32" y="25"/>
                    <a:pt x="34" y="26"/>
                    <a:pt x="34" y="26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7" name="Freeform 2558"/>
            <p:cNvSpPr>
              <a:spLocks noChangeAspect="1"/>
            </p:cNvSpPr>
            <p:nvPr/>
          </p:nvSpPr>
          <p:spPr bwMode="auto">
            <a:xfrm>
              <a:off x="4767514" y="3409566"/>
              <a:ext cx="259257" cy="274527"/>
            </a:xfrm>
            <a:custGeom>
              <a:avLst/>
              <a:gdLst>
                <a:gd name="T0" fmla="*/ 59 w 52"/>
                <a:gd name="T1" fmla="*/ 74 h 62"/>
                <a:gd name="T2" fmla="*/ 52 w 52"/>
                <a:gd name="T3" fmla="*/ 69 h 62"/>
                <a:gd name="T4" fmla="*/ 42 w 52"/>
                <a:gd name="T5" fmla="*/ 64 h 62"/>
                <a:gd name="T6" fmla="*/ 30 w 52"/>
                <a:gd name="T7" fmla="*/ 56 h 62"/>
                <a:gd name="T8" fmla="*/ 19 w 52"/>
                <a:gd name="T9" fmla="*/ 45 h 62"/>
                <a:gd name="T10" fmla="*/ 10 w 52"/>
                <a:gd name="T11" fmla="*/ 38 h 62"/>
                <a:gd name="T12" fmla="*/ 1 w 52"/>
                <a:gd name="T13" fmla="*/ 33 h 62"/>
                <a:gd name="T14" fmla="*/ 0 w 52"/>
                <a:gd name="T15" fmla="*/ 29 h 62"/>
                <a:gd name="T16" fmla="*/ 4 w 52"/>
                <a:gd name="T17" fmla="*/ 24 h 62"/>
                <a:gd name="T18" fmla="*/ 6 w 52"/>
                <a:gd name="T19" fmla="*/ 19 h 62"/>
                <a:gd name="T20" fmla="*/ 15 w 52"/>
                <a:gd name="T21" fmla="*/ 14 h 62"/>
                <a:gd name="T22" fmla="*/ 13 w 52"/>
                <a:gd name="T23" fmla="*/ 5 h 62"/>
                <a:gd name="T24" fmla="*/ 19 w 52"/>
                <a:gd name="T25" fmla="*/ 1 h 62"/>
                <a:gd name="T26" fmla="*/ 24 w 52"/>
                <a:gd name="T27" fmla="*/ 2 h 62"/>
                <a:gd name="T28" fmla="*/ 25 w 52"/>
                <a:gd name="T29" fmla="*/ 0 h 62"/>
                <a:gd name="T30" fmla="*/ 30 w 52"/>
                <a:gd name="T31" fmla="*/ 1 h 62"/>
                <a:gd name="T32" fmla="*/ 30 w 52"/>
                <a:gd name="T33" fmla="*/ 7 h 62"/>
                <a:gd name="T34" fmla="*/ 35 w 52"/>
                <a:gd name="T35" fmla="*/ 13 h 62"/>
                <a:gd name="T36" fmla="*/ 30 w 52"/>
                <a:gd name="T37" fmla="*/ 16 h 62"/>
                <a:gd name="T38" fmla="*/ 29 w 52"/>
                <a:gd name="T39" fmla="*/ 23 h 62"/>
                <a:gd name="T40" fmla="*/ 34 w 52"/>
                <a:gd name="T41" fmla="*/ 24 h 62"/>
                <a:gd name="T42" fmla="*/ 39 w 52"/>
                <a:gd name="T43" fmla="*/ 21 h 62"/>
                <a:gd name="T44" fmla="*/ 42 w 52"/>
                <a:gd name="T45" fmla="*/ 16 h 62"/>
                <a:gd name="T46" fmla="*/ 48 w 52"/>
                <a:gd name="T47" fmla="*/ 21 h 62"/>
                <a:gd name="T48" fmla="*/ 50 w 52"/>
                <a:gd name="T49" fmla="*/ 27 h 62"/>
                <a:gd name="T50" fmla="*/ 45 w 52"/>
                <a:gd name="T51" fmla="*/ 33 h 62"/>
                <a:gd name="T52" fmla="*/ 50 w 52"/>
                <a:gd name="T53" fmla="*/ 39 h 62"/>
                <a:gd name="T54" fmla="*/ 56 w 52"/>
                <a:gd name="T55" fmla="*/ 41 h 62"/>
                <a:gd name="T56" fmla="*/ 56 w 52"/>
                <a:gd name="T57" fmla="*/ 45 h 62"/>
                <a:gd name="T58" fmla="*/ 62 w 52"/>
                <a:gd name="T59" fmla="*/ 47 h 62"/>
                <a:gd name="T60" fmla="*/ 62 w 52"/>
                <a:gd name="T61" fmla="*/ 55 h 62"/>
                <a:gd name="T62" fmla="*/ 58 w 52"/>
                <a:gd name="T63" fmla="*/ 61 h 62"/>
                <a:gd name="T64" fmla="*/ 59 w 52"/>
                <a:gd name="T65" fmla="*/ 74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62"/>
                <a:gd name="T101" fmla="*/ 52 w 52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62">
                  <a:moveTo>
                    <a:pt x="49" y="62"/>
                  </a:moveTo>
                  <a:cubicBezTo>
                    <a:pt x="47" y="61"/>
                    <a:pt x="45" y="59"/>
                    <a:pt x="43" y="58"/>
                  </a:cubicBezTo>
                  <a:cubicBezTo>
                    <a:pt x="40" y="57"/>
                    <a:pt x="38" y="56"/>
                    <a:pt x="35" y="54"/>
                  </a:cubicBezTo>
                  <a:cubicBezTo>
                    <a:pt x="32" y="52"/>
                    <a:pt x="28" y="50"/>
                    <a:pt x="25" y="47"/>
                  </a:cubicBezTo>
                  <a:cubicBezTo>
                    <a:pt x="21" y="44"/>
                    <a:pt x="19" y="41"/>
                    <a:pt x="16" y="38"/>
                  </a:cubicBezTo>
                  <a:cubicBezTo>
                    <a:pt x="14" y="36"/>
                    <a:pt x="11" y="33"/>
                    <a:pt x="8" y="32"/>
                  </a:cubicBezTo>
                  <a:cubicBezTo>
                    <a:pt x="6" y="30"/>
                    <a:pt x="3" y="30"/>
                    <a:pt x="1" y="28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1" y="23"/>
                    <a:pt x="2" y="22"/>
                    <a:pt x="3" y="20"/>
                  </a:cubicBezTo>
                  <a:cubicBezTo>
                    <a:pt x="4" y="19"/>
                    <a:pt x="4" y="17"/>
                    <a:pt x="5" y="16"/>
                  </a:cubicBezTo>
                  <a:cubicBezTo>
                    <a:pt x="7" y="14"/>
                    <a:pt x="10" y="14"/>
                    <a:pt x="12" y="12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7" y="1"/>
                    <a:pt x="19" y="2"/>
                    <a:pt x="20" y="2"/>
                  </a:cubicBezTo>
                  <a:cubicBezTo>
                    <a:pt x="21" y="2"/>
                    <a:pt x="20" y="0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3"/>
                    <a:pt x="24" y="5"/>
                    <a:pt x="25" y="6"/>
                  </a:cubicBezTo>
                  <a:cubicBezTo>
                    <a:pt x="26" y="8"/>
                    <a:pt x="29" y="9"/>
                    <a:pt x="29" y="11"/>
                  </a:cubicBezTo>
                  <a:cubicBezTo>
                    <a:pt x="29" y="13"/>
                    <a:pt x="26" y="12"/>
                    <a:pt x="25" y="13"/>
                  </a:cubicBezTo>
                  <a:cubicBezTo>
                    <a:pt x="24" y="15"/>
                    <a:pt x="24" y="17"/>
                    <a:pt x="24" y="19"/>
                  </a:cubicBezTo>
                  <a:cubicBezTo>
                    <a:pt x="25" y="20"/>
                    <a:pt x="27" y="20"/>
                    <a:pt x="28" y="20"/>
                  </a:cubicBezTo>
                  <a:cubicBezTo>
                    <a:pt x="30" y="20"/>
                    <a:pt x="31" y="19"/>
                    <a:pt x="32" y="18"/>
                  </a:cubicBezTo>
                  <a:cubicBezTo>
                    <a:pt x="33" y="17"/>
                    <a:pt x="33" y="13"/>
                    <a:pt x="35" y="13"/>
                  </a:cubicBezTo>
                  <a:cubicBezTo>
                    <a:pt x="37" y="13"/>
                    <a:pt x="38" y="16"/>
                    <a:pt x="40" y="18"/>
                  </a:cubicBezTo>
                  <a:cubicBezTo>
                    <a:pt x="40" y="20"/>
                    <a:pt x="41" y="21"/>
                    <a:pt x="41" y="23"/>
                  </a:cubicBezTo>
                  <a:cubicBezTo>
                    <a:pt x="40" y="25"/>
                    <a:pt x="37" y="26"/>
                    <a:pt x="37" y="28"/>
                  </a:cubicBezTo>
                  <a:cubicBezTo>
                    <a:pt x="37" y="30"/>
                    <a:pt x="39" y="32"/>
                    <a:pt x="41" y="33"/>
                  </a:cubicBezTo>
                  <a:cubicBezTo>
                    <a:pt x="43" y="34"/>
                    <a:pt x="45" y="33"/>
                    <a:pt x="46" y="34"/>
                  </a:cubicBezTo>
                  <a:cubicBezTo>
                    <a:pt x="47" y="35"/>
                    <a:pt x="45" y="37"/>
                    <a:pt x="46" y="38"/>
                  </a:cubicBezTo>
                  <a:cubicBezTo>
                    <a:pt x="47" y="39"/>
                    <a:pt x="50" y="38"/>
                    <a:pt x="51" y="39"/>
                  </a:cubicBezTo>
                  <a:cubicBezTo>
                    <a:pt x="52" y="41"/>
                    <a:pt x="51" y="44"/>
                    <a:pt x="51" y="46"/>
                  </a:cubicBezTo>
                  <a:cubicBezTo>
                    <a:pt x="50" y="48"/>
                    <a:pt x="48" y="49"/>
                    <a:pt x="48" y="51"/>
                  </a:cubicBezTo>
                  <a:cubicBezTo>
                    <a:pt x="48" y="54"/>
                    <a:pt x="49" y="58"/>
                    <a:pt x="49" y="62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8" name="Freeform 2559"/>
            <p:cNvSpPr>
              <a:spLocks noChangeAspect="1"/>
            </p:cNvSpPr>
            <p:nvPr/>
          </p:nvSpPr>
          <p:spPr bwMode="auto">
            <a:xfrm>
              <a:off x="4952699" y="3276013"/>
              <a:ext cx="374482" cy="408080"/>
            </a:xfrm>
            <a:custGeom>
              <a:avLst/>
              <a:gdLst>
                <a:gd name="T0" fmla="*/ 86 w 76"/>
                <a:gd name="T1" fmla="*/ 97 h 92"/>
                <a:gd name="T2" fmla="*/ 72 w 76"/>
                <a:gd name="T3" fmla="*/ 94 h 92"/>
                <a:gd name="T4" fmla="*/ 68 w 76"/>
                <a:gd name="T5" fmla="*/ 97 h 92"/>
                <a:gd name="T6" fmla="*/ 63 w 76"/>
                <a:gd name="T7" fmla="*/ 94 h 92"/>
                <a:gd name="T8" fmla="*/ 46 w 76"/>
                <a:gd name="T9" fmla="*/ 96 h 92"/>
                <a:gd name="T10" fmla="*/ 28 w 76"/>
                <a:gd name="T11" fmla="*/ 102 h 92"/>
                <a:gd name="T12" fmla="*/ 14 w 76"/>
                <a:gd name="T13" fmla="*/ 110 h 92"/>
                <a:gd name="T14" fmla="*/ 13 w 76"/>
                <a:gd name="T15" fmla="*/ 97 h 92"/>
                <a:gd name="T16" fmla="*/ 17 w 76"/>
                <a:gd name="T17" fmla="*/ 91 h 92"/>
                <a:gd name="T18" fmla="*/ 17 w 76"/>
                <a:gd name="T19" fmla="*/ 83 h 92"/>
                <a:gd name="T20" fmla="*/ 11 w 76"/>
                <a:gd name="T21" fmla="*/ 81 h 92"/>
                <a:gd name="T22" fmla="*/ 11 w 76"/>
                <a:gd name="T23" fmla="*/ 77 h 92"/>
                <a:gd name="T24" fmla="*/ 5 w 76"/>
                <a:gd name="T25" fmla="*/ 75 h 92"/>
                <a:gd name="T26" fmla="*/ 0 w 76"/>
                <a:gd name="T27" fmla="*/ 69 h 92"/>
                <a:gd name="T28" fmla="*/ 5 w 76"/>
                <a:gd name="T29" fmla="*/ 63 h 92"/>
                <a:gd name="T30" fmla="*/ 4 w 76"/>
                <a:gd name="T31" fmla="*/ 57 h 92"/>
                <a:gd name="T32" fmla="*/ 6 w 76"/>
                <a:gd name="T33" fmla="*/ 53 h 92"/>
                <a:gd name="T34" fmla="*/ 5 w 76"/>
                <a:gd name="T35" fmla="*/ 49 h 92"/>
                <a:gd name="T36" fmla="*/ 10 w 76"/>
                <a:gd name="T37" fmla="*/ 43 h 92"/>
                <a:gd name="T38" fmla="*/ 4 w 76"/>
                <a:gd name="T39" fmla="*/ 41 h 92"/>
                <a:gd name="T40" fmla="*/ 14 w 76"/>
                <a:gd name="T41" fmla="*/ 37 h 92"/>
                <a:gd name="T42" fmla="*/ 8 w 76"/>
                <a:gd name="T43" fmla="*/ 32 h 92"/>
                <a:gd name="T44" fmla="*/ 12 w 76"/>
                <a:gd name="T45" fmla="*/ 29 h 92"/>
                <a:gd name="T46" fmla="*/ 11 w 76"/>
                <a:gd name="T47" fmla="*/ 23 h 92"/>
                <a:gd name="T48" fmla="*/ 6 w 76"/>
                <a:gd name="T49" fmla="*/ 14 h 92"/>
                <a:gd name="T50" fmla="*/ 11 w 76"/>
                <a:gd name="T51" fmla="*/ 8 h 92"/>
                <a:gd name="T52" fmla="*/ 13 w 76"/>
                <a:gd name="T53" fmla="*/ 4 h 92"/>
                <a:gd name="T54" fmla="*/ 19 w 76"/>
                <a:gd name="T55" fmla="*/ 5 h 92"/>
                <a:gd name="T56" fmla="*/ 25 w 76"/>
                <a:gd name="T57" fmla="*/ 6 h 92"/>
                <a:gd name="T58" fmla="*/ 26 w 76"/>
                <a:gd name="T59" fmla="*/ 0 h 92"/>
                <a:gd name="T60" fmla="*/ 30 w 76"/>
                <a:gd name="T61" fmla="*/ 2 h 92"/>
                <a:gd name="T62" fmla="*/ 35 w 76"/>
                <a:gd name="T63" fmla="*/ 0 h 92"/>
                <a:gd name="T64" fmla="*/ 35 w 76"/>
                <a:gd name="T65" fmla="*/ 7 h 92"/>
                <a:gd name="T66" fmla="*/ 40 w 76"/>
                <a:gd name="T67" fmla="*/ 6 h 92"/>
                <a:gd name="T68" fmla="*/ 49 w 76"/>
                <a:gd name="T69" fmla="*/ 4 h 92"/>
                <a:gd name="T70" fmla="*/ 49 w 76"/>
                <a:gd name="T71" fmla="*/ 8 h 92"/>
                <a:gd name="T72" fmla="*/ 53 w 76"/>
                <a:gd name="T73" fmla="*/ 10 h 92"/>
                <a:gd name="T74" fmla="*/ 53 w 76"/>
                <a:gd name="T75" fmla="*/ 14 h 92"/>
                <a:gd name="T76" fmla="*/ 56 w 76"/>
                <a:gd name="T77" fmla="*/ 16 h 92"/>
                <a:gd name="T78" fmla="*/ 60 w 76"/>
                <a:gd name="T79" fmla="*/ 17 h 92"/>
                <a:gd name="T80" fmla="*/ 67 w 76"/>
                <a:gd name="T81" fmla="*/ 14 h 92"/>
                <a:gd name="T82" fmla="*/ 77 w 76"/>
                <a:gd name="T83" fmla="*/ 13 h 92"/>
                <a:gd name="T84" fmla="*/ 83 w 76"/>
                <a:gd name="T85" fmla="*/ 14 h 92"/>
                <a:gd name="T86" fmla="*/ 86 w 76"/>
                <a:gd name="T87" fmla="*/ 18 h 92"/>
                <a:gd name="T88" fmla="*/ 87 w 76"/>
                <a:gd name="T89" fmla="*/ 25 h 92"/>
                <a:gd name="T90" fmla="*/ 89 w 76"/>
                <a:gd name="T91" fmla="*/ 30 h 92"/>
                <a:gd name="T92" fmla="*/ 90 w 76"/>
                <a:gd name="T93" fmla="*/ 36 h 92"/>
                <a:gd name="T94" fmla="*/ 90 w 76"/>
                <a:gd name="T95" fmla="*/ 42 h 92"/>
                <a:gd name="T96" fmla="*/ 87 w 76"/>
                <a:gd name="T97" fmla="*/ 48 h 92"/>
                <a:gd name="T98" fmla="*/ 86 w 76"/>
                <a:gd name="T99" fmla="*/ 59 h 92"/>
                <a:gd name="T100" fmla="*/ 81 w 76"/>
                <a:gd name="T101" fmla="*/ 66 h 92"/>
                <a:gd name="T102" fmla="*/ 84 w 76"/>
                <a:gd name="T103" fmla="*/ 75 h 92"/>
                <a:gd name="T104" fmla="*/ 83 w 76"/>
                <a:gd name="T105" fmla="*/ 84 h 92"/>
                <a:gd name="T106" fmla="*/ 87 w 76"/>
                <a:gd name="T107" fmla="*/ 87 h 92"/>
                <a:gd name="T108" fmla="*/ 87 w 76"/>
                <a:gd name="T109" fmla="*/ 94 h 92"/>
                <a:gd name="T110" fmla="*/ 86 w 76"/>
                <a:gd name="T111" fmla="*/ 9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92"/>
                <a:gd name="T170" fmla="*/ 76 w 76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92">
                  <a:moveTo>
                    <a:pt x="72" y="81"/>
                  </a:moveTo>
                  <a:cubicBezTo>
                    <a:pt x="68" y="80"/>
                    <a:pt x="64" y="79"/>
                    <a:pt x="60" y="79"/>
                  </a:cubicBezTo>
                  <a:cubicBezTo>
                    <a:pt x="59" y="79"/>
                    <a:pt x="58" y="81"/>
                    <a:pt x="57" y="81"/>
                  </a:cubicBezTo>
                  <a:cubicBezTo>
                    <a:pt x="56" y="81"/>
                    <a:pt x="54" y="79"/>
                    <a:pt x="53" y="79"/>
                  </a:cubicBezTo>
                  <a:cubicBezTo>
                    <a:pt x="48" y="79"/>
                    <a:pt x="42" y="79"/>
                    <a:pt x="38" y="80"/>
                  </a:cubicBezTo>
                  <a:cubicBezTo>
                    <a:pt x="32" y="81"/>
                    <a:pt x="28" y="83"/>
                    <a:pt x="23" y="85"/>
                  </a:cubicBezTo>
                  <a:cubicBezTo>
                    <a:pt x="19" y="87"/>
                    <a:pt x="16" y="89"/>
                    <a:pt x="12" y="92"/>
                  </a:cubicBezTo>
                  <a:cubicBezTo>
                    <a:pt x="12" y="88"/>
                    <a:pt x="11" y="84"/>
                    <a:pt x="11" y="81"/>
                  </a:cubicBezTo>
                  <a:cubicBezTo>
                    <a:pt x="11" y="79"/>
                    <a:pt x="13" y="78"/>
                    <a:pt x="14" y="76"/>
                  </a:cubicBezTo>
                  <a:cubicBezTo>
                    <a:pt x="14" y="74"/>
                    <a:pt x="15" y="71"/>
                    <a:pt x="14" y="69"/>
                  </a:cubicBezTo>
                  <a:cubicBezTo>
                    <a:pt x="13" y="68"/>
                    <a:pt x="10" y="69"/>
                    <a:pt x="9" y="68"/>
                  </a:cubicBezTo>
                  <a:cubicBezTo>
                    <a:pt x="8" y="67"/>
                    <a:pt x="10" y="65"/>
                    <a:pt x="9" y="64"/>
                  </a:cubicBezTo>
                  <a:cubicBezTo>
                    <a:pt x="8" y="63"/>
                    <a:pt x="6" y="64"/>
                    <a:pt x="4" y="63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56"/>
                    <a:pt x="3" y="55"/>
                    <a:pt x="4" y="53"/>
                  </a:cubicBezTo>
                  <a:cubicBezTo>
                    <a:pt x="4" y="51"/>
                    <a:pt x="3" y="50"/>
                    <a:pt x="3" y="48"/>
                  </a:cubicBezTo>
                  <a:cubicBezTo>
                    <a:pt x="4" y="47"/>
                    <a:pt x="5" y="46"/>
                    <a:pt x="5" y="44"/>
                  </a:cubicBezTo>
                  <a:cubicBezTo>
                    <a:pt x="6" y="43"/>
                    <a:pt x="4" y="42"/>
                    <a:pt x="4" y="41"/>
                  </a:cubicBezTo>
                  <a:cubicBezTo>
                    <a:pt x="4" y="39"/>
                    <a:pt x="8" y="38"/>
                    <a:pt x="8" y="36"/>
                  </a:cubicBezTo>
                  <a:cubicBezTo>
                    <a:pt x="8" y="35"/>
                    <a:pt x="2" y="35"/>
                    <a:pt x="3" y="34"/>
                  </a:cubicBezTo>
                  <a:cubicBezTo>
                    <a:pt x="5" y="31"/>
                    <a:pt x="10" y="33"/>
                    <a:pt x="12" y="31"/>
                  </a:cubicBezTo>
                  <a:cubicBezTo>
                    <a:pt x="13" y="29"/>
                    <a:pt x="8" y="29"/>
                    <a:pt x="7" y="27"/>
                  </a:cubicBezTo>
                  <a:cubicBezTo>
                    <a:pt x="7" y="26"/>
                    <a:pt x="9" y="26"/>
                    <a:pt x="10" y="24"/>
                  </a:cubicBezTo>
                  <a:cubicBezTo>
                    <a:pt x="10" y="23"/>
                    <a:pt x="10" y="21"/>
                    <a:pt x="9" y="19"/>
                  </a:cubicBezTo>
                  <a:cubicBezTo>
                    <a:pt x="9" y="17"/>
                    <a:pt x="6" y="15"/>
                    <a:pt x="5" y="12"/>
                  </a:cubicBezTo>
                  <a:cubicBezTo>
                    <a:pt x="5" y="10"/>
                    <a:pt x="8" y="9"/>
                    <a:pt x="9" y="7"/>
                  </a:cubicBezTo>
                  <a:cubicBezTo>
                    <a:pt x="10" y="6"/>
                    <a:pt x="10" y="4"/>
                    <a:pt x="11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5"/>
                    <a:pt x="19" y="6"/>
                    <a:pt x="21" y="5"/>
                  </a:cubicBezTo>
                  <a:cubicBezTo>
                    <a:pt x="22" y="4"/>
                    <a:pt x="21" y="1"/>
                    <a:pt x="22" y="0"/>
                  </a:cubicBezTo>
                  <a:cubicBezTo>
                    <a:pt x="23" y="0"/>
                    <a:pt x="24" y="2"/>
                    <a:pt x="25" y="2"/>
                  </a:cubicBezTo>
                  <a:cubicBezTo>
                    <a:pt x="27" y="2"/>
                    <a:pt x="28" y="0"/>
                    <a:pt x="29" y="0"/>
                  </a:cubicBezTo>
                  <a:cubicBezTo>
                    <a:pt x="30" y="2"/>
                    <a:pt x="28" y="5"/>
                    <a:pt x="29" y="6"/>
                  </a:cubicBezTo>
                  <a:cubicBezTo>
                    <a:pt x="30" y="7"/>
                    <a:pt x="32" y="5"/>
                    <a:pt x="33" y="5"/>
                  </a:cubicBezTo>
                  <a:cubicBezTo>
                    <a:pt x="36" y="4"/>
                    <a:pt x="39" y="4"/>
                    <a:pt x="41" y="3"/>
                  </a:cubicBezTo>
                  <a:cubicBezTo>
                    <a:pt x="41" y="4"/>
                    <a:pt x="40" y="6"/>
                    <a:pt x="41" y="7"/>
                  </a:cubicBezTo>
                  <a:cubicBezTo>
                    <a:pt x="41" y="8"/>
                    <a:pt x="43" y="7"/>
                    <a:pt x="44" y="8"/>
                  </a:cubicBezTo>
                  <a:cubicBezTo>
                    <a:pt x="44" y="9"/>
                    <a:pt x="43" y="11"/>
                    <a:pt x="44" y="12"/>
                  </a:cubicBezTo>
                  <a:cubicBezTo>
                    <a:pt x="44" y="13"/>
                    <a:pt x="46" y="12"/>
                    <a:pt x="47" y="13"/>
                  </a:cubicBezTo>
                  <a:cubicBezTo>
                    <a:pt x="48" y="13"/>
                    <a:pt x="49" y="15"/>
                    <a:pt x="50" y="14"/>
                  </a:cubicBezTo>
                  <a:cubicBezTo>
                    <a:pt x="52" y="14"/>
                    <a:pt x="54" y="12"/>
                    <a:pt x="56" y="12"/>
                  </a:cubicBezTo>
                  <a:cubicBezTo>
                    <a:pt x="58" y="11"/>
                    <a:pt x="61" y="11"/>
                    <a:pt x="64" y="11"/>
                  </a:cubicBezTo>
                  <a:cubicBezTo>
                    <a:pt x="66" y="11"/>
                    <a:pt x="68" y="11"/>
                    <a:pt x="69" y="12"/>
                  </a:cubicBezTo>
                  <a:cubicBezTo>
                    <a:pt x="70" y="13"/>
                    <a:pt x="71" y="14"/>
                    <a:pt x="72" y="15"/>
                  </a:cubicBezTo>
                  <a:cubicBezTo>
                    <a:pt x="72" y="17"/>
                    <a:pt x="72" y="19"/>
                    <a:pt x="73" y="21"/>
                  </a:cubicBezTo>
                  <a:cubicBezTo>
                    <a:pt x="73" y="22"/>
                    <a:pt x="73" y="23"/>
                    <a:pt x="74" y="25"/>
                  </a:cubicBezTo>
                  <a:cubicBezTo>
                    <a:pt x="74" y="27"/>
                    <a:pt x="75" y="28"/>
                    <a:pt x="75" y="30"/>
                  </a:cubicBezTo>
                  <a:cubicBezTo>
                    <a:pt x="76" y="32"/>
                    <a:pt x="76" y="34"/>
                    <a:pt x="75" y="35"/>
                  </a:cubicBezTo>
                  <a:cubicBezTo>
                    <a:pt x="75" y="37"/>
                    <a:pt x="73" y="38"/>
                    <a:pt x="73" y="40"/>
                  </a:cubicBezTo>
                  <a:cubicBezTo>
                    <a:pt x="72" y="43"/>
                    <a:pt x="73" y="46"/>
                    <a:pt x="72" y="49"/>
                  </a:cubicBezTo>
                  <a:cubicBezTo>
                    <a:pt x="71" y="51"/>
                    <a:pt x="68" y="53"/>
                    <a:pt x="68" y="55"/>
                  </a:cubicBezTo>
                  <a:cubicBezTo>
                    <a:pt x="67" y="58"/>
                    <a:pt x="70" y="60"/>
                    <a:pt x="70" y="63"/>
                  </a:cubicBezTo>
                  <a:cubicBezTo>
                    <a:pt x="70" y="65"/>
                    <a:pt x="69" y="68"/>
                    <a:pt x="69" y="70"/>
                  </a:cubicBezTo>
                  <a:cubicBezTo>
                    <a:pt x="70" y="71"/>
                    <a:pt x="72" y="71"/>
                    <a:pt x="73" y="73"/>
                  </a:cubicBezTo>
                  <a:cubicBezTo>
                    <a:pt x="74" y="75"/>
                    <a:pt x="73" y="77"/>
                    <a:pt x="73" y="79"/>
                  </a:cubicBezTo>
                  <a:cubicBezTo>
                    <a:pt x="73" y="79"/>
                    <a:pt x="72" y="80"/>
                    <a:pt x="72" y="81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49" name="Freeform 2560"/>
            <p:cNvSpPr>
              <a:spLocks noChangeAspect="1"/>
            </p:cNvSpPr>
            <p:nvPr/>
          </p:nvSpPr>
          <p:spPr bwMode="auto">
            <a:xfrm>
              <a:off x="4718132" y="2304038"/>
              <a:ext cx="1028791" cy="1001652"/>
            </a:xfrm>
            <a:custGeom>
              <a:avLst/>
              <a:gdLst>
                <a:gd name="T0" fmla="*/ 96 w 208"/>
                <a:gd name="T1" fmla="*/ 268 h 225"/>
                <a:gd name="T2" fmla="*/ 91 w 208"/>
                <a:gd name="T3" fmla="*/ 262 h 225"/>
                <a:gd name="T4" fmla="*/ 83 w 208"/>
                <a:gd name="T5" fmla="*/ 262 h 225"/>
                <a:gd name="T6" fmla="*/ 76 w 208"/>
                <a:gd name="T7" fmla="*/ 266 h 225"/>
                <a:gd name="T8" fmla="*/ 67 w 208"/>
                <a:gd name="T9" fmla="*/ 270 h 225"/>
                <a:gd name="T10" fmla="*/ 59 w 208"/>
                <a:gd name="T11" fmla="*/ 256 h 225"/>
                <a:gd name="T12" fmla="*/ 58 w 208"/>
                <a:gd name="T13" fmla="*/ 247 h 225"/>
                <a:gd name="T14" fmla="*/ 52 w 208"/>
                <a:gd name="T15" fmla="*/ 233 h 225"/>
                <a:gd name="T16" fmla="*/ 42 w 208"/>
                <a:gd name="T17" fmla="*/ 234 h 225"/>
                <a:gd name="T18" fmla="*/ 32 w 208"/>
                <a:gd name="T19" fmla="*/ 234 h 225"/>
                <a:gd name="T20" fmla="*/ 19 w 208"/>
                <a:gd name="T21" fmla="*/ 232 h 225"/>
                <a:gd name="T22" fmla="*/ 11 w 208"/>
                <a:gd name="T23" fmla="*/ 235 h 225"/>
                <a:gd name="T24" fmla="*/ 12 w 208"/>
                <a:gd name="T25" fmla="*/ 221 h 225"/>
                <a:gd name="T26" fmla="*/ 5 w 208"/>
                <a:gd name="T27" fmla="*/ 214 h 225"/>
                <a:gd name="T28" fmla="*/ 4 w 208"/>
                <a:gd name="T29" fmla="*/ 198 h 225"/>
                <a:gd name="T30" fmla="*/ 6 w 208"/>
                <a:gd name="T31" fmla="*/ 187 h 225"/>
                <a:gd name="T32" fmla="*/ 14 w 208"/>
                <a:gd name="T33" fmla="*/ 178 h 225"/>
                <a:gd name="T34" fmla="*/ 25 w 208"/>
                <a:gd name="T35" fmla="*/ 179 h 225"/>
                <a:gd name="T36" fmla="*/ 44 w 208"/>
                <a:gd name="T37" fmla="*/ 174 h 225"/>
                <a:gd name="T38" fmla="*/ 103 w 208"/>
                <a:gd name="T39" fmla="*/ 179 h 225"/>
                <a:gd name="T40" fmla="*/ 102 w 208"/>
                <a:gd name="T41" fmla="*/ 160 h 225"/>
                <a:gd name="T42" fmla="*/ 112 w 208"/>
                <a:gd name="T43" fmla="*/ 7 h 225"/>
                <a:gd name="T44" fmla="*/ 203 w 208"/>
                <a:gd name="T45" fmla="*/ 86 h 225"/>
                <a:gd name="T46" fmla="*/ 215 w 208"/>
                <a:gd name="T47" fmla="*/ 95 h 225"/>
                <a:gd name="T48" fmla="*/ 233 w 208"/>
                <a:gd name="T49" fmla="*/ 102 h 225"/>
                <a:gd name="T50" fmla="*/ 236 w 208"/>
                <a:gd name="T51" fmla="*/ 116 h 225"/>
                <a:gd name="T52" fmla="*/ 250 w 208"/>
                <a:gd name="T53" fmla="*/ 167 h 225"/>
                <a:gd name="T54" fmla="*/ 243 w 208"/>
                <a:gd name="T55" fmla="*/ 173 h 225"/>
                <a:gd name="T56" fmla="*/ 236 w 208"/>
                <a:gd name="T57" fmla="*/ 179 h 225"/>
                <a:gd name="T58" fmla="*/ 198 w 208"/>
                <a:gd name="T59" fmla="*/ 187 h 225"/>
                <a:gd name="T60" fmla="*/ 177 w 208"/>
                <a:gd name="T61" fmla="*/ 184 h 225"/>
                <a:gd name="T62" fmla="*/ 155 w 208"/>
                <a:gd name="T63" fmla="*/ 200 h 225"/>
                <a:gd name="T64" fmla="*/ 144 w 208"/>
                <a:gd name="T65" fmla="*/ 204 h 225"/>
                <a:gd name="T66" fmla="*/ 138 w 208"/>
                <a:gd name="T67" fmla="*/ 209 h 225"/>
                <a:gd name="T68" fmla="*/ 133 w 208"/>
                <a:gd name="T69" fmla="*/ 217 h 225"/>
                <a:gd name="T70" fmla="*/ 121 w 208"/>
                <a:gd name="T71" fmla="*/ 216 h 225"/>
                <a:gd name="T72" fmla="*/ 119 w 208"/>
                <a:gd name="T73" fmla="*/ 227 h 225"/>
                <a:gd name="T74" fmla="*/ 118 w 208"/>
                <a:gd name="T75" fmla="*/ 232 h 225"/>
                <a:gd name="T76" fmla="*/ 103 w 208"/>
                <a:gd name="T77" fmla="*/ 239 h 225"/>
                <a:gd name="T78" fmla="*/ 105 w 208"/>
                <a:gd name="T79" fmla="*/ 254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225"/>
                <a:gd name="T122" fmla="*/ 208 w 208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225">
                  <a:moveTo>
                    <a:pt x="88" y="221"/>
                  </a:moveTo>
                  <a:cubicBezTo>
                    <a:pt x="86" y="222"/>
                    <a:pt x="83" y="222"/>
                    <a:pt x="80" y="223"/>
                  </a:cubicBezTo>
                  <a:cubicBezTo>
                    <a:pt x="79" y="223"/>
                    <a:pt x="77" y="225"/>
                    <a:pt x="76" y="224"/>
                  </a:cubicBezTo>
                  <a:cubicBezTo>
                    <a:pt x="75" y="223"/>
                    <a:pt x="77" y="220"/>
                    <a:pt x="76" y="218"/>
                  </a:cubicBezTo>
                  <a:cubicBezTo>
                    <a:pt x="75" y="218"/>
                    <a:pt x="74" y="220"/>
                    <a:pt x="72" y="220"/>
                  </a:cubicBezTo>
                  <a:cubicBezTo>
                    <a:pt x="71" y="220"/>
                    <a:pt x="70" y="218"/>
                    <a:pt x="69" y="218"/>
                  </a:cubicBezTo>
                  <a:cubicBezTo>
                    <a:pt x="68" y="219"/>
                    <a:pt x="69" y="222"/>
                    <a:pt x="68" y="223"/>
                  </a:cubicBezTo>
                  <a:cubicBezTo>
                    <a:pt x="66" y="224"/>
                    <a:pt x="65" y="223"/>
                    <a:pt x="63" y="222"/>
                  </a:cubicBezTo>
                  <a:cubicBezTo>
                    <a:pt x="62" y="222"/>
                    <a:pt x="60" y="221"/>
                    <a:pt x="58" y="221"/>
                  </a:cubicBezTo>
                  <a:cubicBezTo>
                    <a:pt x="57" y="222"/>
                    <a:pt x="57" y="224"/>
                    <a:pt x="56" y="225"/>
                  </a:cubicBezTo>
                  <a:cubicBezTo>
                    <a:pt x="54" y="223"/>
                    <a:pt x="50" y="222"/>
                    <a:pt x="49" y="219"/>
                  </a:cubicBezTo>
                  <a:cubicBezTo>
                    <a:pt x="48" y="218"/>
                    <a:pt x="50" y="215"/>
                    <a:pt x="49" y="213"/>
                  </a:cubicBezTo>
                  <a:cubicBezTo>
                    <a:pt x="48" y="212"/>
                    <a:pt x="44" y="215"/>
                    <a:pt x="44" y="214"/>
                  </a:cubicBezTo>
                  <a:cubicBezTo>
                    <a:pt x="44" y="211"/>
                    <a:pt x="48" y="209"/>
                    <a:pt x="48" y="206"/>
                  </a:cubicBezTo>
                  <a:cubicBezTo>
                    <a:pt x="48" y="204"/>
                    <a:pt x="45" y="204"/>
                    <a:pt x="44" y="202"/>
                  </a:cubicBezTo>
                  <a:cubicBezTo>
                    <a:pt x="43" y="200"/>
                    <a:pt x="44" y="196"/>
                    <a:pt x="43" y="194"/>
                  </a:cubicBezTo>
                  <a:cubicBezTo>
                    <a:pt x="41" y="192"/>
                    <a:pt x="38" y="191"/>
                    <a:pt x="35" y="192"/>
                  </a:cubicBezTo>
                  <a:cubicBezTo>
                    <a:pt x="34" y="192"/>
                    <a:pt x="36" y="194"/>
                    <a:pt x="35" y="195"/>
                  </a:cubicBezTo>
                  <a:cubicBezTo>
                    <a:pt x="34" y="196"/>
                    <a:pt x="33" y="196"/>
                    <a:pt x="31" y="196"/>
                  </a:cubicBezTo>
                  <a:cubicBezTo>
                    <a:pt x="30" y="196"/>
                    <a:pt x="28" y="194"/>
                    <a:pt x="27" y="195"/>
                  </a:cubicBezTo>
                  <a:cubicBezTo>
                    <a:pt x="24" y="195"/>
                    <a:pt x="22" y="199"/>
                    <a:pt x="20" y="199"/>
                  </a:cubicBezTo>
                  <a:cubicBezTo>
                    <a:pt x="18" y="198"/>
                    <a:pt x="18" y="194"/>
                    <a:pt x="16" y="193"/>
                  </a:cubicBezTo>
                  <a:cubicBezTo>
                    <a:pt x="15" y="193"/>
                    <a:pt x="14" y="195"/>
                    <a:pt x="13" y="196"/>
                  </a:cubicBezTo>
                  <a:cubicBezTo>
                    <a:pt x="12" y="196"/>
                    <a:pt x="10" y="197"/>
                    <a:pt x="9" y="196"/>
                  </a:cubicBezTo>
                  <a:cubicBezTo>
                    <a:pt x="8" y="195"/>
                    <a:pt x="8" y="192"/>
                    <a:pt x="8" y="190"/>
                  </a:cubicBezTo>
                  <a:lnTo>
                    <a:pt x="10" y="184"/>
                  </a:lnTo>
                  <a:lnTo>
                    <a:pt x="7" y="178"/>
                  </a:lnTo>
                  <a:lnTo>
                    <a:pt x="4" y="178"/>
                  </a:lnTo>
                  <a:lnTo>
                    <a:pt x="1" y="174"/>
                  </a:lnTo>
                  <a:lnTo>
                    <a:pt x="3" y="165"/>
                  </a:lnTo>
                  <a:lnTo>
                    <a:pt x="0" y="157"/>
                  </a:lnTo>
                  <a:cubicBezTo>
                    <a:pt x="2" y="157"/>
                    <a:pt x="4" y="158"/>
                    <a:pt x="5" y="156"/>
                  </a:cubicBezTo>
                  <a:cubicBezTo>
                    <a:pt x="7" y="154"/>
                    <a:pt x="6" y="150"/>
                    <a:pt x="8" y="148"/>
                  </a:cubicBezTo>
                  <a:cubicBezTo>
                    <a:pt x="8" y="147"/>
                    <a:pt x="11" y="147"/>
                    <a:pt x="12" y="148"/>
                  </a:cubicBezTo>
                  <a:cubicBezTo>
                    <a:pt x="14" y="149"/>
                    <a:pt x="14" y="153"/>
                    <a:pt x="17" y="154"/>
                  </a:cubicBezTo>
                  <a:cubicBezTo>
                    <a:pt x="19" y="154"/>
                    <a:pt x="19" y="149"/>
                    <a:pt x="21" y="149"/>
                  </a:cubicBezTo>
                  <a:cubicBezTo>
                    <a:pt x="25" y="147"/>
                    <a:pt x="30" y="150"/>
                    <a:pt x="34" y="149"/>
                  </a:cubicBezTo>
                  <a:cubicBezTo>
                    <a:pt x="36" y="148"/>
                    <a:pt x="35" y="145"/>
                    <a:pt x="37" y="145"/>
                  </a:cubicBezTo>
                  <a:cubicBezTo>
                    <a:pt x="38" y="145"/>
                    <a:pt x="38" y="149"/>
                    <a:pt x="39" y="149"/>
                  </a:cubicBezTo>
                  <a:lnTo>
                    <a:pt x="86" y="149"/>
                  </a:lnTo>
                  <a:lnTo>
                    <a:pt x="89" y="135"/>
                  </a:lnTo>
                  <a:lnTo>
                    <a:pt x="85" y="133"/>
                  </a:lnTo>
                  <a:lnTo>
                    <a:pt x="74" y="6"/>
                  </a:lnTo>
                  <a:cubicBezTo>
                    <a:pt x="73" y="0"/>
                    <a:pt x="86" y="6"/>
                    <a:pt x="93" y="6"/>
                  </a:cubicBezTo>
                  <a:lnTo>
                    <a:pt x="169" y="65"/>
                  </a:lnTo>
                  <a:cubicBezTo>
                    <a:pt x="169" y="68"/>
                    <a:pt x="168" y="70"/>
                    <a:pt x="169" y="72"/>
                  </a:cubicBezTo>
                  <a:cubicBezTo>
                    <a:pt x="170" y="74"/>
                    <a:pt x="173" y="73"/>
                    <a:pt x="175" y="74"/>
                  </a:cubicBezTo>
                  <a:cubicBezTo>
                    <a:pt x="176" y="76"/>
                    <a:pt x="177" y="78"/>
                    <a:pt x="179" y="79"/>
                  </a:cubicBezTo>
                  <a:cubicBezTo>
                    <a:pt x="181" y="80"/>
                    <a:pt x="183" y="79"/>
                    <a:pt x="185" y="80"/>
                  </a:cubicBezTo>
                  <a:cubicBezTo>
                    <a:pt x="188" y="81"/>
                    <a:pt x="192" y="82"/>
                    <a:pt x="194" y="85"/>
                  </a:cubicBezTo>
                  <a:cubicBezTo>
                    <a:pt x="195" y="88"/>
                    <a:pt x="192" y="92"/>
                    <a:pt x="193" y="96"/>
                  </a:cubicBezTo>
                  <a:cubicBezTo>
                    <a:pt x="193" y="97"/>
                    <a:pt x="195" y="97"/>
                    <a:pt x="196" y="97"/>
                  </a:cubicBezTo>
                  <a:cubicBezTo>
                    <a:pt x="201" y="97"/>
                    <a:pt x="204" y="95"/>
                    <a:pt x="208" y="94"/>
                  </a:cubicBezTo>
                  <a:lnTo>
                    <a:pt x="208" y="139"/>
                  </a:lnTo>
                  <a:cubicBezTo>
                    <a:pt x="207" y="139"/>
                    <a:pt x="205" y="139"/>
                    <a:pt x="204" y="140"/>
                  </a:cubicBezTo>
                  <a:cubicBezTo>
                    <a:pt x="203" y="141"/>
                    <a:pt x="203" y="143"/>
                    <a:pt x="202" y="144"/>
                  </a:cubicBezTo>
                  <a:cubicBezTo>
                    <a:pt x="201" y="145"/>
                    <a:pt x="199" y="144"/>
                    <a:pt x="198" y="145"/>
                  </a:cubicBezTo>
                  <a:lnTo>
                    <a:pt x="196" y="149"/>
                  </a:lnTo>
                  <a:lnTo>
                    <a:pt x="169" y="152"/>
                  </a:lnTo>
                  <a:cubicBezTo>
                    <a:pt x="168" y="153"/>
                    <a:pt x="167" y="156"/>
                    <a:pt x="165" y="156"/>
                  </a:cubicBezTo>
                  <a:lnTo>
                    <a:pt x="156" y="155"/>
                  </a:lnTo>
                  <a:cubicBezTo>
                    <a:pt x="153" y="155"/>
                    <a:pt x="150" y="152"/>
                    <a:pt x="147" y="153"/>
                  </a:cubicBezTo>
                  <a:cubicBezTo>
                    <a:pt x="141" y="155"/>
                    <a:pt x="136" y="159"/>
                    <a:pt x="131" y="162"/>
                  </a:cubicBezTo>
                  <a:cubicBezTo>
                    <a:pt x="130" y="163"/>
                    <a:pt x="131" y="166"/>
                    <a:pt x="129" y="167"/>
                  </a:cubicBezTo>
                  <a:cubicBezTo>
                    <a:pt x="128" y="168"/>
                    <a:pt x="127" y="165"/>
                    <a:pt x="126" y="166"/>
                  </a:cubicBezTo>
                  <a:cubicBezTo>
                    <a:pt x="124" y="166"/>
                    <a:pt x="121" y="168"/>
                    <a:pt x="120" y="170"/>
                  </a:cubicBezTo>
                  <a:cubicBezTo>
                    <a:pt x="119" y="171"/>
                    <a:pt x="122" y="174"/>
                    <a:pt x="120" y="175"/>
                  </a:cubicBezTo>
                  <a:cubicBezTo>
                    <a:pt x="119" y="176"/>
                    <a:pt x="117" y="173"/>
                    <a:pt x="115" y="174"/>
                  </a:cubicBezTo>
                  <a:cubicBezTo>
                    <a:pt x="114" y="175"/>
                    <a:pt x="116" y="177"/>
                    <a:pt x="115" y="179"/>
                  </a:cubicBezTo>
                  <a:cubicBezTo>
                    <a:pt x="114" y="180"/>
                    <a:pt x="112" y="181"/>
                    <a:pt x="111" y="181"/>
                  </a:cubicBezTo>
                  <a:cubicBezTo>
                    <a:pt x="108" y="181"/>
                    <a:pt x="107" y="177"/>
                    <a:pt x="105" y="177"/>
                  </a:cubicBezTo>
                  <a:cubicBezTo>
                    <a:pt x="103" y="177"/>
                    <a:pt x="103" y="179"/>
                    <a:pt x="101" y="180"/>
                  </a:cubicBezTo>
                  <a:cubicBezTo>
                    <a:pt x="100" y="181"/>
                    <a:pt x="97" y="180"/>
                    <a:pt x="97" y="182"/>
                  </a:cubicBezTo>
                  <a:cubicBezTo>
                    <a:pt x="96" y="184"/>
                    <a:pt x="100" y="186"/>
                    <a:pt x="99" y="189"/>
                  </a:cubicBezTo>
                  <a:cubicBezTo>
                    <a:pt x="99" y="190"/>
                    <a:pt x="97" y="188"/>
                    <a:pt x="96" y="189"/>
                  </a:cubicBezTo>
                  <a:cubicBezTo>
                    <a:pt x="96" y="190"/>
                    <a:pt x="99" y="191"/>
                    <a:pt x="98" y="193"/>
                  </a:cubicBezTo>
                  <a:cubicBezTo>
                    <a:pt x="97" y="195"/>
                    <a:pt x="95" y="197"/>
                    <a:pt x="93" y="199"/>
                  </a:cubicBezTo>
                  <a:cubicBezTo>
                    <a:pt x="91" y="200"/>
                    <a:pt x="87" y="197"/>
                    <a:pt x="86" y="199"/>
                  </a:cubicBezTo>
                  <a:cubicBezTo>
                    <a:pt x="85" y="201"/>
                    <a:pt x="89" y="202"/>
                    <a:pt x="89" y="205"/>
                  </a:cubicBezTo>
                  <a:cubicBezTo>
                    <a:pt x="89" y="207"/>
                    <a:pt x="87" y="210"/>
                    <a:pt x="87" y="212"/>
                  </a:cubicBezTo>
                  <a:cubicBezTo>
                    <a:pt x="87" y="215"/>
                    <a:pt x="88" y="218"/>
                    <a:pt x="88" y="221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50" name="Freeform 2561"/>
            <p:cNvSpPr>
              <a:spLocks noChangeAspect="1"/>
            </p:cNvSpPr>
            <p:nvPr/>
          </p:nvSpPr>
          <p:spPr bwMode="auto">
            <a:xfrm>
              <a:off x="5137881" y="2982939"/>
              <a:ext cx="489703" cy="359854"/>
            </a:xfrm>
            <a:custGeom>
              <a:avLst/>
              <a:gdLst>
                <a:gd name="T0" fmla="*/ 41 w 99"/>
                <a:gd name="T1" fmla="*/ 97 h 81"/>
                <a:gd name="T2" fmla="*/ 37 w 99"/>
                <a:gd name="T3" fmla="*/ 93 h 81"/>
                <a:gd name="T4" fmla="*/ 31 w 99"/>
                <a:gd name="T5" fmla="*/ 92 h 81"/>
                <a:gd name="T6" fmla="*/ 22 w 99"/>
                <a:gd name="T7" fmla="*/ 93 h 81"/>
                <a:gd name="T8" fmla="*/ 14 w 99"/>
                <a:gd name="T9" fmla="*/ 96 h 81"/>
                <a:gd name="T10" fmla="*/ 11 w 99"/>
                <a:gd name="T11" fmla="*/ 95 h 81"/>
                <a:gd name="T12" fmla="*/ 7 w 99"/>
                <a:gd name="T13" fmla="*/ 93 h 81"/>
                <a:gd name="T14" fmla="*/ 7 w 99"/>
                <a:gd name="T15" fmla="*/ 89 h 81"/>
                <a:gd name="T16" fmla="*/ 4 w 99"/>
                <a:gd name="T17" fmla="*/ 87 h 81"/>
                <a:gd name="T18" fmla="*/ 4 w 99"/>
                <a:gd name="T19" fmla="*/ 83 h 81"/>
                <a:gd name="T20" fmla="*/ 2 w 99"/>
                <a:gd name="T21" fmla="*/ 72 h 81"/>
                <a:gd name="T22" fmla="*/ 5 w 99"/>
                <a:gd name="T23" fmla="*/ 63 h 81"/>
                <a:gd name="T24" fmla="*/ 1 w 99"/>
                <a:gd name="T25" fmla="*/ 56 h 81"/>
                <a:gd name="T26" fmla="*/ 10 w 99"/>
                <a:gd name="T27" fmla="*/ 56 h 81"/>
                <a:gd name="T28" fmla="*/ 16 w 99"/>
                <a:gd name="T29" fmla="*/ 49 h 81"/>
                <a:gd name="T30" fmla="*/ 13 w 99"/>
                <a:gd name="T31" fmla="*/ 44 h 81"/>
                <a:gd name="T32" fmla="*/ 17 w 99"/>
                <a:gd name="T33" fmla="*/ 44 h 81"/>
                <a:gd name="T34" fmla="*/ 14 w 99"/>
                <a:gd name="T35" fmla="*/ 36 h 81"/>
                <a:gd name="T36" fmla="*/ 19 w 99"/>
                <a:gd name="T37" fmla="*/ 34 h 81"/>
                <a:gd name="T38" fmla="*/ 24 w 99"/>
                <a:gd name="T39" fmla="*/ 30 h 81"/>
                <a:gd name="T40" fmla="*/ 31 w 99"/>
                <a:gd name="T41" fmla="*/ 35 h 81"/>
                <a:gd name="T42" fmla="*/ 36 w 99"/>
                <a:gd name="T43" fmla="*/ 32 h 81"/>
                <a:gd name="T44" fmla="*/ 36 w 99"/>
                <a:gd name="T45" fmla="*/ 26 h 81"/>
                <a:gd name="T46" fmla="*/ 42 w 99"/>
                <a:gd name="T47" fmla="*/ 28 h 81"/>
                <a:gd name="T48" fmla="*/ 42 w 99"/>
                <a:gd name="T49" fmla="*/ 22 h 81"/>
                <a:gd name="T50" fmla="*/ 49 w 99"/>
                <a:gd name="T51" fmla="*/ 17 h 81"/>
                <a:gd name="T52" fmla="*/ 53 w 99"/>
                <a:gd name="T53" fmla="*/ 18 h 81"/>
                <a:gd name="T54" fmla="*/ 55 w 99"/>
                <a:gd name="T55" fmla="*/ 12 h 81"/>
                <a:gd name="T56" fmla="*/ 75 w 99"/>
                <a:gd name="T57" fmla="*/ 1 h 81"/>
                <a:gd name="T58" fmla="*/ 85 w 99"/>
                <a:gd name="T59" fmla="*/ 4 h 81"/>
                <a:gd name="T60" fmla="*/ 84 w 99"/>
                <a:gd name="T61" fmla="*/ 14 h 81"/>
                <a:gd name="T62" fmla="*/ 87 w 99"/>
                <a:gd name="T63" fmla="*/ 23 h 81"/>
                <a:gd name="T64" fmla="*/ 94 w 99"/>
                <a:gd name="T65" fmla="*/ 29 h 81"/>
                <a:gd name="T66" fmla="*/ 97 w 99"/>
                <a:gd name="T67" fmla="*/ 30 h 81"/>
                <a:gd name="T68" fmla="*/ 94 w 99"/>
                <a:gd name="T69" fmla="*/ 38 h 81"/>
                <a:gd name="T70" fmla="*/ 108 w 99"/>
                <a:gd name="T71" fmla="*/ 44 h 81"/>
                <a:gd name="T72" fmla="*/ 113 w 99"/>
                <a:gd name="T73" fmla="*/ 43 h 81"/>
                <a:gd name="T74" fmla="*/ 118 w 99"/>
                <a:gd name="T75" fmla="*/ 47 h 81"/>
                <a:gd name="T76" fmla="*/ 115 w 99"/>
                <a:gd name="T77" fmla="*/ 50 h 81"/>
                <a:gd name="T78" fmla="*/ 117 w 99"/>
                <a:gd name="T79" fmla="*/ 57 h 81"/>
                <a:gd name="T80" fmla="*/ 119 w 99"/>
                <a:gd name="T81" fmla="*/ 59 h 81"/>
                <a:gd name="T82" fmla="*/ 118 w 99"/>
                <a:gd name="T83" fmla="*/ 63 h 81"/>
                <a:gd name="T84" fmla="*/ 112 w 99"/>
                <a:gd name="T85" fmla="*/ 66 h 81"/>
                <a:gd name="T86" fmla="*/ 105 w 99"/>
                <a:gd name="T87" fmla="*/ 66 h 81"/>
                <a:gd name="T88" fmla="*/ 100 w 99"/>
                <a:gd name="T89" fmla="*/ 67 h 81"/>
                <a:gd name="T90" fmla="*/ 100 w 99"/>
                <a:gd name="T91" fmla="*/ 73 h 81"/>
                <a:gd name="T92" fmla="*/ 96 w 99"/>
                <a:gd name="T93" fmla="*/ 72 h 81"/>
                <a:gd name="T94" fmla="*/ 95 w 99"/>
                <a:gd name="T95" fmla="*/ 77 h 81"/>
                <a:gd name="T96" fmla="*/ 89 w 99"/>
                <a:gd name="T97" fmla="*/ 75 h 81"/>
                <a:gd name="T98" fmla="*/ 83 w 99"/>
                <a:gd name="T99" fmla="*/ 73 h 81"/>
                <a:gd name="T100" fmla="*/ 78 w 99"/>
                <a:gd name="T101" fmla="*/ 71 h 81"/>
                <a:gd name="T102" fmla="*/ 73 w 99"/>
                <a:gd name="T103" fmla="*/ 73 h 81"/>
                <a:gd name="T104" fmla="*/ 53 w 99"/>
                <a:gd name="T105" fmla="*/ 73 h 81"/>
                <a:gd name="T106" fmla="*/ 41 w 99"/>
                <a:gd name="T107" fmla="*/ 73 h 81"/>
                <a:gd name="T108" fmla="*/ 38 w 99"/>
                <a:gd name="T109" fmla="*/ 78 h 81"/>
                <a:gd name="T110" fmla="*/ 41 w 99"/>
                <a:gd name="T111" fmla="*/ 81 h 81"/>
                <a:gd name="T112" fmla="*/ 40 w 99"/>
                <a:gd name="T113" fmla="*/ 84 h 81"/>
                <a:gd name="T114" fmla="*/ 42 w 99"/>
                <a:gd name="T115" fmla="*/ 86 h 81"/>
                <a:gd name="T116" fmla="*/ 40 w 99"/>
                <a:gd name="T117" fmla="*/ 87 h 81"/>
                <a:gd name="T118" fmla="*/ 41 w 99"/>
                <a:gd name="T119" fmla="*/ 9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81"/>
                <a:gd name="T182" fmla="*/ 99 w 99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81">
                  <a:moveTo>
                    <a:pt x="34" y="81"/>
                  </a:moveTo>
                  <a:cubicBezTo>
                    <a:pt x="33" y="80"/>
                    <a:pt x="32" y="79"/>
                    <a:pt x="31" y="78"/>
                  </a:cubicBezTo>
                  <a:cubicBezTo>
                    <a:pt x="30" y="77"/>
                    <a:pt x="28" y="77"/>
                    <a:pt x="26" y="77"/>
                  </a:cubicBezTo>
                  <a:cubicBezTo>
                    <a:pt x="23" y="77"/>
                    <a:pt x="20" y="77"/>
                    <a:pt x="18" y="78"/>
                  </a:cubicBezTo>
                  <a:cubicBezTo>
                    <a:pt x="16" y="78"/>
                    <a:pt x="14" y="80"/>
                    <a:pt x="12" y="80"/>
                  </a:cubicBezTo>
                  <a:cubicBezTo>
                    <a:pt x="11" y="81"/>
                    <a:pt x="10" y="79"/>
                    <a:pt x="9" y="79"/>
                  </a:cubicBezTo>
                  <a:cubicBezTo>
                    <a:pt x="8" y="78"/>
                    <a:pt x="6" y="79"/>
                    <a:pt x="6" y="78"/>
                  </a:cubicBezTo>
                  <a:cubicBezTo>
                    <a:pt x="5" y="77"/>
                    <a:pt x="6" y="75"/>
                    <a:pt x="6" y="74"/>
                  </a:cubicBezTo>
                  <a:cubicBezTo>
                    <a:pt x="5" y="73"/>
                    <a:pt x="3" y="74"/>
                    <a:pt x="3" y="73"/>
                  </a:cubicBezTo>
                  <a:cubicBezTo>
                    <a:pt x="2" y="72"/>
                    <a:pt x="3" y="70"/>
                    <a:pt x="3" y="69"/>
                  </a:cubicBezTo>
                  <a:cubicBezTo>
                    <a:pt x="3" y="66"/>
                    <a:pt x="2" y="63"/>
                    <a:pt x="2" y="60"/>
                  </a:cubicBezTo>
                  <a:cubicBezTo>
                    <a:pt x="2" y="58"/>
                    <a:pt x="4" y="55"/>
                    <a:pt x="4" y="53"/>
                  </a:cubicBezTo>
                  <a:cubicBezTo>
                    <a:pt x="4" y="50"/>
                    <a:pt x="0" y="49"/>
                    <a:pt x="1" y="47"/>
                  </a:cubicBezTo>
                  <a:cubicBezTo>
                    <a:pt x="2" y="45"/>
                    <a:pt x="6" y="48"/>
                    <a:pt x="8" y="47"/>
                  </a:cubicBezTo>
                  <a:cubicBezTo>
                    <a:pt x="10" y="45"/>
                    <a:pt x="12" y="43"/>
                    <a:pt x="13" y="41"/>
                  </a:cubicBezTo>
                  <a:cubicBezTo>
                    <a:pt x="14" y="39"/>
                    <a:pt x="11" y="38"/>
                    <a:pt x="11" y="37"/>
                  </a:cubicBezTo>
                  <a:cubicBezTo>
                    <a:pt x="12" y="36"/>
                    <a:pt x="14" y="38"/>
                    <a:pt x="14" y="37"/>
                  </a:cubicBezTo>
                  <a:cubicBezTo>
                    <a:pt x="15" y="34"/>
                    <a:pt x="11" y="32"/>
                    <a:pt x="12" y="30"/>
                  </a:cubicBezTo>
                  <a:cubicBezTo>
                    <a:pt x="12" y="28"/>
                    <a:pt x="15" y="29"/>
                    <a:pt x="16" y="28"/>
                  </a:cubicBezTo>
                  <a:cubicBezTo>
                    <a:pt x="18" y="27"/>
                    <a:pt x="18" y="25"/>
                    <a:pt x="20" y="25"/>
                  </a:cubicBezTo>
                  <a:cubicBezTo>
                    <a:pt x="22" y="25"/>
                    <a:pt x="23" y="29"/>
                    <a:pt x="26" y="29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31" y="25"/>
                    <a:pt x="29" y="23"/>
                    <a:pt x="30" y="22"/>
                  </a:cubicBezTo>
                  <a:cubicBezTo>
                    <a:pt x="32" y="21"/>
                    <a:pt x="34" y="24"/>
                    <a:pt x="35" y="23"/>
                  </a:cubicBezTo>
                  <a:cubicBezTo>
                    <a:pt x="37" y="22"/>
                    <a:pt x="34" y="19"/>
                    <a:pt x="35" y="18"/>
                  </a:cubicBezTo>
                  <a:cubicBezTo>
                    <a:pt x="36" y="16"/>
                    <a:pt x="39" y="14"/>
                    <a:pt x="41" y="14"/>
                  </a:cubicBezTo>
                  <a:cubicBezTo>
                    <a:pt x="42" y="13"/>
                    <a:pt x="43" y="16"/>
                    <a:pt x="44" y="15"/>
                  </a:cubicBezTo>
                  <a:cubicBezTo>
                    <a:pt x="46" y="14"/>
                    <a:pt x="45" y="11"/>
                    <a:pt x="46" y="10"/>
                  </a:cubicBezTo>
                  <a:cubicBezTo>
                    <a:pt x="51" y="7"/>
                    <a:pt x="56" y="3"/>
                    <a:pt x="62" y="1"/>
                  </a:cubicBezTo>
                  <a:cubicBezTo>
                    <a:pt x="65" y="0"/>
                    <a:pt x="68" y="3"/>
                    <a:pt x="71" y="3"/>
                  </a:cubicBezTo>
                  <a:cubicBezTo>
                    <a:pt x="70" y="6"/>
                    <a:pt x="70" y="9"/>
                    <a:pt x="70" y="12"/>
                  </a:cubicBezTo>
                  <a:cubicBezTo>
                    <a:pt x="70" y="15"/>
                    <a:pt x="71" y="17"/>
                    <a:pt x="72" y="19"/>
                  </a:cubicBezTo>
                  <a:cubicBezTo>
                    <a:pt x="74" y="21"/>
                    <a:pt x="76" y="22"/>
                    <a:pt x="78" y="24"/>
                  </a:cubicBezTo>
                  <a:cubicBezTo>
                    <a:pt x="79" y="25"/>
                    <a:pt x="81" y="24"/>
                    <a:pt x="81" y="25"/>
                  </a:cubicBezTo>
                  <a:cubicBezTo>
                    <a:pt x="82" y="28"/>
                    <a:pt x="77" y="30"/>
                    <a:pt x="78" y="32"/>
                  </a:cubicBezTo>
                  <a:cubicBezTo>
                    <a:pt x="81" y="36"/>
                    <a:pt x="86" y="36"/>
                    <a:pt x="90" y="37"/>
                  </a:cubicBezTo>
                  <a:cubicBezTo>
                    <a:pt x="91" y="38"/>
                    <a:pt x="93" y="35"/>
                    <a:pt x="94" y="36"/>
                  </a:cubicBezTo>
                  <a:cubicBezTo>
                    <a:pt x="96" y="36"/>
                    <a:pt x="97" y="38"/>
                    <a:pt x="98" y="39"/>
                  </a:cubicBezTo>
                  <a:cubicBezTo>
                    <a:pt x="98" y="40"/>
                    <a:pt x="96" y="41"/>
                    <a:pt x="96" y="42"/>
                  </a:cubicBezTo>
                  <a:cubicBezTo>
                    <a:pt x="96" y="44"/>
                    <a:pt x="96" y="46"/>
                    <a:pt x="97" y="48"/>
                  </a:cubicBezTo>
                  <a:cubicBezTo>
                    <a:pt x="97" y="49"/>
                    <a:pt x="98" y="48"/>
                    <a:pt x="99" y="49"/>
                  </a:cubicBezTo>
                  <a:cubicBezTo>
                    <a:pt x="99" y="50"/>
                    <a:pt x="99" y="52"/>
                    <a:pt x="98" y="53"/>
                  </a:cubicBezTo>
                  <a:cubicBezTo>
                    <a:pt x="97" y="55"/>
                    <a:pt x="95" y="55"/>
                    <a:pt x="93" y="55"/>
                  </a:cubicBezTo>
                  <a:cubicBezTo>
                    <a:pt x="91" y="55"/>
                    <a:pt x="89" y="54"/>
                    <a:pt x="87" y="55"/>
                  </a:cubicBezTo>
                  <a:cubicBezTo>
                    <a:pt x="85" y="55"/>
                    <a:pt x="84" y="55"/>
                    <a:pt x="83" y="56"/>
                  </a:cubicBezTo>
                  <a:cubicBezTo>
                    <a:pt x="82" y="58"/>
                    <a:pt x="84" y="60"/>
                    <a:pt x="83" y="61"/>
                  </a:cubicBezTo>
                  <a:cubicBezTo>
                    <a:pt x="82" y="62"/>
                    <a:pt x="81" y="60"/>
                    <a:pt x="80" y="60"/>
                  </a:cubicBezTo>
                  <a:cubicBezTo>
                    <a:pt x="79" y="61"/>
                    <a:pt x="79" y="62"/>
                    <a:pt x="79" y="64"/>
                  </a:cubicBezTo>
                  <a:cubicBezTo>
                    <a:pt x="77" y="63"/>
                    <a:pt x="76" y="63"/>
                    <a:pt x="74" y="63"/>
                  </a:cubicBezTo>
                  <a:cubicBezTo>
                    <a:pt x="72" y="62"/>
                    <a:pt x="71" y="62"/>
                    <a:pt x="69" y="61"/>
                  </a:cubicBezTo>
                  <a:cubicBezTo>
                    <a:pt x="68" y="60"/>
                    <a:pt x="67" y="59"/>
                    <a:pt x="65" y="59"/>
                  </a:cubicBezTo>
                  <a:cubicBezTo>
                    <a:pt x="63" y="59"/>
                    <a:pt x="62" y="61"/>
                    <a:pt x="61" y="61"/>
                  </a:cubicBezTo>
                  <a:cubicBezTo>
                    <a:pt x="55" y="62"/>
                    <a:pt x="49" y="61"/>
                    <a:pt x="44" y="61"/>
                  </a:cubicBezTo>
                  <a:cubicBezTo>
                    <a:pt x="41" y="61"/>
                    <a:pt x="37" y="60"/>
                    <a:pt x="34" y="61"/>
                  </a:cubicBezTo>
                  <a:cubicBezTo>
                    <a:pt x="33" y="61"/>
                    <a:pt x="32" y="63"/>
                    <a:pt x="32" y="65"/>
                  </a:cubicBezTo>
                  <a:cubicBezTo>
                    <a:pt x="32" y="66"/>
                    <a:pt x="34" y="67"/>
                    <a:pt x="34" y="68"/>
                  </a:cubicBezTo>
                  <a:cubicBezTo>
                    <a:pt x="34" y="69"/>
                    <a:pt x="33" y="70"/>
                    <a:pt x="33" y="70"/>
                  </a:cubicBezTo>
                  <a:cubicBezTo>
                    <a:pt x="33" y="71"/>
                    <a:pt x="35" y="71"/>
                    <a:pt x="35" y="72"/>
                  </a:cubicBezTo>
                  <a:cubicBezTo>
                    <a:pt x="35" y="73"/>
                    <a:pt x="33" y="73"/>
                    <a:pt x="33" y="73"/>
                  </a:cubicBezTo>
                  <a:cubicBezTo>
                    <a:pt x="33" y="76"/>
                    <a:pt x="34" y="78"/>
                    <a:pt x="34" y="81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51" name="Freeform 2562"/>
            <p:cNvSpPr>
              <a:spLocks noChangeAspect="1"/>
            </p:cNvSpPr>
            <p:nvPr/>
          </p:nvSpPr>
          <p:spPr bwMode="auto">
            <a:xfrm>
              <a:off x="5281911" y="3242627"/>
              <a:ext cx="288061" cy="411792"/>
            </a:xfrm>
            <a:custGeom>
              <a:avLst/>
              <a:gdLst>
                <a:gd name="T0" fmla="*/ 6 w 58"/>
                <a:gd name="T1" fmla="*/ 106 h 92"/>
                <a:gd name="T2" fmla="*/ 21 w 58"/>
                <a:gd name="T3" fmla="*/ 111 h 92"/>
                <a:gd name="T4" fmla="*/ 25 w 58"/>
                <a:gd name="T5" fmla="*/ 106 h 92"/>
                <a:gd name="T6" fmla="*/ 35 w 58"/>
                <a:gd name="T7" fmla="*/ 106 h 92"/>
                <a:gd name="T8" fmla="*/ 41 w 58"/>
                <a:gd name="T9" fmla="*/ 103 h 92"/>
                <a:gd name="T10" fmla="*/ 46 w 58"/>
                <a:gd name="T11" fmla="*/ 98 h 92"/>
                <a:gd name="T12" fmla="*/ 57 w 58"/>
                <a:gd name="T13" fmla="*/ 95 h 92"/>
                <a:gd name="T14" fmla="*/ 63 w 58"/>
                <a:gd name="T15" fmla="*/ 92 h 92"/>
                <a:gd name="T16" fmla="*/ 70 w 58"/>
                <a:gd name="T17" fmla="*/ 89 h 92"/>
                <a:gd name="T18" fmla="*/ 59 w 58"/>
                <a:gd name="T19" fmla="*/ 83 h 92"/>
                <a:gd name="T20" fmla="*/ 56 w 58"/>
                <a:gd name="T21" fmla="*/ 78 h 92"/>
                <a:gd name="T22" fmla="*/ 58 w 58"/>
                <a:gd name="T23" fmla="*/ 70 h 92"/>
                <a:gd name="T24" fmla="*/ 57 w 58"/>
                <a:gd name="T25" fmla="*/ 65 h 92"/>
                <a:gd name="T26" fmla="*/ 58 w 58"/>
                <a:gd name="T27" fmla="*/ 56 h 92"/>
                <a:gd name="T28" fmla="*/ 59 w 58"/>
                <a:gd name="T29" fmla="*/ 51 h 92"/>
                <a:gd name="T30" fmla="*/ 57 w 58"/>
                <a:gd name="T31" fmla="*/ 45 h 92"/>
                <a:gd name="T32" fmla="*/ 57 w 58"/>
                <a:gd name="T33" fmla="*/ 31 h 92"/>
                <a:gd name="T34" fmla="*/ 53 w 58"/>
                <a:gd name="T35" fmla="*/ 28 h 92"/>
                <a:gd name="T36" fmla="*/ 54 w 58"/>
                <a:gd name="T37" fmla="*/ 17 h 92"/>
                <a:gd name="T38" fmla="*/ 51 w 58"/>
                <a:gd name="T39" fmla="*/ 14 h 92"/>
                <a:gd name="T40" fmla="*/ 51 w 58"/>
                <a:gd name="T41" fmla="*/ 11 h 92"/>
                <a:gd name="T42" fmla="*/ 47 w 58"/>
                <a:gd name="T43" fmla="*/ 7 h 92"/>
                <a:gd name="T44" fmla="*/ 48 w 58"/>
                <a:gd name="T45" fmla="*/ 2 h 92"/>
                <a:gd name="T46" fmla="*/ 43 w 58"/>
                <a:gd name="T47" fmla="*/ 0 h 92"/>
                <a:gd name="T48" fmla="*/ 39 w 58"/>
                <a:gd name="T49" fmla="*/ 2 h 92"/>
                <a:gd name="T50" fmla="*/ 18 w 58"/>
                <a:gd name="T51" fmla="*/ 2 h 92"/>
                <a:gd name="T52" fmla="*/ 6 w 58"/>
                <a:gd name="T53" fmla="*/ 2 h 92"/>
                <a:gd name="T54" fmla="*/ 4 w 58"/>
                <a:gd name="T55" fmla="*/ 7 h 92"/>
                <a:gd name="T56" fmla="*/ 6 w 58"/>
                <a:gd name="T57" fmla="*/ 11 h 92"/>
                <a:gd name="T58" fmla="*/ 5 w 58"/>
                <a:gd name="T59" fmla="*/ 13 h 92"/>
                <a:gd name="T60" fmla="*/ 7 w 58"/>
                <a:gd name="T61" fmla="*/ 16 h 92"/>
                <a:gd name="T62" fmla="*/ 5 w 58"/>
                <a:gd name="T63" fmla="*/ 17 h 92"/>
                <a:gd name="T64" fmla="*/ 6 w 58"/>
                <a:gd name="T65" fmla="*/ 27 h 92"/>
                <a:gd name="T66" fmla="*/ 7 w 58"/>
                <a:gd name="T67" fmla="*/ 34 h 92"/>
                <a:gd name="T68" fmla="*/ 8 w 58"/>
                <a:gd name="T69" fmla="*/ 39 h 92"/>
                <a:gd name="T70" fmla="*/ 10 w 58"/>
                <a:gd name="T71" fmla="*/ 45 h 92"/>
                <a:gd name="T72" fmla="*/ 10 w 58"/>
                <a:gd name="T73" fmla="*/ 51 h 92"/>
                <a:gd name="T74" fmla="*/ 7 w 58"/>
                <a:gd name="T75" fmla="*/ 57 h 92"/>
                <a:gd name="T76" fmla="*/ 6 w 58"/>
                <a:gd name="T77" fmla="*/ 68 h 92"/>
                <a:gd name="T78" fmla="*/ 1 w 58"/>
                <a:gd name="T79" fmla="*/ 75 h 92"/>
                <a:gd name="T80" fmla="*/ 4 w 58"/>
                <a:gd name="T81" fmla="*/ 84 h 92"/>
                <a:gd name="T82" fmla="*/ 2 w 58"/>
                <a:gd name="T83" fmla="*/ 93 h 92"/>
                <a:gd name="T84" fmla="*/ 7 w 58"/>
                <a:gd name="T85" fmla="*/ 97 h 92"/>
                <a:gd name="T86" fmla="*/ 7 w 58"/>
                <a:gd name="T87" fmla="*/ 104 h 92"/>
                <a:gd name="T88" fmla="*/ 6 w 58"/>
                <a:gd name="T89" fmla="*/ 106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92"/>
                <a:gd name="T137" fmla="*/ 58 w 58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92">
                  <a:moveTo>
                    <a:pt x="5" y="88"/>
                  </a:moveTo>
                  <a:cubicBezTo>
                    <a:pt x="9" y="89"/>
                    <a:pt x="13" y="92"/>
                    <a:pt x="17" y="92"/>
                  </a:cubicBezTo>
                  <a:cubicBezTo>
                    <a:pt x="19" y="92"/>
                    <a:pt x="19" y="88"/>
                    <a:pt x="21" y="88"/>
                  </a:cubicBezTo>
                  <a:cubicBezTo>
                    <a:pt x="24" y="87"/>
                    <a:pt x="27" y="88"/>
                    <a:pt x="29" y="88"/>
                  </a:cubicBezTo>
                  <a:cubicBezTo>
                    <a:pt x="31" y="87"/>
                    <a:pt x="32" y="86"/>
                    <a:pt x="34" y="85"/>
                  </a:cubicBezTo>
                  <a:cubicBezTo>
                    <a:pt x="35" y="84"/>
                    <a:pt x="36" y="82"/>
                    <a:pt x="38" y="81"/>
                  </a:cubicBezTo>
                  <a:cubicBezTo>
                    <a:pt x="41" y="80"/>
                    <a:pt x="44" y="80"/>
                    <a:pt x="47" y="79"/>
                  </a:cubicBezTo>
                  <a:cubicBezTo>
                    <a:pt x="49" y="79"/>
                    <a:pt x="51" y="77"/>
                    <a:pt x="52" y="76"/>
                  </a:cubicBezTo>
                  <a:cubicBezTo>
                    <a:pt x="54" y="75"/>
                    <a:pt x="56" y="75"/>
                    <a:pt x="58" y="74"/>
                  </a:cubicBezTo>
                  <a:cubicBezTo>
                    <a:pt x="55" y="73"/>
                    <a:pt x="51" y="71"/>
                    <a:pt x="49" y="69"/>
                  </a:cubicBezTo>
                  <a:cubicBezTo>
                    <a:pt x="47" y="68"/>
                    <a:pt x="46" y="66"/>
                    <a:pt x="46" y="65"/>
                  </a:cubicBezTo>
                  <a:cubicBezTo>
                    <a:pt x="46" y="62"/>
                    <a:pt x="48" y="60"/>
                    <a:pt x="48" y="58"/>
                  </a:cubicBezTo>
                  <a:cubicBezTo>
                    <a:pt x="48" y="57"/>
                    <a:pt x="47" y="55"/>
                    <a:pt x="47" y="54"/>
                  </a:cubicBezTo>
                  <a:cubicBezTo>
                    <a:pt x="47" y="51"/>
                    <a:pt x="47" y="48"/>
                    <a:pt x="48" y="46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40"/>
                    <a:pt x="47" y="39"/>
                    <a:pt x="47" y="37"/>
                  </a:cubicBezTo>
                  <a:cubicBezTo>
                    <a:pt x="46" y="33"/>
                    <a:pt x="48" y="30"/>
                    <a:pt x="47" y="26"/>
                  </a:cubicBezTo>
                  <a:cubicBezTo>
                    <a:pt x="47" y="25"/>
                    <a:pt x="45" y="25"/>
                    <a:pt x="44" y="23"/>
                  </a:cubicBezTo>
                  <a:cubicBezTo>
                    <a:pt x="44" y="20"/>
                    <a:pt x="45" y="17"/>
                    <a:pt x="45" y="14"/>
                  </a:cubicBezTo>
                  <a:cubicBezTo>
                    <a:pt x="44" y="13"/>
                    <a:pt x="42" y="13"/>
                    <a:pt x="42" y="12"/>
                  </a:cubicBezTo>
                  <a:cubicBezTo>
                    <a:pt x="41" y="11"/>
                    <a:pt x="42" y="10"/>
                    <a:pt x="42" y="9"/>
                  </a:cubicBezTo>
                  <a:cubicBezTo>
                    <a:pt x="41" y="8"/>
                    <a:pt x="40" y="7"/>
                    <a:pt x="39" y="6"/>
                  </a:cubicBezTo>
                  <a:cubicBezTo>
                    <a:pt x="39" y="5"/>
                    <a:pt x="40" y="3"/>
                    <a:pt x="40" y="2"/>
                  </a:cubicBezTo>
                  <a:cubicBezTo>
                    <a:pt x="39" y="1"/>
                    <a:pt x="38" y="0"/>
                    <a:pt x="36" y="0"/>
                  </a:cubicBezTo>
                  <a:cubicBezTo>
                    <a:pt x="34" y="0"/>
                    <a:pt x="33" y="2"/>
                    <a:pt x="32" y="2"/>
                  </a:cubicBezTo>
                  <a:cubicBezTo>
                    <a:pt x="26" y="3"/>
                    <a:pt x="20" y="2"/>
                    <a:pt x="15" y="2"/>
                  </a:cubicBezTo>
                  <a:cubicBezTo>
                    <a:pt x="12" y="2"/>
                    <a:pt x="8" y="1"/>
                    <a:pt x="5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6" y="12"/>
                    <a:pt x="6" y="13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7"/>
                    <a:pt x="5" y="19"/>
                    <a:pt x="5" y="22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6" y="29"/>
                    <a:pt x="6" y="30"/>
                    <a:pt x="7" y="32"/>
                  </a:cubicBezTo>
                  <a:cubicBezTo>
                    <a:pt x="7" y="34"/>
                    <a:pt x="8" y="35"/>
                    <a:pt x="8" y="37"/>
                  </a:cubicBezTo>
                  <a:cubicBezTo>
                    <a:pt x="9" y="39"/>
                    <a:pt x="9" y="41"/>
                    <a:pt x="8" y="42"/>
                  </a:cubicBezTo>
                  <a:cubicBezTo>
                    <a:pt x="8" y="44"/>
                    <a:pt x="6" y="45"/>
                    <a:pt x="6" y="47"/>
                  </a:cubicBezTo>
                  <a:cubicBezTo>
                    <a:pt x="5" y="50"/>
                    <a:pt x="6" y="53"/>
                    <a:pt x="5" y="56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0" y="65"/>
                    <a:pt x="3" y="67"/>
                    <a:pt x="3" y="70"/>
                  </a:cubicBezTo>
                  <a:cubicBezTo>
                    <a:pt x="3" y="72"/>
                    <a:pt x="2" y="75"/>
                    <a:pt x="2" y="77"/>
                  </a:cubicBezTo>
                  <a:cubicBezTo>
                    <a:pt x="3" y="78"/>
                    <a:pt x="5" y="78"/>
                    <a:pt x="6" y="80"/>
                  </a:cubicBezTo>
                  <a:cubicBezTo>
                    <a:pt x="7" y="82"/>
                    <a:pt x="6" y="84"/>
                    <a:pt x="6" y="86"/>
                  </a:cubicBezTo>
                  <a:cubicBezTo>
                    <a:pt x="6" y="86"/>
                    <a:pt x="5" y="87"/>
                    <a:pt x="5" y="88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52" name="Freeform 2563"/>
            <p:cNvSpPr>
              <a:spLocks noChangeAspect="1"/>
            </p:cNvSpPr>
            <p:nvPr/>
          </p:nvSpPr>
          <p:spPr bwMode="auto">
            <a:xfrm>
              <a:off x="5475323" y="3253755"/>
              <a:ext cx="119342" cy="319044"/>
            </a:xfrm>
            <a:custGeom>
              <a:avLst/>
              <a:gdLst>
                <a:gd name="T0" fmla="*/ 23 w 24"/>
                <a:gd name="T1" fmla="*/ 86 h 72"/>
                <a:gd name="T2" fmla="*/ 12 w 24"/>
                <a:gd name="T3" fmla="*/ 80 h 72"/>
                <a:gd name="T4" fmla="*/ 8 w 24"/>
                <a:gd name="T5" fmla="*/ 75 h 72"/>
                <a:gd name="T6" fmla="*/ 11 w 24"/>
                <a:gd name="T7" fmla="*/ 67 h 72"/>
                <a:gd name="T8" fmla="*/ 10 w 24"/>
                <a:gd name="T9" fmla="*/ 62 h 72"/>
                <a:gd name="T10" fmla="*/ 11 w 24"/>
                <a:gd name="T11" fmla="*/ 53 h 72"/>
                <a:gd name="T12" fmla="*/ 12 w 24"/>
                <a:gd name="T13" fmla="*/ 48 h 72"/>
                <a:gd name="T14" fmla="*/ 10 w 24"/>
                <a:gd name="T15" fmla="*/ 42 h 72"/>
                <a:gd name="T16" fmla="*/ 10 w 24"/>
                <a:gd name="T17" fmla="*/ 29 h 72"/>
                <a:gd name="T18" fmla="*/ 6 w 24"/>
                <a:gd name="T19" fmla="*/ 25 h 72"/>
                <a:gd name="T20" fmla="*/ 7 w 24"/>
                <a:gd name="T21" fmla="*/ 14 h 72"/>
                <a:gd name="T22" fmla="*/ 4 w 24"/>
                <a:gd name="T23" fmla="*/ 12 h 72"/>
                <a:gd name="T24" fmla="*/ 4 w 24"/>
                <a:gd name="T25" fmla="*/ 8 h 72"/>
                <a:gd name="T26" fmla="*/ 0 w 24"/>
                <a:gd name="T27" fmla="*/ 5 h 72"/>
                <a:gd name="T28" fmla="*/ 1 w 24"/>
                <a:gd name="T29" fmla="*/ 0 h 72"/>
                <a:gd name="T30" fmla="*/ 7 w 24"/>
                <a:gd name="T31" fmla="*/ 2 h 72"/>
                <a:gd name="T32" fmla="*/ 13 w 24"/>
                <a:gd name="T33" fmla="*/ 4 h 72"/>
                <a:gd name="T34" fmla="*/ 15 w 24"/>
                <a:gd name="T35" fmla="*/ 11 h 72"/>
                <a:gd name="T36" fmla="*/ 21 w 24"/>
                <a:gd name="T37" fmla="*/ 18 h 72"/>
                <a:gd name="T38" fmla="*/ 22 w 24"/>
                <a:gd name="T39" fmla="*/ 29 h 72"/>
                <a:gd name="T40" fmla="*/ 25 w 24"/>
                <a:gd name="T41" fmla="*/ 33 h 72"/>
                <a:gd name="T42" fmla="*/ 25 w 24"/>
                <a:gd name="T43" fmla="*/ 74 h 72"/>
                <a:gd name="T44" fmla="*/ 29 w 24"/>
                <a:gd name="T45" fmla="*/ 82 h 72"/>
                <a:gd name="T46" fmla="*/ 23 w 24"/>
                <a:gd name="T47" fmla="*/ 86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72"/>
                <a:gd name="T74" fmla="*/ 24 w 2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72">
                  <a:moveTo>
                    <a:pt x="19" y="72"/>
                  </a:moveTo>
                  <a:cubicBezTo>
                    <a:pt x="16" y="71"/>
                    <a:pt x="12" y="69"/>
                    <a:pt x="10" y="67"/>
                  </a:cubicBezTo>
                  <a:cubicBezTo>
                    <a:pt x="8" y="66"/>
                    <a:pt x="7" y="64"/>
                    <a:pt x="7" y="63"/>
                  </a:cubicBezTo>
                  <a:cubicBezTo>
                    <a:pt x="7" y="60"/>
                    <a:pt x="9" y="58"/>
                    <a:pt x="9" y="56"/>
                  </a:cubicBezTo>
                  <a:cubicBezTo>
                    <a:pt x="9" y="55"/>
                    <a:pt x="8" y="53"/>
                    <a:pt x="8" y="52"/>
                  </a:cubicBezTo>
                  <a:cubicBezTo>
                    <a:pt x="8" y="49"/>
                    <a:pt x="8" y="46"/>
                    <a:pt x="9" y="44"/>
                  </a:cubicBezTo>
                  <a:cubicBezTo>
                    <a:pt x="9" y="43"/>
                    <a:pt x="10" y="42"/>
                    <a:pt x="10" y="40"/>
                  </a:cubicBezTo>
                  <a:cubicBezTo>
                    <a:pt x="10" y="38"/>
                    <a:pt x="8" y="37"/>
                    <a:pt x="8" y="35"/>
                  </a:cubicBezTo>
                  <a:cubicBezTo>
                    <a:pt x="7" y="31"/>
                    <a:pt x="9" y="28"/>
                    <a:pt x="8" y="24"/>
                  </a:cubicBezTo>
                  <a:cubicBezTo>
                    <a:pt x="8" y="23"/>
                    <a:pt x="6" y="23"/>
                    <a:pt x="5" y="21"/>
                  </a:cubicBezTo>
                  <a:cubicBezTo>
                    <a:pt x="5" y="18"/>
                    <a:pt x="6" y="15"/>
                    <a:pt x="6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3" y="1"/>
                    <a:pt x="4" y="1"/>
                    <a:pt x="6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1" y="5"/>
                    <a:pt x="11" y="7"/>
                    <a:pt x="12" y="9"/>
                  </a:cubicBezTo>
                  <a:cubicBezTo>
                    <a:pt x="13" y="12"/>
                    <a:pt x="16" y="13"/>
                    <a:pt x="17" y="15"/>
                  </a:cubicBezTo>
                  <a:cubicBezTo>
                    <a:pt x="18" y="18"/>
                    <a:pt x="17" y="21"/>
                    <a:pt x="18" y="24"/>
                  </a:cubicBezTo>
                  <a:cubicBezTo>
                    <a:pt x="18" y="26"/>
                    <a:pt x="21" y="27"/>
                    <a:pt x="21" y="28"/>
                  </a:cubicBezTo>
                  <a:cubicBezTo>
                    <a:pt x="22" y="39"/>
                    <a:pt x="20" y="51"/>
                    <a:pt x="21" y="62"/>
                  </a:cubicBezTo>
                  <a:cubicBezTo>
                    <a:pt x="21" y="64"/>
                    <a:pt x="23" y="67"/>
                    <a:pt x="24" y="69"/>
                  </a:cubicBezTo>
                  <a:cubicBezTo>
                    <a:pt x="22" y="70"/>
                    <a:pt x="20" y="71"/>
                    <a:pt x="19" y="72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53" name="Freeform 2564"/>
            <p:cNvSpPr>
              <a:spLocks noChangeAspect="1"/>
            </p:cNvSpPr>
            <p:nvPr/>
          </p:nvSpPr>
          <p:spPr bwMode="auto">
            <a:xfrm>
              <a:off x="5528820" y="3153590"/>
              <a:ext cx="193415" cy="408080"/>
            </a:xfrm>
            <a:custGeom>
              <a:avLst/>
              <a:gdLst>
                <a:gd name="T0" fmla="*/ 16 w 39"/>
                <a:gd name="T1" fmla="*/ 110 h 91"/>
                <a:gd name="T2" fmla="*/ 23 w 39"/>
                <a:gd name="T3" fmla="*/ 109 h 91"/>
                <a:gd name="T4" fmla="*/ 31 w 39"/>
                <a:gd name="T5" fmla="*/ 109 h 91"/>
                <a:gd name="T6" fmla="*/ 29 w 39"/>
                <a:gd name="T7" fmla="*/ 88 h 91"/>
                <a:gd name="T8" fmla="*/ 30 w 39"/>
                <a:gd name="T9" fmla="*/ 76 h 91"/>
                <a:gd name="T10" fmla="*/ 31 w 39"/>
                <a:gd name="T11" fmla="*/ 60 h 91"/>
                <a:gd name="T12" fmla="*/ 36 w 39"/>
                <a:gd name="T13" fmla="*/ 59 h 91"/>
                <a:gd name="T14" fmla="*/ 40 w 39"/>
                <a:gd name="T15" fmla="*/ 50 h 91"/>
                <a:gd name="T16" fmla="*/ 45 w 39"/>
                <a:gd name="T17" fmla="*/ 44 h 91"/>
                <a:gd name="T18" fmla="*/ 42 w 39"/>
                <a:gd name="T19" fmla="*/ 37 h 91"/>
                <a:gd name="T20" fmla="*/ 47 w 39"/>
                <a:gd name="T21" fmla="*/ 35 h 91"/>
                <a:gd name="T22" fmla="*/ 43 w 39"/>
                <a:gd name="T23" fmla="*/ 29 h 91"/>
                <a:gd name="T24" fmla="*/ 41 w 39"/>
                <a:gd name="T25" fmla="*/ 21 h 91"/>
                <a:gd name="T26" fmla="*/ 45 w 39"/>
                <a:gd name="T27" fmla="*/ 12 h 91"/>
                <a:gd name="T28" fmla="*/ 40 w 39"/>
                <a:gd name="T29" fmla="*/ 11 h 91"/>
                <a:gd name="T30" fmla="*/ 31 w 39"/>
                <a:gd name="T31" fmla="*/ 1 h 91"/>
                <a:gd name="T32" fmla="*/ 27 w 39"/>
                <a:gd name="T33" fmla="*/ 4 h 91"/>
                <a:gd name="T34" fmla="*/ 25 w 39"/>
                <a:gd name="T35" fmla="*/ 10 h 91"/>
                <a:gd name="T36" fmla="*/ 24 w 39"/>
                <a:gd name="T37" fmla="*/ 12 h 91"/>
                <a:gd name="T38" fmla="*/ 23 w 39"/>
                <a:gd name="T39" fmla="*/ 17 h 91"/>
                <a:gd name="T40" fmla="*/ 17 w 39"/>
                <a:gd name="T41" fmla="*/ 19 h 91"/>
                <a:gd name="T42" fmla="*/ 10 w 39"/>
                <a:gd name="T43" fmla="*/ 19 h 91"/>
                <a:gd name="T44" fmla="*/ 5 w 39"/>
                <a:gd name="T45" fmla="*/ 21 h 91"/>
                <a:gd name="T46" fmla="*/ 5 w 39"/>
                <a:gd name="T47" fmla="*/ 27 h 91"/>
                <a:gd name="T48" fmla="*/ 1 w 39"/>
                <a:gd name="T49" fmla="*/ 25 h 91"/>
                <a:gd name="T50" fmla="*/ 0 w 39"/>
                <a:gd name="T51" fmla="*/ 30 h 91"/>
                <a:gd name="T52" fmla="*/ 1 w 39"/>
                <a:gd name="T53" fmla="*/ 37 h 91"/>
                <a:gd name="T54" fmla="*/ 7 w 39"/>
                <a:gd name="T55" fmla="*/ 45 h 91"/>
                <a:gd name="T56" fmla="*/ 8 w 39"/>
                <a:gd name="T57" fmla="*/ 56 h 91"/>
                <a:gd name="T58" fmla="*/ 12 w 39"/>
                <a:gd name="T59" fmla="*/ 60 h 91"/>
                <a:gd name="T60" fmla="*/ 12 w 39"/>
                <a:gd name="T61" fmla="*/ 102 h 91"/>
                <a:gd name="T62" fmla="*/ 16 w 39"/>
                <a:gd name="T63" fmla="*/ 110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91"/>
                <a:gd name="T98" fmla="*/ 39 w 39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91">
                  <a:moveTo>
                    <a:pt x="13" y="91"/>
                  </a:moveTo>
                  <a:cubicBezTo>
                    <a:pt x="15" y="91"/>
                    <a:pt x="17" y="90"/>
                    <a:pt x="19" y="90"/>
                  </a:cubicBezTo>
                  <a:cubicBezTo>
                    <a:pt x="21" y="89"/>
                    <a:pt x="23" y="90"/>
                    <a:pt x="26" y="90"/>
                  </a:cubicBezTo>
                  <a:cubicBezTo>
                    <a:pt x="25" y="84"/>
                    <a:pt x="25" y="79"/>
                    <a:pt x="24" y="73"/>
                  </a:cubicBezTo>
                  <a:cubicBezTo>
                    <a:pt x="24" y="70"/>
                    <a:pt x="25" y="66"/>
                    <a:pt x="25" y="63"/>
                  </a:cubicBezTo>
                  <a:cubicBezTo>
                    <a:pt x="25" y="59"/>
                    <a:pt x="24" y="54"/>
                    <a:pt x="26" y="50"/>
                  </a:cubicBezTo>
                  <a:cubicBezTo>
                    <a:pt x="26" y="49"/>
                    <a:pt x="30" y="50"/>
                    <a:pt x="30" y="49"/>
                  </a:cubicBezTo>
                  <a:cubicBezTo>
                    <a:pt x="32" y="46"/>
                    <a:pt x="31" y="43"/>
                    <a:pt x="33" y="41"/>
                  </a:cubicBezTo>
                  <a:cubicBezTo>
                    <a:pt x="34" y="39"/>
                    <a:pt x="37" y="38"/>
                    <a:pt x="37" y="36"/>
                  </a:cubicBezTo>
                  <a:cubicBezTo>
                    <a:pt x="38" y="34"/>
                    <a:pt x="34" y="33"/>
                    <a:pt x="35" y="31"/>
                  </a:cubicBezTo>
                  <a:cubicBezTo>
                    <a:pt x="35" y="29"/>
                    <a:pt x="39" y="31"/>
                    <a:pt x="39" y="29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5" y="22"/>
                    <a:pt x="34" y="20"/>
                    <a:pt x="34" y="17"/>
                  </a:cubicBezTo>
                  <a:cubicBezTo>
                    <a:pt x="34" y="15"/>
                    <a:pt x="36" y="13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0" y="7"/>
                    <a:pt x="29" y="2"/>
                    <a:pt x="26" y="1"/>
                  </a:cubicBezTo>
                  <a:cubicBezTo>
                    <a:pt x="25" y="0"/>
                    <a:pt x="23" y="1"/>
                    <a:pt x="22" y="3"/>
                  </a:cubicBezTo>
                  <a:cubicBezTo>
                    <a:pt x="21" y="4"/>
                    <a:pt x="22" y="7"/>
                    <a:pt x="21" y="8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1"/>
                    <a:pt x="20" y="13"/>
                    <a:pt x="19" y="14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2" y="16"/>
                    <a:pt x="10" y="15"/>
                    <a:pt x="8" y="16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9"/>
                    <a:pt x="5" y="21"/>
                    <a:pt x="4" y="22"/>
                  </a:cubicBezTo>
                  <a:cubicBezTo>
                    <a:pt x="3" y="23"/>
                    <a:pt x="2" y="21"/>
                    <a:pt x="1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7"/>
                    <a:pt x="0" y="29"/>
                    <a:pt x="1" y="31"/>
                  </a:cubicBezTo>
                  <a:cubicBezTo>
                    <a:pt x="2" y="34"/>
                    <a:pt x="5" y="35"/>
                    <a:pt x="6" y="37"/>
                  </a:cubicBezTo>
                  <a:cubicBezTo>
                    <a:pt x="7" y="40"/>
                    <a:pt x="6" y="43"/>
                    <a:pt x="7" y="46"/>
                  </a:cubicBezTo>
                  <a:cubicBezTo>
                    <a:pt x="7" y="48"/>
                    <a:pt x="10" y="49"/>
                    <a:pt x="10" y="50"/>
                  </a:cubicBezTo>
                  <a:cubicBezTo>
                    <a:pt x="11" y="61"/>
                    <a:pt x="9" y="73"/>
                    <a:pt x="10" y="84"/>
                  </a:cubicBezTo>
                  <a:cubicBezTo>
                    <a:pt x="10" y="86"/>
                    <a:pt x="12" y="89"/>
                    <a:pt x="13" y="91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54" name="Freeform 2565"/>
            <p:cNvSpPr>
              <a:spLocks noChangeAspect="1"/>
            </p:cNvSpPr>
            <p:nvPr/>
          </p:nvSpPr>
          <p:spPr bwMode="auto">
            <a:xfrm>
              <a:off x="5648159" y="3075682"/>
              <a:ext cx="757191" cy="608414"/>
            </a:xfrm>
            <a:custGeom>
              <a:avLst/>
              <a:gdLst>
                <a:gd name="T0" fmla="*/ 94 w 153"/>
                <a:gd name="T1" fmla="*/ 148 h 137"/>
                <a:gd name="T2" fmla="*/ 97 w 153"/>
                <a:gd name="T3" fmla="*/ 129 h 137"/>
                <a:gd name="T4" fmla="*/ 113 w 153"/>
                <a:gd name="T5" fmla="*/ 116 h 137"/>
                <a:gd name="T6" fmla="*/ 120 w 153"/>
                <a:gd name="T7" fmla="*/ 119 h 137"/>
                <a:gd name="T8" fmla="*/ 129 w 153"/>
                <a:gd name="T9" fmla="*/ 124 h 137"/>
                <a:gd name="T10" fmla="*/ 141 w 153"/>
                <a:gd name="T11" fmla="*/ 114 h 137"/>
                <a:gd name="T12" fmla="*/ 146 w 153"/>
                <a:gd name="T13" fmla="*/ 96 h 137"/>
                <a:gd name="T14" fmla="*/ 156 w 153"/>
                <a:gd name="T15" fmla="*/ 75 h 137"/>
                <a:gd name="T16" fmla="*/ 161 w 153"/>
                <a:gd name="T17" fmla="*/ 65 h 137"/>
                <a:gd name="T18" fmla="*/ 171 w 153"/>
                <a:gd name="T19" fmla="*/ 44 h 137"/>
                <a:gd name="T20" fmla="*/ 180 w 153"/>
                <a:gd name="T21" fmla="*/ 28 h 137"/>
                <a:gd name="T22" fmla="*/ 176 w 153"/>
                <a:gd name="T23" fmla="*/ 17 h 137"/>
                <a:gd name="T24" fmla="*/ 166 w 153"/>
                <a:gd name="T25" fmla="*/ 2 h 137"/>
                <a:gd name="T26" fmla="*/ 152 w 153"/>
                <a:gd name="T27" fmla="*/ 8 h 137"/>
                <a:gd name="T28" fmla="*/ 129 w 153"/>
                <a:gd name="T29" fmla="*/ 8 h 137"/>
                <a:gd name="T30" fmla="*/ 105 w 153"/>
                <a:gd name="T31" fmla="*/ 17 h 137"/>
                <a:gd name="T32" fmla="*/ 88 w 153"/>
                <a:gd name="T33" fmla="*/ 11 h 137"/>
                <a:gd name="T34" fmla="*/ 67 w 153"/>
                <a:gd name="T35" fmla="*/ 11 h 137"/>
                <a:gd name="T36" fmla="*/ 38 w 153"/>
                <a:gd name="T37" fmla="*/ 0 h 137"/>
                <a:gd name="T38" fmla="*/ 19 w 153"/>
                <a:gd name="T39" fmla="*/ 14 h 137"/>
                <a:gd name="T40" fmla="*/ 16 w 153"/>
                <a:gd name="T41" fmla="*/ 34 h 137"/>
                <a:gd name="T42" fmla="*/ 14 w 153"/>
                <a:gd name="T43" fmla="*/ 50 h 137"/>
                <a:gd name="T44" fmla="*/ 13 w 153"/>
                <a:gd name="T45" fmla="*/ 59 h 137"/>
                <a:gd name="T46" fmla="*/ 11 w 153"/>
                <a:gd name="T47" fmla="*/ 71 h 137"/>
                <a:gd name="T48" fmla="*/ 2 w 153"/>
                <a:gd name="T49" fmla="*/ 81 h 137"/>
                <a:gd name="T50" fmla="*/ 0 w 153"/>
                <a:gd name="T51" fmla="*/ 109 h 137"/>
                <a:gd name="T52" fmla="*/ 14 w 153"/>
                <a:gd name="T53" fmla="*/ 127 h 137"/>
                <a:gd name="T54" fmla="*/ 36 w 153"/>
                <a:gd name="T55" fmla="*/ 135 h 137"/>
                <a:gd name="T56" fmla="*/ 43 w 153"/>
                <a:gd name="T57" fmla="*/ 146 h 137"/>
                <a:gd name="T58" fmla="*/ 44 w 153"/>
                <a:gd name="T59" fmla="*/ 160 h 137"/>
                <a:gd name="T60" fmla="*/ 67 w 153"/>
                <a:gd name="T61" fmla="*/ 163 h 137"/>
                <a:gd name="T62" fmla="*/ 83 w 153"/>
                <a:gd name="T63" fmla="*/ 153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37"/>
                <a:gd name="T98" fmla="*/ 153 w 15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37">
                  <a:moveTo>
                    <a:pt x="73" y="130"/>
                  </a:moveTo>
                  <a:cubicBezTo>
                    <a:pt x="75" y="128"/>
                    <a:pt x="77" y="126"/>
                    <a:pt x="78" y="124"/>
                  </a:cubicBezTo>
                  <a:cubicBezTo>
                    <a:pt x="78" y="121"/>
                    <a:pt x="76" y="117"/>
                    <a:pt x="77" y="114"/>
                  </a:cubicBezTo>
                  <a:cubicBezTo>
                    <a:pt x="78" y="112"/>
                    <a:pt x="80" y="110"/>
                    <a:pt x="81" y="108"/>
                  </a:cubicBezTo>
                  <a:cubicBezTo>
                    <a:pt x="83" y="106"/>
                    <a:pt x="86" y="105"/>
                    <a:pt x="88" y="104"/>
                  </a:cubicBezTo>
                  <a:cubicBezTo>
                    <a:pt x="90" y="102"/>
                    <a:pt x="91" y="98"/>
                    <a:pt x="94" y="97"/>
                  </a:cubicBezTo>
                  <a:cubicBezTo>
                    <a:pt x="95" y="97"/>
                    <a:pt x="96" y="99"/>
                    <a:pt x="98" y="100"/>
                  </a:cubicBezTo>
                  <a:cubicBezTo>
                    <a:pt x="99" y="100"/>
                    <a:pt x="100" y="100"/>
                    <a:pt x="100" y="99"/>
                  </a:cubicBezTo>
                  <a:cubicBezTo>
                    <a:pt x="101" y="99"/>
                    <a:pt x="101" y="96"/>
                    <a:pt x="101" y="97"/>
                  </a:cubicBezTo>
                  <a:cubicBezTo>
                    <a:pt x="104" y="98"/>
                    <a:pt x="105" y="102"/>
                    <a:pt x="107" y="104"/>
                  </a:cubicBezTo>
                  <a:cubicBezTo>
                    <a:pt x="108" y="105"/>
                    <a:pt x="111" y="106"/>
                    <a:pt x="112" y="105"/>
                  </a:cubicBezTo>
                  <a:cubicBezTo>
                    <a:pt x="115" y="103"/>
                    <a:pt x="116" y="98"/>
                    <a:pt x="117" y="95"/>
                  </a:cubicBezTo>
                  <a:cubicBezTo>
                    <a:pt x="119" y="92"/>
                    <a:pt x="120" y="89"/>
                    <a:pt x="121" y="86"/>
                  </a:cubicBezTo>
                  <a:cubicBezTo>
                    <a:pt x="121" y="84"/>
                    <a:pt x="120" y="82"/>
                    <a:pt x="121" y="80"/>
                  </a:cubicBezTo>
                  <a:cubicBezTo>
                    <a:pt x="123" y="77"/>
                    <a:pt x="126" y="76"/>
                    <a:pt x="128" y="73"/>
                  </a:cubicBezTo>
                  <a:cubicBezTo>
                    <a:pt x="129" y="70"/>
                    <a:pt x="128" y="66"/>
                    <a:pt x="130" y="63"/>
                  </a:cubicBezTo>
                  <a:cubicBezTo>
                    <a:pt x="131" y="61"/>
                    <a:pt x="133" y="60"/>
                    <a:pt x="134" y="58"/>
                  </a:cubicBezTo>
                  <a:cubicBezTo>
                    <a:pt x="135" y="57"/>
                    <a:pt x="134" y="55"/>
                    <a:pt x="134" y="54"/>
                  </a:cubicBezTo>
                  <a:cubicBezTo>
                    <a:pt x="134" y="52"/>
                    <a:pt x="136" y="50"/>
                    <a:pt x="137" y="48"/>
                  </a:cubicBezTo>
                  <a:cubicBezTo>
                    <a:pt x="138" y="44"/>
                    <a:pt x="139" y="40"/>
                    <a:pt x="142" y="37"/>
                  </a:cubicBezTo>
                  <a:cubicBezTo>
                    <a:pt x="144" y="35"/>
                    <a:pt x="150" y="36"/>
                    <a:pt x="152" y="33"/>
                  </a:cubicBezTo>
                  <a:cubicBezTo>
                    <a:pt x="153" y="30"/>
                    <a:pt x="151" y="26"/>
                    <a:pt x="150" y="23"/>
                  </a:cubicBezTo>
                  <a:cubicBezTo>
                    <a:pt x="149" y="21"/>
                    <a:pt x="145" y="22"/>
                    <a:pt x="144" y="20"/>
                  </a:cubicBezTo>
                  <a:cubicBezTo>
                    <a:pt x="144" y="18"/>
                    <a:pt x="145" y="15"/>
                    <a:pt x="146" y="14"/>
                  </a:cubicBezTo>
                  <a:cubicBezTo>
                    <a:pt x="145" y="13"/>
                    <a:pt x="144" y="11"/>
                    <a:pt x="143" y="10"/>
                  </a:cubicBezTo>
                  <a:cubicBezTo>
                    <a:pt x="141" y="8"/>
                    <a:pt x="140" y="4"/>
                    <a:pt x="138" y="2"/>
                  </a:cubicBezTo>
                  <a:cubicBezTo>
                    <a:pt x="136" y="2"/>
                    <a:pt x="133" y="2"/>
                    <a:pt x="131" y="3"/>
                  </a:cubicBezTo>
                  <a:cubicBezTo>
                    <a:pt x="129" y="4"/>
                    <a:pt x="127" y="6"/>
                    <a:pt x="126" y="7"/>
                  </a:cubicBezTo>
                  <a:cubicBezTo>
                    <a:pt x="124" y="8"/>
                    <a:pt x="122" y="9"/>
                    <a:pt x="120" y="9"/>
                  </a:cubicBezTo>
                  <a:cubicBezTo>
                    <a:pt x="115" y="9"/>
                    <a:pt x="111" y="7"/>
                    <a:pt x="107" y="7"/>
                  </a:cubicBezTo>
                  <a:cubicBezTo>
                    <a:pt x="103" y="6"/>
                    <a:pt x="98" y="6"/>
                    <a:pt x="95" y="8"/>
                  </a:cubicBezTo>
                  <a:cubicBezTo>
                    <a:pt x="92" y="9"/>
                    <a:pt x="90" y="13"/>
                    <a:pt x="87" y="14"/>
                  </a:cubicBezTo>
                  <a:cubicBezTo>
                    <a:pt x="85" y="15"/>
                    <a:pt x="83" y="15"/>
                    <a:pt x="81" y="15"/>
                  </a:cubicBezTo>
                  <a:cubicBezTo>
                    <a:pt x="78" y="13"/>
                    <a:pt x="76" y="10"/>
                    <a:pt x="73" y="9"/>
                  </a:cubicBezTo>
                  <a:cubicBezTo>
                    <a:pt x="70" y="7"/>
                    <a:pt x="66" y="7"/>
                    <a:pt x="63" y="7"/>
                  </a:cubicBezTo>
                  <a:cubicBezTo>
                    <a:pt x="60" y="7"/>
                    <a:pt x="58" y="10"/>
                    <a:pt x="56" y="9"/>
                  </a:cubicBezTo>
                  <a:cubicBezTo>
                    <a:pt x="53" y="9"/>
                    <a:pt x="51" y="6"/>
                    <a:pt x="48" y="5"/>
                  </a:cubicBezTo>
                  <a:cubicBezTo>
                    <a:pt x="43" y="3"/>
                    <a:pt x="38" y="1"/>
                    <a:pt x="32" y="0"/>
                  </a:cubicBezTo>
                  <a:cubicBezTo>
                    <a:pt x="28" y="0"/>
                    <a:pt x="23" y="0"/>
                    <a:pt x="19" y="2"/>
                  </a:cubicBezTo>
                  <a:cubicBezTo>
                    <a:pt x="17" y="4"/>
                    <a:pt x="18" y="9"/>
                    <a:pt x="16" y="12"/>
                  </a:cubicBezTo>
                  <a:cubicBezTo>
                    <a:pt x="15" y="15"/>
                    <a:pt x="12" y="16"/>
                    <a:pt x="12" y="18"/>
                  </a:cubicBezTo>
                  <a:cubicBezTo>
                    <a:pt x="11" y="21"/>
                    <a:pt x="12" y="25"/>
                    <a:pt x="13" y="28"/>
                  </a:cubicBezTo>
                  <a:cubicBezTo>
                    <a:pt x="12" y="31"/>
                    <a:pt x="10" y="33"/>
                    <a:pt x="10" y="35"/>
                  </a:cubicBezTo>
                  <a:cubicBezTo>
                    <a:pt x="10" y="38"/>
                    <a:pt x="11" y="40"/>
                    <a:pt x="12" y="42"/>
                  </a:cubicBezTo>
                  <a:cubicBezTo>
                    <a:pt x="12" y="44"/>
                    <a:pt x="15" y="45"/>
                    <a:pt x="15" y="47"/>
                  </a:cubicBezTo>
                  <a:cubicBezTo>
                    <a:pt x="15" y="49"/>
                    <a:pt x="11" y="47"/>
                    <a:pt x="11" y="49"/>
                  </a:cubicBezTo>
                  <a:cubicBezTo>
                    <a:pt x="10" y="51"/>
                    <a:pt x="14" y="52"/>
                    <a:pt x="13" y="54"/>
                  </a:cubicBezTo>
                  <a:cubicBezTo>
                    <a:pt x="13" y="56"/>
                    <a:pt x="10" y="57"/>
                    <a:pt x="9" y="59"/>
                  </a:cubicBezTo>
                  <a:cubicBezTo>
                    <a:pt x="7" y="61"/>
                    <a:pt x="8" y="64"/>
                    <a:pt x="6" y="67"/>
                  </a:cubicBezTo>
                  <a:cubicBezTo>
                    <a:pt x="6" y="68"/>
                    <a:pt x="2" y="67"/>
                    <a:pt x="2" y="68"/>
                  </a:cubicBezTo>
                  <a:cubicBezTo>
                    <a:pt x="0" y="72"/>
                    <a:pt x="1" y="77"/>
                    <a:pt x="1" y="81"/>
                  </a:cubicBezTo>
                  <a:cubicBezTo>
                    <a:pt x="1" y="84"/>
                    <a:pt x="0" y="88"/>
                    <a:pt x="0" y="91"/>
                  </a:cubicBezTo>
                  <a:cubicBezTo>
                    <a:pt x="1" y="97"/>
                    <a:pt x="1" y="102"/>
                    <a:pt x="2" y="108"/>
                  </a:cubicBezTo>
                  <a:cubicBezTo>
                    <a:pt x="5" y="107"/>
                    <a:pt x="8" y="106"/>
                    <a:pt x="12" y="106"/>
                  </a:cubicBezTo>
                  <a:cubicBezTo>
                    <a:pt x="15" y="106"/>
                    <a:pt x="18" y="107"/>
                    <a:pt x="21" y="108"/>
                  </a:cubicBezTo>
                  <a:cubicBezTo>
                    <a:pt x="25" y="109"/>
                    <a:pt x="28" y="111"/>
                    <a:pt x="30" y="113"/>
                  </a:cubicBezTo>
                  <a:cubicBezTo>
                    <a:pt x="32" y="115"/>
                    <a:pt x="32" y="119"/>
                    <a:pt x="34" y="122"/>
                  </a:cubicBezTo>
                  <a:cubicBezTo>
                    <a:pt x="34" y="122"/>
                    <a:pt x="36" y="121"/>
                    <a:pt x="36" y="122"/>
                  </a:cubicBezTo>
                  <a:cubicBezTo>
                    <a:pt x="36" y="123"/>
                    <a:pt x="34" y="124"/>
                    <a:pt x="34" y="125"/>
                  </a:cubicBezTo>
                  <a:cubicBezTo>
                    <a:pt x="34" y="128"/>
                    <a:pt x="35" y="132"/>
                    <a:pt x="37" y="134"/>
                  </a:cubicBezTo>
                  <a:cubicBezTo>
                    <a:pt x="39" y="136"/>
                    <a:pt x="42" y="136"/>
                    <a:pt x="44" y="136"/>
                  </a:cubicBezTo>
                  <a:cubicBezTo>
                    <a:pt x="48" y="137"/>
                    <a:pt x="52" y="137"/>
                    <a:pt x="56" y="136"/>
                  </a:cubicBezTo>
                  <a:cubicBezTo>
                    <a:pt x="61" y="136"/>
                    <a:pt x="66" y="136"/>
                    <a:pt x="71" y="133"/>
                  </a:cubicBezTo>
                  <a:cubicBezTo>
                    <a:pt x="72" y="132"/>
                    <a:pt x="68" y="129"/>
                    <a:pt x="69" y="128"/>
                  </a:cubicBezTo>
                  <a:cubicBezTo>
                    <a:pt x="70" y="127"/>
                    <a:pt x="72" y="129"/>
                    <a:pt x="73" y="130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55" name="Freeform 2566"/>
            <p:cNvSpPr>
              <a:spLocks noChangeAspect="1"/>
            </p:cNvSpPr>
            <p:nvPr/>
          </p:nvSpPr>
          <p:spPr bwMode="auto">
            <a:xfrm>
              <a:off x="5483553" y="2433882"/>
              <a:ext cx="991754" cy="764225"/>
            </a:xfrm>
            <a:custGeom>
              <a:avLst/>
              <a:gdLst>
                <a:gd name="T0" fmla="*/ 206 w 200"/>
                <a:gd name="T1" fmla="*/ 175 h 172"/>
                <a:gd name="T2" fmla="*/ 206 w 200"/>
                <a:gd name="T3" fmla="*/ 157 h 172"/>
                <a:gd name="T4" fmla="*/ 234 w 200"/>
                <a:gd name="T5" fmla="*/ 122 h 172"/>
                <a:gd name="T6" fmla="*/ 233 w 200"/>
                <a:gd name="T7" fmla="*/ 98 h 172"/>
                <a:gd name="T8" fmla="*/ 233 w 200"/>
                <a:gd name="T9" fmla="*/ 72 h 172"/>
                <a:gd name="T10" fmla="*/ 241 w 200"/>
                <a:gd name="T11" fmla="*/ 55 h 172"/>
                <a:gd name="T12" fmla="*/ 233 w 200"/>
                <a:gd name="T13" fmla="*/ 49 h 172"/>
                <a:gd name="T14" fmla="*/ 234 w 200"/>
                <a:gd name="T15" fmla="*/ 42 h 172"/>
                <a:gd name="T16" fmla="*/ 229 w 200"/>
                <a:gd name="T17" fmla="*/ 36 h 172"/>
                <a:gd name="T18" fmla="*/ 230 w 200"/>
                <a:gd name="T19" fmla="*/ 25 h 172"/>
                <a:gd name="T20" fmla="*/ 225 w 200"/>
                <a:gd name="T21" fmla="*/ 11 h 172"/>
                <a:gd name="T22" fmla="*/ 208 w 200"/>
                <a:gd name="T23" fmla="*/ 18 h 172"/>
                <a:gd name="T24" fmla="*/ 201 w 200"/>
                <a:gd name="T25" fmla="*/ 7 h 172"/>
                <a:gd name="T26" fmla="*/ 187 w 200"/>
                <a:gd name="T27" fmla="*/ 6 h 172"/>
                <a:gd name="T28" fmla="*/ 178 w 200"/>
                <a:gd name="T29" fmla="*/ 0 h 172"/>
                <a:gd name="T30" fmla="*/ 83 w 200"/>
                <a:gd name="T31" fmla="*/ 71 h 172"/>
                <a:gd name="T32" fmla="*/ 64 w 200"/>
                <a:gd name="T33" fmla="*/ 78 h 172"/>
                <a:gd name="T34" fmla="*/ 64 w 200"/>
                <a:gd name="T35" fmla="*/ 132 h 172"/>
                <a:gd name="T36" fmla="*/ 59 w 200"/>
                <a:gd name="T37" fmla="*/ 133 h 172"/>
                <a:gd name="T38" fmla="*/ 57 w 200"/>
                <a:gd name="T39" fmla="*/ 138 h 172"/>
                <a:gd name="T40" fmla="*/ 52 w 200"/>
                <a:gd name="T41" fmla="*/ 139 h 172"/>
                <a:gd name="T42" fmla="*/ 49 w 200"/>
                <a:gd name="T43" fmla="*/ 144 h 172"/>
                <a:gd name="T44" fmla="*/ 17 w 200"/>
                <a:gd name="T45" fmla="*/ 147 h 172"/>
                <a:gd name="T46" fmla="*/ 12 w 200"/>
                <a:gd name="T47" fmla="*/ 152 h 172"/>
                <a:gd name="T48" fmla="*/ 1 w 200"/>
                <a:gd name="T49" fmla="*/ 151 h 172"/>
                <a:gd name="T50" fmla="*/ 0 w 200"/>
                <a:gd name="T51" fmla="*/ 162 h 172"/>
                <a:gd name="T52" fmla="*/ 2 w 200"/>
                <a:gd name="T53" fmla="*/ 170 h 172"/>
                <a:gd name="T54" fmla="*/ 10 w 200"/>
                <a:gd name="T55" fmla="*/ 176 h 172"/>
                <a:gd name="T56" fmla="*/ 13 w 200"/>
                <a:gd name="T57" fmla="*/ 177 h 172"/>
                <a:gd name="T58" fmla="*/ 10 w 200"/>
                <a:gd name="T59" fmla="*/ 186 h 172"/>
                <a:gd name="T60" fmla="*/ 24 w 200"/>
                <a:gd name="T61" fmla="*/ 192 h 172"/>
                <a:gd name="T62" fmla="*/ 29 w 200"/>
                <a:gd name="T63" fmla="*/ 190 h 172"/>
                <a:gd name="T64" fmla="*/ 34 w 200"/>
                <a:gd name="T65" fmla="*/ 194 h 172"/>
                <a:gd name="T66" fmla="*/ 31 w 200"/>
                <a:gd name="T67" fmla="*/ 198 h 172"/>
                <a:gd name="T68" fmla="*/ 33 w 200"/>
                <a:gd name="T69" fmla="*/ 205 h 172"/>
                <a:gd name="T70" fmla="*/ 35 w 200"/>
                <a:gd name="T71" fmla="*/ 206 h 172"/>
                <a:gd name="T72" fmla="*/ 36 w 200"/>
                <a:gd name="T73" fmla="*/ 204 h 172"/>
                <a:gd name="T74" fmla="*/ 37 w 200"/>
                <a:gd name="T75" fmla="*/ 198 h 172"/>
                <a:gd name="T76" fmla="*/ 42 w 200"/>
                <a:gd name="T77" fmla="*/ 195 h 172"/>
                <a:gd name="T78" fmla="*/ 51 w 200"/>
                <a:gd name="T79" fmla="*/ 205 h 172"/>
                <a:gd name="T80" fmla="*/ 55 w 200"/>
                <a:gd name="T81" fmla="*/ 206 h 172"/>
                <a:gd name="T82" fmla="*/ 54 w 200"/>
                <a:gd name="T83" fmla="*/ 194 h 172"/>
                <a:gd name="T84" fmla="*/ 59 w 200"/>
                <a:gd name="T85" fmla="*/ 187 h 172"/>
                <a:gd name="T86" fmla="*/ 63 w 200"/>
                <a:gd name="T87" fmla="*/ 175 h 172"/>
                <a:gd name="T88" fmla="*/ 78 w 200"/>
                <a:gd name="T89" fmla="*/ 172 h 172"/>
                <a:gd name="T90" fmla="*/ 98 w 200"/>
                <a:gd name="T91" fmla="*/ 178 h 172"/>
                <a:gd name="T92" fmla="*/ 107 w 200"/>
                <a:gd name="T93" fmla="*/ 183 h 172"/>
                <a:gd name="T94" fmla="*/ 116 w 200"/>
                <a:gd name="T95" fmla="*/ 181 h 172"/>
                <a:gd name="T96" fmla="*/ 128 w 200"/>
                <a:gd name="T97" fmla="*/ 183 h 172"/>
                <a:gd name="T98" fmla="*/ 137 w 200"/>
                <a:gd name="T99" fmla="*/ 190 h 172"/>
                <a:gd name="T100" fmla="*/ 145 w 200"/>
                <a:gd name="T101" fmla="*/ 189 h 172"/>
                <a:gd name="T102" fmla="*/ 154 w 200"/>
                <a:gd name="T103" fmla="*/ 182 h 172"/>
                <a:gd name="T104" fmla="*/ 169 w 200"/>
                <a:gd name="T105" fmla="*/ 181 h 172"/>
                <a:gd name="T106" fmla="*/ 184 w 200"/>
                <a:gd name="T107" fmla="*/ 183 h 172"/>
                <a:gd name="T108" fmla="*/ 192 w 200"/>
                <a:gd name="T109" fmla="*/ 181 h 172"/>
                <a:gd name="T110" fmla="*/ 198 w 200"/>
                <a:gd name="T111" fmla="*/ 176 h 172"/>
                <a:gd name="T112" fmla="*/ 206 w 200"/>
                <a:gd name="T113" fmla="*/ 175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172"/>
                <a:gd name="T173" fmla="*/ 200 w 200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172">
                  <a:moveTo>
                    <a:pt x="171" y="146"/>
                  </a:moveTo>
                  <a:lnTo>
                    <a:pt x="171" y="131"/>
                  </a:lnTo>
                  <a:lnTo>
                    <a:pt x="194" y="102"/>
                  </a:lnTo>
                  <a:lnTo>
                    <a:pt x="193" y="82"/>
                  </a:lnTo>
                  <a:lnTo>
                    <a:pt x="193" y="60"/>
                  </a:lnTo>
                  <a:lnTo>
                    <a:pt x="200" y="46"/>
                  </a:lnTo>
                  <a:lnTo>
                    <a:pt x="193" y="41"/>
                  </a:lnTo>
                  <a:lnTo>
                    <a:pt x="194" y="35"/>
                  </a:lnTo>
                  <a:lnTo>
                    <a:pt x="190" y="30"/>
                  </a:lnTo>
                  <a:lnTo>
                    <a:pt x="191" y="21"/>
                  </a:lnTo>
                  <a:lnTo>
                    <a:pt x="187" y="9"/>
                  </a:lnTo>
                  <a:cubicBezTo>
                    <a:pt x="182" y="11"/>
                    <a:pt x="178" y="14"/>
                    <a:pt x="173" y="15"/>
                  </a:cubicBezTo>
                  <a:cubicBezTo>
                    <a:pt x="172" y="13"/>
                    <a:pt x="171" y="8"/>
                    <a:pt x="167" y="6"/>
                  </a:cubicBezTo>
                  <a:cubicBezTo>
                    <a:pt x="164" y="4"/>
                    <a:pt x="159" y="7"/>
                    <a:pt x="155" y="5"/>
                  </a:cubicBezTo>
                  <a:cubicBezTo>
                    <a:pt x="152" y="5"/>
                    <a:pt x="150" y="2"/>
                    <a:pt x="148" y="0"/>
                  </a:cubicBezTo>
                  <a:lnTo>
                    <a:pt x="69" y="59"/>
                  </a:lnTo>
                  <a:lnTo>
                    <a:pt x="53" y="65"/>
                  </a:lnTo>
                  <a:lnTo>
                    <a:pt x="53" y="110"/>
                  </a:lnTo>
                  <a:cubicBezTo>
                    <a:pt x="52" y="110"/>
                    <a:pt x="50" y="110"/>
                    <a:pt x="49" y="111"/>
                  </a:cubicBezTo>
                  <a:cubicBezTo>
                    <a:pt x="48" y="112"/>
                    <a:pt x="48" y="114"/>
                    <a:pt x="47" y="115"/>
                  </a:cubicBezTo>
                  <a:cubicBezTo>
                    <a:pt x="46" y="116"/>
                    <a:pt x="44" y="115"/>
                    <a:pt x="43" y="116"/>
                  </a:cubicBezTo>
                  <a:lnTo>
                    <a:pt x="41" y="120"/>
                  </a:lnTo>
                  <a:lnTo>
                    <a:pt x="14" y="123"/>
                  </a:lnTo>
                  <a:cubicBezTo>
                    <a:pt x="13" y="124"/>
                    <a:pt x="12" y="127"/>
                    <a:pt x="10" y="127"/>
                  </a:cubicBezTo>
                  <a:lnTo>
                    <a:pt x="1" y="126"/>
                  </a:lnTo>
                  <a:cubicBezTo>
                    <a:pt x="0" y="129"/>
                    <a:pt x="0" y="132"/>
                    <a:pt x="0" y="135"/>
                  </a:cubicBezTo>
                  <a:cubicBezTo>
                    <a:pt x="0" y="138"/>
                    <a:pt x="1" y="140"/>
                    <a:pt x="2" y="142"/>
                  </a:cubicBezTo>
                  <a:cubicBezTo>
                    <a:pt x="4" y="144"/>
                    <a:pt x="6" y="145"/>
                    <a:pt x="8" y="147"/>
                  </a:cubicBezTo>
                  <a:cubicBezTo>
                    <a:pt x="9" y="148"/>
                    <a:pt x="11" y="147"/>
                    <a:pt x="11" y="148"/>
                  </a:cubicBezTo>
                  <a:cubicBezTo>
                    <a:pt x="12" y="151"/>
                    <a:pt x="7" y="153"/>
                    <a:pt x="8" y="155"/>
                  </a:cubicBezTo>
                  <a:cubicBezTo>
                    <a:pt x="11" y="159"/>
                    <a:pt x="16" y="159"/>
                    <a:pt x="20" y="160"/>
                  </a:cubicBezTo>
                  <a:cubicBezTo>
                    <a:pt x="21" y="161"/>
                    <a:pt x="23" y="158"/>
                    <a:pt x="24" y="159"/>
                  </a:cubicBezTo>
                  <a:cubicBezTo>
                    <a:pt x="26" y="159"/>
                    <a:pt x="27" y="161"/>
                    <a:pt x="28" y="162"/>
                  </a:cubicBezTo>
                  <a:cubicBezTo>
                    <a:pt x="28" y="163"/>
                    <a:pt x="26" y="164"/>
                    <a:pt x="26" y="165"/>
                  </a:cubicBezTo>
                  <a:cubicBezTo>
                    <a:pt x="26" y="167"/>
                    <a:pt x="26" y="169"/>
                    <a:pt x="27" y="171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9" y="171"/>
                    <a:pt x="30" y="171"/>
                    <a:pt x="30" y="170"/>
                  </a:cubicBezTo>
                  <a:cubicBezTo>
                    <a:pt x="31" y="169"/>
                    <a:pt x="30" y="166"/>
                    <a:pt x="31" y="165"/>
                  </a:cubicBezTo>
                  <a:cubicBezTo>
                    <a:pt x="32" y="163"/>
                    <a:pt x="34" y="162"/>
                    <a:pt x="35" y="163"/>
                  </a:cubicBezTo>
                  <a:cubicBezTo>
                    <a:pt x="38" y="164"/>
                    <a:pt x="39" y="169"/>
                    <a:pt x="42" y="171"/>
                  </a:cubicBezTo>
                  <a:cubicBezTo>
                    <a:pt x="43" y="172"/>
                    <a:pt x="44" y="172"/>
                    <a:pt x="46" y="172"/>
                  </a:cubicBezTo>
                  <a:cubicBezTo>
                    <a:pt x="45" y="169"/>
                    <a:pt x="44" y="165"/>
                    <a:pt x="45" y="162"/>
                  </a:cubicBezTo>
                  <a:cubicBezTo>
                    <a:pt x="45" y="160"/>
                    <a:pt x="48" y="159"/>
                    <a:pt x="49" y="156"/>
                  </a:cubicBezTo>
                  <a:cubicBezTo>
                    <a:pt x="51" y="153"/>
                    <a:pt x="50" y="148"/>
                    <a:pt x="52" y="146"/>
                  </a:cubicBezTo>
                  <a:cubicBezTo>
                    <a:pt x="56" y="144"/>
                    <a:pt x="61" y="144"/>
                    <a:pt x="65" y="144"/>
                  </a:cubicBezTo>
                  <a:cubicBezTo>
                    <a:pt x="71" y="145"/>
                    <a:pt x="76" y="147"/>
                    <a:pt x="81" y="149"/>
                  </a:cubicBezTo>
                  <a:cubicBezTo>
                    <a:pt x="84" y="150"/>
                    <a:pt x="86" y="153"/>
                    <a:pt x="89" y="153"/>
                  </a:cubicBezTo>
                  <a:cubicBezTo>
                    <a:pt x="91" y="154"/>
                    <a:pt x="93" y="151"/>
                    <a:pt x="96" y="151"/>
                  </a:cubicBezTo>
                  <a:cubicBezTo>
                    <a:pt x="99" y="151"/>
                    <a:pt x="103" y="151"/>
                    <a:pt x="106" y="153"/>
                  </a:cubicBezTo>
                  <a:cubicBezTo>
                    <a:pt x="109" y="154"/>
                    <a:pt x="111" y="157"/>
                    <a:pt x="114" y="159"/>
                  </a:cubicBezTo>
                  <a:cubicBezTo>
                    <a:pt x="116" y="159"/>
                    <a:pt x="118" y="159"/>
                    <a:pt x="120" y="158"/>
                  </a:cubicBezTo>
                  <a:cubicBezTo>
                    <a:pt x="123" y="157"/>
                    <a:pt x="125" y="153"/>
                    <a:pt x="128" y="152"/>
                  </a:cubicBezTo>
                  <a:cubicBezTo>
                    <a:pt x="131" y="150"/>
                    <a:pt x="136" y="150"/>
                    <a:pt x="140" y="151"/>
                  </a:cubicBezTo>
                  <a:cubicBezTo>
                    <a:pt x="144" y="151"/>
                    <a:pt x="148" y="153"/>
                    <a:pt x="153" y="153"/>
                  </a:cubicBezTo>
                  <a:cubicBezTo>
                    <a:pt x="155" y="153"/>
                    <a:pt x="157" y="152"/>
                    <a:pt x="159" y="151"/>
                  </a:cubicBezTo>
                  <a:cubicBezTo>
                    <a:pt x="160" y="150"/>
                    <a:pt x="162" y="148"/>
                    <a:pt x="164" y="147"/>
                  </a:cubicBezTo>
                  <a:cubicBezTo>
                    <a:pt x="166" y="146"/>
                    <a:pt x="169" y="146"/>
                    <a:pt x="171" y="146"/>
                  </a:cubicBezTo>
                  <a:close/>
                </a:path>
              </a:pathLst>
            </a:custGeom>
            <a:grpFill/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8256" name="Freeform 2567"/>
          <p:cNvSpPr>
            <a:spLocks noChangeAspect="1"/>
          </p:cNvSpPr>
          <p:nvPr/>
        </p:nvSpPr>
        <p:spPr bwMode="auto">
          <a:xfrm>
            <a:off x="5354563" y="639337"/>
            <a:ext cx="1275700" cy="1239084"/>
          </a:xfrm>
          <a:custGeom>
            <a:avLst/>
            <a:gdLst>
              <a:gd name="T0" fmla="*/ 215 w 258"/>
              <a:gd name="T1" fmla="*/ 323 h 278"/>
              <a:gd name="T2" fmla="*/ 181 w 258"/>
              <a:gd name="T3" fmla="*/ 334 h 278"/>
              <a:gd name="T4" fmla="*/ 179 w 258"/>
              <a:gd name="T5" fmla="*/ 320 h 278"/>
              <a:gd name="T6" fmla="*/ 161 w 258"/>
              <a:gd name="T7" fmla="*/ 312 h 278"/>
              <a:gd name="T8" fmla="*/ 149 w 258"/>
              <a:gd name="T9" fmla="*/ 304 h 278"/>
              <a:gd name="T10" fmla="*/ 58 w 258"/>
              <a:gd name="T11" fmla="*/ 225 h 278"/>
              <a:gd name="T12" fmla="*/ 0 w 258"/>
              <a:gd name="T13" fmla="*/ 177 h 278"/>
              <a:gd name="T14" fmla="*/ 12 w 258"/>
              <a:gd name="T15" fmla="*/ 149 h 278"/>
              <a:gd name="T16" fmla="*/ 30 w 258"/>
              <a:gd name="T17" fmla="*/ 141 h 278"/>
              <a:gd name="T18" fmla="*/ 43 w 258"/>
              <a:gd name="T19" fmla="*/ 137 h 278"/>
              <a:gd name="T20" fmla="*/ 60 w 258"/>
              <a:gd name="T21" fmla="*/ 124 h 278"/>
              <a:gd name="T22" fmla="*/ 78 w 258"/>
              <a:gd name="T23" fmla="*/ 115 h 278"/>
              <a:gd name="T24" fmla="*/ 77 w 258"/>
              <a:gd name="T25" fmla="*/ 103 h 278"/>
              <a:gd name="T26" fmla="*/ 102 w 258"/>
              <a:gd name="T27" fmla="*/ 97 h 278"/>
              <a:gd name="T28" fmla="*/ 113 w 258"/>
              <a:gd name="T29" fmla="*/ 88 h 278"/>
              <a:gd name="T30" fmla="*/ 108 w 258"/>
              <a:gd name="T31" fmla="*/ 78 h 278"/>
              <a:gd name="T32" fmla="*/ 106 w 258"/>
              <a:gd name="T33" fmla="*/ 60 h 278"/>
              <a:gd name="T34" fmla="*/ 99 w 258"/>
              <a:gd name="T35" fmla="*/ 37 h 278"/>
              <a:gd name="T36" fmla="*/ 112 w 258"/>
              <a:gd name="T37" fmla="*/ 28 h 278"/>
              <a:gd name="T38" fmla="*/ 129 w 258"/>
              <a:gd name="T39" fmla="*/ 22 h 278"/>
              <a:gd name="T40" fmla="*/ 150 w 258"/>
              <a:gd name="T41" fmla="*/ 8 h 278"/>
              <a:gd name="T42" fmla="*/ 181 w 258"/>
              <a:gd name="T43" fmla="*/ 4 h 278"/>
              <a:gd name="T44" fmla="*/ 205 w 258"/>
              <a:gd name="T45" fmla="*/ 5 h 278"/>
              <a:gd name="T46" fmla="*/ 216 w 258"/>
              <a:gd name="T47" fmla="*/ 4 h 278"/>
              <a:gd name="T48" fmla="*/ 231 w 258"/>
              <a:gd name="T49" fmla="*/ 0 h 278"/>
              <a:gd name="T50" fmla="*/ 240 w 258"/>
              <a:gd name="T51" fmla="*/ 0 h 278"/>
              <a:gd name="T52" fmla="*/ 257 w 258"/>
              <a:gd name="T53" fmla="*/ 2 h 278"/>
              <a:gd name="T54" fmla="*/ 254 w 258"/>
              <a:gd name="T55" fmla="*/ 10 h 278"/>
              <a:gd name="T56" fmla="*/ 255 w 258"/>
              <a:gd name="T57" fmla="*/ 17 h 278"/>
              <a:gd name="T58" fmla="*/ 255 w 258"/>
              <a:gd name="T59" fmla="*/ 35 h 278"/>
              <a:gd name="T60" fmla="*/ 248 w 258"/>
              <a:gd name="T61" fmla="*/ 50 h 278"/>
              <a:gd name="T62" fmla="*/ 242 w 258"/>
              <a:gd name="T63" fmla="*/ 64 h 278"/>
              <a:gd name="T64" fmla="*/ 254 w 258"/>
              <a:gd name="T65" fmla="*/ 79 h 278"/>
              <a:gd name="T66" fmla="*/ 260 w 258"/>
              <a:gd name="T67" fmla="*/ 91 h 278"/>
              <a:gd name="T68" fmla="*/ 272 w 258"/>
              <a:gd name="T69" fmla="*/ 129 h 278"/>
              <a:gd name="T70" fmla="*/ 278 w 258"/>
              <a:gd name="T71" fmla="*/ 156 h 278"/>
              <a:gd name="T72" fmla="*/ 280 w 258"/>
              <a:gd name="T73" fmla="*/ 197 h 278"/>
              <a:gd name="T74" fmla="*/ 282 w 258"/>
              <a:gd name="T75" fmla="*/ 225 h 278"/>
              <a:gd name="T76" fmla="*/ 293 w 258"/>
              <a:gd name="T77" fmla="*/ 237 h 278"/>
              <a:gd name="T78" fmla="*/ 302 w 258"/>
              <a:gd name="T79" fmla="*/ 246 h 2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8"/>
              <a:gd name="T121" fmla="*/ 0 h 278"/>
              <a:gd name="T122" fmla="*/ 258 w 258"/>
              <a:gd name="T123" fmla="*/ 278 h 2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8" h="278">
                <a:moveTo>
                  <a:pt x="258" y="210"/>
                </a:moveTo>
                <a:lnTo>
                  <a:pt x="179" y="269"/>
                </a:lnTo>
                <a:lnTo>
                  <a:pt x="163" y="275"/>
                </a:lnTo>
                <a:cubicBezTo>
                  <a:pt x="159" y="276"/>
                  <a:pt x="156" y="278"/>
                  <a:pt x="151" y="278"/>
                </a:cubicBezTo>
                <a:cubicBezTo>
                  <a:pt x="150" y="278"/>
                  <a:pt x="148" y="278"/>
                  <a:pt x="148" y="277"/>
                </a:cubicBezTo>
                <a:cubicBezTo>
                  <a:pt x="147" y="273"/>
                  <a:pt x="150" y="269"/>
                  <a:pt x="149" y="266"/>
                </a:cubicBezTo>
                <a:cubicBezTo>
                  <a:pt x="147" y="263"/>
                  <a:pt x="143" y="262"/>
                  <a:pt x="140" y="261"/>
                </a:cubicBezTo>
                <a:cubicBezTo>
                  <a:pt x="138" y="260"/>
                  <a:pt x="136" y="261"/>
                  <a:pt x="134" y="260"/>
                </a:cubicBezTo>
                <a:cubicBezTo>
                  <a:pt x="132" y="259"/>
                  <a:pt x="131" y="257"/>
                  <a:pt x="130" y="255"/>
                </a:cubicBezTo>
                <a:cubicBezTo>
                  <a:pt x="128" y="254"/>
                  <a:pt x="125" y="255"/>
                  <a:pt x="124" y="253"/>
                </a:cubicBezTo>
                <a:cubicBezTo>
                  <a:pt x="123" y="251"/>
                  <a:pt x="124" y="249"/>
                  <a:pt x="124" y="246"/>
                </a:cubicBezTo>
                <a:lnTo>
                  <a:pt x="48" y="187"/>
                </a:lnTo>
                <a:lnTo>
                  <a:pt x="0" y="152"/>
                </a:lnTo>
                <a:lnTo>
                  <a:pt x="0" y="147"/>
                </a:lnTo>
                <a:lnTo>
                  <a:pt x="0" y="132"/>
                </a:lnTo>
                <a:cubicBezTo>
                  <a:pt x="0" y="129"/>
                  <a:pt x="7" y="127"/>
                  <a:pt x="10" y="124"/>
                </a:cubicBezTo>
                <a:cubicBezTo>
                  <a:pt x="12" y="122"/>
                  <a:pt x="15" y="120"/>
                  <a:pt x="18" y="119"/>
                </a:cubicBezTo>
                <a:cubicBezTo>
                  <a:pt x="20" y="118"/>
                  <a:pt x="23" y="119"/>
                  <a:pt x="25" y="117"/>
                </a:cubicBezTo>
                <a:cubicBezTo>
                  <a:pt x="26" y="117"/>
                  <a:pt x="26" y="114"/>
                  <a:pt x="28" y="114"/>
                </a:cubicBezTo>
                <a:cubicBezTo>
                  <a:pt x="30" y="113"/>
                  <a:pt x="33" y="114"/>
                  <a:pt x="36" y="114"/>
                </a:cubicBezTo>
                <a:cubicBezTo>
                  <a:pt x="39" y="113"/>
                  <a:pt x="42" y="113"/>
                  <a:pt x="44" y="112"/>
                </a:cubicBezTo>
                <a:cubicBezTo>
                  <a:pt x="47" y="109"/>
                  <a:pt x="47" y="105"/>
                  <a:pt x="50" y="103"/>
                </a:cubicBezTo>
                <a:cubicBezTo>
                  <a:pt x="53" y="100"/>
                  <a:pt x="58" y="101"/>
                  <a:pt x="62" y="100"/>
                </a:cubicBezTo>
                <a:cubicBezTo>
                  <a:pt x="64" y="99"/>
                  <a:pt x="65" y="97"/>
                  <a:pt x="65" y="96"/>
                </a:cubicBezTo>
                <a:cubicBezTo>
                  <a:pt x="64" y="94"/>
                  <a:pt x="60" y="94"/>
                  <a:pt x="60" y="92"/>
                </a:cubicBezTo>
                <a:cubicBezTo>
                  <a:pt x="60" y="90"/>
                  <a:pt x="62" y="87"/>
                  <a:pt x="64" y="86"/>
                </a:cubicBezTo>
                <a:cubicBezTo>
                  <a:pt x="67" y="84"/>
                  <a:pt x="70" y="84"/>
                  <a:pt x="73" y="84"/>
                </a:cubicBezTo>
                <a:cubicBezTo>
                  <a:pt x="77" y="83"/>
                  <a:pt x="81" y="81"/>
                  <a:pt x="85" y="81"/>
                </a:cubicBezTo>
                <a:cubicBezTo>
                  <a:pt x="87" y="80"/>
                  <a:pt x="89" y="81"/>
                  <a:pt x="91" y="80"/>
                </a:cubicBezTo>
                <a:cubicBezTo>
                  <a:pt x="92" y="78"/>
                  <a:pt x="94" y="76"/>
                  <a:pt x="94" y="73"/>
                </a:cubicBezTo>
                <a:cubicBezTo>
                  <a:pt x="94" y="71"/>
                  <a:pt x="91" y="71"/>
                  <a:pt x="90" y="69"/>
                </a:cubicBezTo>
                <a:cubicBezTo>
                  <a:pt x="90" y="68"/>
                  <a:pt x="91" y="66"/>
                  <a:pt x="90" y="65"/>
                </a:cubicBezTo>
                <a:cubicBezTo>
                  <a:pt x="90" y="63"/>
                  <a:pt x="88" y="63"/>
                  <a:pt x="87" y="61"/>
                </a:cubicBezTo>
                <a:cubicBezTo>
                  <a:pt x="87" y="58"/>
                  <a:pt x="88" y="54"/>
                  <a:pt x="88" y="50"/>
                </a:cubicBezTo>
                <a:cubicBezTo>
                  <a:pt x="88" y="46"/>
                  <a:pt x="88" y="41"/>
                  <a:pt x="87" y="37"/>
                </a:cubicBezTo>
                <a:cubicBezTo>
                  <a:pt x="86" y="35"/>
                  <a:pt x="84" y="33"/>
                  <a:pt x="82" y="31"/>
                </a:cubicBezTo>
                <a:cubicBezTo>
                  <a:pt x="85" y="31"/>
                  <a:pt x="87" y="31"/>
                  <a:pt x="89" y="29"/>
                </a:cubicBezTo>
                <a:cubicBezTo>
                  <a:pt x="91" y="28"/>
                  <a:pt x="91" y="24"/>
                  <a:pt x="93" y="23"/>
                </a:cubicBezTo>
                <a:cubicBezTo>
                  <a:pt x="95" y="21"/>
                  <a:pt x="97" y="20"/>
                  <a:pt x="100" y="19"/>
                </a:cubicBezTo>
                <a:cubicBezTo>
                  <a:pt x="102" y="19"/>
                  <a:pt x="105" y="19"/>
                  <a:pt x="107" y="18"/>
                </a:cubicBezTo>
                <a:cubicBezTo>
                  <a:pt x="110" y="16"/>
                  <a:pt x="111" y="13"/>
                  <a:pt x="114" y="11"/>
                </a:cubicBezTo>
                <a:cubicBezTo>
                  <a:pt x="118" y="9"/>
                  <a:pt x="121" y="8"/>
                  <a:pt x="125" y="7"/>
                </a:cubicBezTo>
                <a:cubicBezTo>
                  <a:pt x="128" y="6"/>
                  <a:pt x="132" y="6"/>
                  <a:pt x="135" y="5"/>
                </a:cubicBezTo>
                <a:cubicBezTo>
                  <a:pt x="140" y="5"/>
                  <a:pt x="145" y="4"/>
                  <a:pt x="151" y="3"/>
                </a:cubicBezTo>
                <a:cubicBezTo>
                  <a:pt x="156" y="3"/>
                  <a:pt x="161" y="2"/>
                  <a:pt x="166" y="2"/>
                </a:cubicBezTo>
                <a:cubicBezTo>
                  <a:pt x="168" y="2"/>
                  <a:pt x="169" y="3"/>
                  <a:pt x="171" y="4"/>
                </a:cubicBezTo>
                <a:cubicBezTo>
                  <a:pt x="173" y="4"/>
                  <a:pt x="174" y="6"/>
                  <a:pt x="175" y="6"/>
                </a:cubicBezTo>
                <a:cubicBezTo>
                  <a:pt x="177" y="6"/>
                  <a:pt x="178" y="4"/>
                  <a:pt x="180" y="3"/>
                </a:cubicBezTo>
                <a:cubicBezTo>
                  <a:pt x="182" y="2"/>
                  <a:pt x="185" y="2"/>
                  <a:pt x="187" y="1"/>
                </a:cubicBezTo>
                <a:cubicBezTo>
                  <a:pt x="189" y="1"/>
                  <a:pt x="190" y="0"/>
                  <a:pt x="192" y="0"/>
                </a:cubicBezTo>
                <a:cubicBezTo>
                  <a:pt x="193" y="1"/>
                  <a:pt x="194" y="2"/>
                  <a:pt x="195" y="2"/>
                </a:cubicBezTo>
                <a:cubicBezTo>
                  <a:pt x="197" y="2"/>
                  <a:pt x="198" y="0"/>
                  <a:pt x="200" y="0"/>
                </a:cubicBezTo>
                <a:cubicBezTo>
                  <a:pt x="202" y="0"/>
                  <a:pt x="205" y="3"/>
                  <a:pt x="207" y="2"/>
                </a:cubicBezTo>
                <a:lnTo>
                  <a:pt x="214" y="2"/>
                </a:lnTo>
                <a:cubicBezTo>
                  <a:pt x="214" y="2"/>
                  <a:pt x="214" y="4"/>
                  <a:pt x="214" y="5"/>
                </a:cubicBezTo>
                <a:cubicBezTo>
                  <a:pt x="213" y="6"/>
                  <a:pt x="212" y="7"/>
                  <a:pt x="211" y="8"/>
                </a:cubicBezTo>
                <a:cubicBezTo>
                  <a:pt x="211" y="9"/>
                  <a:pt x="209" y="9"/>
                  <a:pt x="209" y="10"/>
                </a:cubicBezTo>
                <a:cubicBezTo>
                  <a:pt x="209" y="11"/>
                  <a:pt x="211" y="12"/>
                  <a:pt x="212" y="14"/>
                </a:cubicBezTo>
                <a:cubicBezTo>
                  <a:pt x="212" y="16"/>
                  <a:pt x="211" y="17"/>
                  <a:pt x="211" y="18"/>
                </a:cubicBezTo>
                <a:cubicBezTo>
                  <a:pt x="211" y="22"/>
                  <a:pt x="212" y="25"/>
                  <a:pt x="212" y="29"/>
                </a:cubicBezTo>
                <a:cubicBezTo>
                  <a:pt x="212" y="32"/>
                  <a:pt x="212" y="36"/>
                  <a:pt x="210" y="38"/>
                </a:cubicBezTo>
                <a:cubicBezTo>
                  <a:pt x="210" y="40"/>
                  <a:pt x="207" y="41"/>
                  <a:pt x="206" y="42"/>
                </a:cubicBezTo>
                <a:cubicBezTo>
                  <a:pt x="204" y="44"/>
                  <a:pt x="202" y="46"/>
                  <a:pt x="201" y="48"/>
                </a:cubicBezTo>
                <a:cubicBezTo>
                  <a:pt x="200" y="50"/>
                  <a:pt x="200" y="52"/>
                  <a:pt x="201" y="53"/>
                </a:cubicBezTo>
                <a:cubicBezTo>
                  <a:pt x="201" y="56"/>
                  <a:pt x="202" y="59"/>
                  <a:pt x="204" y="61"/>
                </a:cubicBezTo>
                <a:cubicBezTo>
                  <a:pt x="206" y="63"/>
                  <a:pt x="209" y="64"/>
                  <a:pt x="211" y="66"/>
                </a:cubicBezTo>
                <a:cubicBezTo>
                  <a:pt x="212" y="68"/>
                  <a:pt x="210" y="70"/>
                  <a:pt x="211" y="72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7" y="77"/>
                  <a:pt x="220" y="77"/>
                  <a:pt x="221" y="78"/>
                </a:cubicBezTo>
                <a:lnTo>
                  <a:pt x="226" y="107"/>
                </a:lnTo>
                <a:cubicBezTo>
                  <a:pt x="225" y="107"/>
                  <a:pt x="223" y="107"/>
                  <a:pt x="223" y="109"/>
                </a:cubicBezTo>
                <a:cubicBezTo>
                  <a:pt x="225" y="116"/>
                  <a:pt x="230" y="123"/>
                  <a:pt x="231" y="130"/>
                </a:cubicBezTo>
                <a:cubicBezTo>
                  <a:pt x="232" y="136"/>
                  <a:pt x="229" y="143"/>
                  <a:pt x="230" y="149"/>
                </a:cubicBezTo>
                <a:cubicBezTo>
                  <a:pt x="230" y="154"/>
                  <a:pt x="234" y="159"/>
                  <a:pt x="233" y="164"/>
                </a:cubicBezTo>
                <a:cubicBezTo>
                  <a:pt x="232" y="167"/>
                  <a:pt x="225" y="166"/>
                  <a:pt x="226" y="169"/>
                </a:cubicBezTo>
                <a:cubicBezTo>
                  <a:pt x="226" y="176"/>
                  <a:pt x="233" y="181"/>
                  <a:pt x="235" y="187"/>
                </a:cubicBezTo>
                <a:cubicBezTo>
                  <a:pt x="236" y="190"/>
                  <a:pt x="234" y="195"/>
                  <a:pt x="236" y="198"/>
                </a:cubicBezTo>
                <a:cubicBezTo>
                  <a:pt x="238" y="200"/>
                  <a:pt x="242" y="197"/>
                  <a:pt x="244" y="197"/>
                </a:cubicBezTo>
                <a:cubicBezTo>
                  <a:pt x="248" y="198"/>
                  <a:pt x="252" y="199"/>
                  <a:pt x="254" y="202"/>
                </a:cubicBezTo>
                <a:cubicBezTo>
                  <a:pt x="255" y="203"/>
                  <a:pt x="251" y="204"/>
                  <a:pt x="251" y="205"/>
                </a:cubicBezTo>
                <a:cubicBezTo>
                  <a:pt x="252" y="208"/>
                  <a:pt x="256" y="209"/>
                  <a:pt x="258" y="210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57" name="Freeform 2568"/>
          <p:cNvSpPr>
            <a:spLocks noChangeAspect="1"/>
          </p:cNvSpPr>
          <p:nvPr/>
        </p:nvSpPr>
        <p:spPr bwMode="auto">
          <a:xfrm>
            <a:off x="6346318" y="620788"/>
            <a:ext cx="259257" cy="493407"/>
          </a:xfrm>
          <a:custGeom>
            <a:avLst/>
            <a:gdLst>
              <a:gd name="T0" fmla="*/ 31 w 53"/>
              <a:gd name="T1" fmla="*/ 133 h 111"/>
              <a:gd name="T2" fmla="*/ 39 w 53"/>
              <a:gd name="T3" fmla="*/ 128 h 111"/>
              <a:gd name="T4" fmla="*/ 42 w 53"/>
              <a:gd name="T5" fmla="*/ 121 h 111"/>
              <a:gd name="T6" fmla="*/ 39 w 53"/>
              <a:gd name="T7" fmla="*/ 108 h 111"/>
              <a:gd name="T8" fmla="*/ 45 w 53"/>
              <a:gd name="T9" fmla="*/ 104 h 111"/>
              <a:gd name="T10" fmla="*/ 52 w 53"/>
              <a:gd name="T11" fmla="*/ 97 h 111"/>
              <a:gd name="T12" fmla="*/ 62 w 53"/>
              <a:gd name="T13" fmla="*/ 91 h 111"/>
              <a:gd name="T14" fmla="*/ 59 w 53"/>
              <a:gd name="T15" fmla="*/ 87 h 111"/>
              <a:gd name="T16" fmla="*/ 61 w 53"/>
              <a:gd name="T17" fmla="*/ 78 h 111"/>
              <a:gd name="T18" fmla="*/ 45 w 53"/>
              <a:gd name="T19" fmla="*/ 69 h 111"/>
              <a:gd name="T20" fmla="*/ 40 w 53"/>
              <a:gd name="T21" fmla="*/ 66 h 111"/>
              <a:gd name="T22" fmla="*/ 38 w 53"/>
              <a:gd name="T23" fmla="*/ 58 h 111"/>
              <a:gd name="T24" fmla="*/ 46 w 53"/>
              <a:gd name="T25" fmla="*/ 54 h 111"/>
              <a:gd name="T26" fmla="*/ 52 w 53"/>
              <a:gd name="T27" fmla="*/ 42 h 111"/>
              <a:gd name="T28" fmla="*/ 52 w 53"/>
              <a:gd name="T29" fmla="*/ 30 h 111"/>
              <a:gd name="T30" fmla="*/ 45 w 53"/>
              <a:gd name="T31" fmla="*/ 25 h 111"/>
              <a:gd name="T32" fmla="*/ 44 w 53"/>
              <a:gd name="T33" fmla="*/ 20 h 111"/>
              <a:gd name="T34" fmla="*/ 50 w 53"/>
              <a:gd name="T35" fmla="*/ 17 h 111"/>
              <a:gd name="T36" fmla="*/ 53 w 53"/>
              <a:gd name="T37" fmla="*/ 10 h 111"/>
              <a:gd name="T38" fmla="*/ 52 w 53"/>
              <a:gd name="T39" fmla="*/ 5 h 111"/>
              <a:gd name="T40" fmla="*/ 46 w 53"/>
              <a:gd name="T41" fmla="*/ 11 h 111"/>
              <a:gd name="T42" fmla="*/ 40 w 53"/>
              <a:gd name="T43" fmla="*/ 10 h 111"/>
              <a:gd name="T44" fmla="*/ 43 w 53"/>
              <a:gd name="T45" fmla="*/ 4 h 111"/>
              <a:gd name="T46" fmla="*/ 36 w 53"/>
              <a:gd name="T47" fmla="*/ 1 h 111"/>
              <a:gd name="T48" fmla="*/ 26 w 53"/>
              <a:gd name="T49" fmla="*/ 1 h 111"/>
              <a:gd name="T50" fmla="*/ 17 w 53"/>
              <a:gd name="T51" fmla="*/ 7 h 111"/>
              <a:gd name="T52" fmla="*/ 17 w 53"/>
              <a:gd name="T53" fmla="*/ 11 h 111"/>
              <a:gd name="T54" fmla="*/ 13 w 53"/>
              <a:gd name="T55" fmla="*/ 14 h 111"/>
              <a:gd name="T56" fmla="*/ 11 w 53"/>
              <a:gd name="T57" fmla="*/ 17 h 111"/>
              <a:gd name="T58" fmla="*/ 14 w 53"/>
              <a:gd name="T59" fmla="*/ 22 h 111"/>
              <a:gd name="T60" fmla="*/ 13 w 53"/>
              <a:gd name="T61" fmla="*/ 26 h 111"/>
              <a:gd name="T62" fmla="*/ 14 w 53"/>
              <a:gd name="T63" fmla="*/ 40 h 111"/>
              <a:gd name="T64" fmla="*/ 12 w 53"/>
              <a:gd name="T65" fmla="*/ 50 h 111"/>
              <a:gd name="T66" fmla="*/ 7 w 53"/>
              <a:gd name="T67" fmla="*/ 55 h 111"/>
              <a:gd name="T68" fmla="*/ 1 w 53"/>
              <a:gd name="T69" fmla="*/ 62 h 111"/>
              <a:gd name="T70" fmla="*/ 1 w 53"/>
              <a:gd name="T71" fmla="*/ 68 h 111"/>
              <a:gd name="T72" fmla="*/ 5 w 53"/>
              <a:gd name="T73" fmla="*/ 78 h 111"/>
              <a:gd name="T74" fmla="*/ 13 w 53"/>
              <a:gd name="T75" fmla="*/ 84 h 111"/>
              <a:gd name="T76" fmla="*/ 13 w 53"/>
              <a:gd name="T77" fmla="*/ 91 h 111"/>
              <a:gd name="T78" fmla="*/ 19 w 53"/>
              <a:gd name="T79" fmla="*/ 96 h 111"/>
              <a:gd name="T80" fmla="*/ 25 w 53"/>
              <a:gd name="T81" fmla="*/ 98 h 111"/>
              <a:gd name="T82" fmla="*/ 31 w 53"/>
              <a:gd name="T83" fmla="*/ 133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111"/>
              <a:gd name="T128" fmla="*/ 53 w 53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111">
                <a:moveTo>
                  <a:pt x="26" y="111"/>
                </a:moveTo>
                <a:cubicBezTo>
                  <a:pt x="28" y="110"/>
                  <a:pt x="31" y="109"/>
                  <a:pt x="33" y="107"/>
                </a:cubicBezTo>
                <a:cubicBezTo>
                  <a:pt x="34" y="105"/>
                  <a:pt x="35" y="103"/>
                  <a:pt x="35" y="101"/>
                </a:cubicBezTo>
                <a:cubicBezTo>
                  <a:pt x="35" y="97"/>
                  <a:pt x="33" y="94"/>
                  <a:pt x="33" y="90"/>
                </a:cubicBezTo>
                <a:cubicBezTo>
                  <a:pt x="34" y="88"/>
                  <a:pt x="37" y="89"/>
                  <a:pt x="38" y="87"/>
                </a:cubicBezTo>
                <a:cubicBezTo>
                  <a:pt x="40" y="86"/>
                  <a:pt x="42" y="83"/>
                  <a:pt x="44" y="81"/>
                </a:cubicBezTo>
                <a:cubicBezTo>
                  <a:pt x="46" y="79"/>
                  <a:pt x="50" y="78"/>
                  <a:pt x="52" y="76"/>
                </a:cubicBezTo>
                <a:cubicBezTo>
                  <a:pt x="53" y="75"/>
                  <a:pt x="50" y="74"/>
                  <a:pt x="50" y="73"/>
                </a:cubicBezTo>
                <a:cubicBezTo>
                  <a:pt x="49" y="70"/>
                  <a:pt x="50" y="67"/>
                  <a:pt x="51" y="65"/>
                </a:cubicBezTo>
                <a:cubicBezTo>
                  <a:pt x="47" y="63"/>
                  <a:pt x="42" y="61"/>
                  <a:pt x="38" y="58"/>
                </a:cubicBezTo>
                <a:cubicBezTo>
                  <a:pt x="37" y="58"/>
                  <a:pt x="35" y="57"/>
                  <a:pt x="34" y="55"/>
                </a:cubicBezTo>
                <a:cubicBezTo>
                  <a:pt x="33" y="53"/>
                  <a:pt x="31" y="51"/>
                  <a:pt x="32" y="48"/>
                </a:cubicBezTo>
                <a:cubicBezTo>
                  <a:pt x="33" y="46"/>
                  <a:pt x="37" y="47"/>
                  <a:pt x="39" y="45"/>
                </a:cubicBezTo>
                <a:cubicBezTo>
                  <a:pt x="41" y="42"/>
                  <a:pt x="43" y="39"/>
                  <a:pt x="44" y="35"/>
                </a:cubicBezTo>
                <a:cubicBezTo>
                  <a:pt x="45" y="32"/>
                  <a:pt x="46" y="28"/>
                  <a:pt x="44" y="25"/>
                </a:cubicBezTo>
                <a:cubicBezTo>
                  <a:pt x="43" y="22"/>
                  <a:pt x="39" y="23"/>
                  <a:pt x="38" y="21"/>
                </a:cubicBezTo>
                <a:cubicBezTo>
                  <a:pt x="36" y="20"/>
                  <a:pt x="36" y="18"/>
                  <a:pt x="37" y="17"/>
                </a:cubicBezTo>
                <a:cubicBezTo>
                  <a:pt x="38" y="15"/>
                  <a:pt x="41" y="15"/>
                  <a:pt x="42" y="14"/>
                </a:cubicBezTo>
                <a:cubicBezTo>
                  <a:pt x="43" y="12"/>
                  <a:pt x="45" y="10"/>
                  <a:pt x="45" y="8"/>
                </a:cubicBezTo>
                <a:cubicBezTo>
                  <a:pt x="45" y="7"/>
                  <a:pt x="46" y="3"/>
                  <a:pt x="44" y="4"/>
                </a:cubicBezTo>
                <a:cubicBezTo>
                  <a:pt x="42" y="4"/>
                  <a:pt x="41" y="8"/>
                  <a:pt x="39" y="9"/>
                </a:cubicBezTo>
                <a:cubicBezTo>
                  <a:pt x="38" y="10"/>
                  <a:pt x="35" y="10"/>
                  <a:pt x="34" y="8"/>
                </a:cubicBezTo>
                <a:cubicBezTo>
                  <a:pt x="33" y="7"/>
                  <a:pt x="37" y="5"/>
                  <a:pt x="36" y="3"/>
                </a:cubicBezTo>
                <a:cubicBezTo>
                  <a:pt x="35" y="1"/>
                  <a:pt x="32" y="2"/>
                  <a:pt x="30" y="1"/>
                </a:cubicBezTo>
                <a:cubicBezTo>
                  <a:pt x="27" y="1"/>
                  <a:pt x="25" y="0"/>
                  <a:pt x="22" y="1"/>
                </a:cubicBezTo>
                <a:cubicBezTo>
                  <a:pt x="19" y="2"/>
                  <a:pt x="17" y="4"/>
                  <a:pt x="14" y="6"/>
                </a:cubicBezTo>
                <a:cubicBezTo>
                  <a:pt x="14" y="6"/>
                  <a:pt x="14" y="8"/>
                  <a:pt x="14" y="9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3"/>
                  <a:pt x="9" y="13"/>
                  <a:pt x="9" y="14"/>
                </a:cubicBezTo>
                <a:cubicBezTo>
                  <a:pt x="9" y="15"/>
                  <a:pt x="11" y="16"/>
                  <a:pt x="12" y="18"/>
                </a:cubicBezTo>
                <a:cubicBezTo>
                  <a:pt x="12" y="20"/>
                  <a:pt x="11" y="21"/>
                  <a:pt x="11" y="22"/>
                </a:cubicBezTo>
                <a:cubicBezTo>
                  <a:pt x="11" y="26"/>
                  <a:pt x="12" y="29"/>
                  <a:pt x="12" y="33"/>
                </a:cubicBezTo>
                <a:cubicBezTo>
                  <a:pt x="12" y="36"/>
                  <a:pt x="12" y="40"/>
                  <a:pt x="10" y="42"/>
                </a:cubicBezTo>
                <a:cubicBezTo>
                  <a:pt x="10" y="44"/>
                  <a:pt x="7" y="45"/>
                  <a:pt x="6" y="46"/>
                </a:cubicBezTo>
                <a:cubicBezTo>
                  <a:pt x="4" y="48"/>
                  <a:pt x="2" y="50"/>
                  <a:pt x="1" y="52"/>
                </a:cubicBezTo>
                <a:cubicBezTo>
                  <a:pt x="0" y="54"/>
                  <a:pt x="0" y="56"/>
                  <a:pt x="1" y="57"/>
                </a:cubicBezTo>
                <a:cubicBezTo>
                  <a:pt x="1" y="60"/>
                  <a:pt x="2" y="63"/>
                  <a:pt x="4" y="65"/>
                </a:cubicBezTo>
                <a:cubicBezTo>
                  <a:pt x="6" y="67"/>
                  <a:pt x="9" y="68"/>
                  <a:pt x="11" y="70"/>
                </a:cubicBezTo>
                <a:cubicBezTo>
                  <a:pt x="12" y="72"/>
                  <a:pt x="10" y="74"/>
                  <a:pt x="11" y="76"/>
                </a:cubicBezTo>
                <a:cubicBezTo>
                  <a:pt x="12" y="78"/>
                  <a:pt x="14" y="79"/>
                  <a:pt x="16" y="80"/>
                </a:cubicBezTo>
                <a:cubicBezTo>
                  <a:pt x="17" y="81"/>
                  <a:pt x="20" y="81"/>
                  <a:pt x="21" y="82"/>
                </a:cubicBezTo>
                <a:lnTo>
                  <a:pt x="26" y="111"/>
                </a:ln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58" name="Freeform 2569"/>
          <p:cNvSpPr>
            <a:spLocks noChangeAspect="1"/>
          </p:cNvSpPr>
          <p:nvPr/>
        </p:nvSpPr>
        <p:spPr bwMode="auto">
          <a:xfrm>
            <a:off x="6457424" y="2954272"/>
            <a:ext cx="362136" cy="400662"/>
          </a:xfrm>
          <a:custGeom>
            <a:avLst/>
            <a:gdLst>
              <a:gd name="T0" fmla="*/ 69 w 73"/>
              <a:gd name="T1" fmla="*/ 2 h 90"/>
              <a:gd name="T2" fmla="*/ 60 w 73"/>
              <a:gd name="T3" fmla="*/ 0 h 90"/>
              <a:gd name="T4" fmla="*/ 36 w 73"/>
              <a:gd name="T5" fmla="*/ 0 h 90"/>
              <a:gd name="T6" fmla="*/ 35 w 73"/>
              <a:gd name="T7" fmla="*/ 4 h 90"/>
              <a:gd name="T8" fmla="*/ 36 w 73"/>
              <a:gd name="T9" fmla="*/ 19 h 90"/>
              <a:gd name="T10" fmla="*/ 33 w 73"/>
              <a:gd name="T11" fmla="*/ 22 h 90"/>
              <a:gd name="T12" fmla="*/ 11 w 73"/>
              <a:gd name="T13" fmla="*/ 20 h 90"/>
              <a:gd name="T14" fmla="*/ 10 w 73"/>
              <a:gd name="T15" fmla="*/ 30 h 90"/>
              <a:gd name="T16" fmla="*/ 7 w 73"/>
              <a:gd name="T17" fmla="*/ 41 h 90"/>
              <a:gd name="T18" fmla="*/ 4 w 73"/>
              <a:gd name="T19" fmla="*/ 54 h 90"/>
              <a:gd name="T20" fmla="*/ 0 w 73"/>
              <a:gd name="T21" fmla="*/ 52 h 90"/>
              <a:gd name="T22" fmla="*/ 4 w 73"/>
              <a:gd name="T23" fmla="*/ 62 h 90"/>
              <a:gd name="T24" fmla="*/ 11 w 73"/>
              <a:gd name="T25" fmla="*/ 68 h 90"/>
              <a:gd name="T26" fmla="*/ 6 w 73"/>
              <a:gd name="T27" fmla="*/ 70 h 90"/>
              <a:gd name="T28" fmla="*/ 11 w 73"/>
              <a:gd name="T29" fmla="*/ 74 h 90"/>
              <a:gd name="T30" fmla="*/ 10 w 73"/>
              <a:gd name="T31" fmla="*/ 79 h 90"/>
              <a:gd name="T32" fmla="*/ 18 w 73"/>
              <a:gd name="T33" fmla="*/ 84 h 90"/>
              <a:gd name="T34" fmla="*/ 14 w 73"/>
              <a:gd name="T35" fmla="*/ 85 h 90"/>
              <a:gd name="T36" fmla="*/ 20 w 73"/>
              <a:gd name="T37" fmla="*/ 92 h 90"/>
              <a:gd name="T38" fmla="*/ 28 w 73"/>
              <a:gd name="T39" fmla="*/ 103 h 90"/>
              <a:gd name="T40" fmla="*/ 34 w 73"/>
              <a:gd name="T41" fmla="*/ 108 h 90"/>
              <a:gd name="T42" fmla="*/ 36 w 73"/>
              <a:gd name="T43" fmla="*/ 102 h 90"/>
              <a:gd name="T44" fmla="*/ 43 w 73"/>
              <a:gd name="T45" fmla="*/ 103 h 90"/>
              <a:gd name="T46" fmla="*/ 45 w 73"/>
              <a:gd name="T47" fmla="*/ 95 h 90"/>
              <a:gd name="T48" fmla="*/ 39 w 73"/>
              <a:gd name="T49" fmla="*/ 89 h 90"/>
              <a:gd name="T50" fmla="*/ 40 w 73"/>
              <a:gd name="T51" fmla="*/ 80 h 90"/>
              <a:gd name="T52" fmla="*/ 51 w 73"/>
              <a:gd name="T53" fmla="*/ 82 h 90"/>
              <a:gd name="T54" fmla="*/ 53 w 73"/>
              <a:gd name="T55" fmla="*/ 73 h 90"/>
              <a:gd name="T56" fmla="*/ 60 w 73"/>
              <a:gd name="T57" fmla="*/ 79 h 90"/>
              <a:gd name="T58" fmla="*/ 70 w 73"/>
              <a:gd name="T59" fmla="*/ 78 h 90"/>
              <a:gd name="T60" fmla="*/ 72 w 73"/>
              <a:gd name="T61" fmla="*/ 82 h 90"/>
              <a:gd name="T62" fmla="*/ 77 w 73"/>
              <a:gd name="T63" fmla="*/ 82 h 90"/>
              <a:gd name="T64" fmla="*/ 78 w 73"/>
              <a:gd name="T65" fmla="*/ 71 h 90"/>
              <a:gd name="T66" fmla="*/ 78 w 73"/>
              <a:gd name="T67" fmla="*/ 59 h 90"/>
              <a:gd name="T68" fmla="*/ 81 w 73"/>
              <a:gd name="T69" fmla="*/ 50 h 90"/>
              <a:gd name="T70" fmla="*/ 74 w 73"/>
              <a:gd name="T71" fmla="*/ 48 h 90"/>
              <a:gd name="T72" fmla="*/ 76 w 73"/>
              <a:gd name="T73" fmla="*/ 35 h 90"/>
              <a:gd name="T74" fmla="*/ 84 w 73"/>
              <a:gd name="T75" fmla="*/ 30 h 90"/>
              <a:gd name="T76" fmla="*/ 84 w 73"/>
              <a:gd name="T77" fmla="*/ 18 h 90"/>
              <a:gd name="T78" fmla="*/ 68 w 73"/>
              <a:gd name="T79" fmla="*/ 17 h 90"/>
              <a:gd name="T80" fmla="*/ 65 w 73"/>
              <a:gd name="T81" fmla="*/ 11 h 90"/>
              <a:gd name="T82" fmla="*/ 69 w 73"/>
              <a:gd name="T83" fmla="*/ 2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90"/>
              <a:gd name="T128" fmla="*/ 73 w 73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90">
                <a:moveTo>
                  <a:pt x="57" y="2"/>
                </a:moveTo>
                <a:cubicBezTo>
                  <a:pt x="54" y="1"/>
                  <a:pt x="52" y="1"/>
                  <a:pt x="50" y="0"/>
                </a:cubicBezTo>
                <a:cubicBezTo>
                  <a:pt x="43" y="0"/>
                  <a:pt x="36" y="0"/>
                  <a:pt x="30" y="0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7"/>
                  <a:pt x="31" y="12"/>
                  <a:pt x="30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1" y="18"/>
                  <a:pt x="15" y="17"/>
                  <a:pt x="9" y="17"/>
                </a:cubicBezTo>
                <a:cubicBezTo>
                  <a:pt x="9" y="20"/>
                  <a:pt x="9" y="22"/>
                  <a:pt x="8" y="25"/>
                </a:cubicBezTo>
                <a:cubicBezTo>
                  <a:pt x="8" y="28"/>
                  <a:pt x="7" y="31"/>
                  <a:pt x="6" y="34"/>
                </a:cubicBezTo>
                <a:cubicBezTo>
                  <a:pt x="5" y="38"/>
                  <a:pt x="5" y="42"/>
                  <a:pt x="3" y="45"/>
                </a:cubicBezTo>
                <a:cubicBezTo>
                  <a:pt x="2" y="46"/>
                  <a:pt x="0" y="42"/>
                  <a:pt x="0" y="43"/>
                </a:cubicBezTo>
                <a:cubicBezTo>
                  <a:pt x="0" y="47"/>
                  <a:pt x="1" y="50"/>
                  <a:pt x="3" y="52"/>
                </a:cubicBezTo>
                <a:cubicBezTo>
                  <a:pt x="4" y="54"/>
                  <a:pt x="8" y="55"/>
                  <a:pt x="9" y="57"/>
                </a:cubicBezTo>
                <a:cubicBezTo>
                  <a:pt x="9" y="58"/>
                  <a:pt x="5" y="57"/>
                  <a:pt x="5" y="58"/>
                </a:cubicBezTo>
                <a:cubicBezTo>
                  <a:pt x="5" y="60"/>
                  <a:pt x="8" y="61"/>
                  <a:pt x="9" y="62"/>
                </a:cubicBezTo>
                <a:cubicBezTo>
                  <a:pt x="9" y="64"/>
                  <a:pt x="7" y="65"/>
                  <a:pt x="8" y="66"/>
                </a:cubicBezTo>
                <a:cubicBezTo>
                  <a:pt x="10" y="68"/>
                  <a:pt x="13" y="68"/>
                  <a:pt x="15" y="70"/>
                </a:cubicBezTo>
                <a:cubicBezTo>
                  <a:pt x="15" y="71"/>
                  <a:pt x="11" y="70"/>
                  <a:pt x="12" y="71"/>
                </a:cubicBezTo>
                <a:cubicBezTo>
                  <a:pt x="12" y="74"/>
                  <a:pt x="15" y="75"/>
                  <a:pt x="17" y="77"/>
                </a:cubicBezTo>
                <a:cubicBezTo>
                  <a:pt x="19" y="80"/>
                  <a:pt x="21" y="83"/>
                  <a:pt x="23" y="86"/>
                </a:cubicBezTo>
                <a:cubicBezTo>
                  <a:pt x="25" y="88"/>
                  <a:pt x="26" y="88"/>
                  <a:pt x="28" y="90"/>
                </a:cubicBezTo>
                <a:cubicBezTo>
                  <a:pt x="29" y="88"/>
                  <a:pt x="29" y="86"/>
                  <a:pt x="30" y="85"/>
                </a:cubicBezTo>
                <a:cubicBezTo>
                  <a:pt x="32" y="84"/>
                  <a:pt x="35" y="87"/>
                  <a:pt x="36" y="86"/>
                </a:cubicBezTo>
                <a:cubicBezTo>
                  <a:pt x="37" y="84"/>
                  <a:pt x="37" y="81"/>
                  <a:pt x="37" y="79"/>
                </a:cubicBezTo>
                <a:cubicBezTo>
                  <a:pt x="36" y="77"/>
                  <a:pt x="32" y="76"/>
                  <a:pt x="32" y="74"/>
                </a:cubicBezTo>
                <a:cubicBezTo>
                  <a:pt x="31" y="71"/>
                  <a:pt x="31" y="68"/>
                  <a:pt x="33" y="67"/>
                </a:cubicBezTo>
                <a:cubicBezTo>
                  <a:pt x="36" y="65"/>
                  <a:pt x="40" y="70"/>
                  <a:pt x="42" y="68"/>
                </a:cubicBezTo>
                <a:cubicBezTo>
                  <a:pt x="44" y="67"/>
                  <a:pt x="42" y="62"/>
                  <a:pt x="44" y="61"/>
                </a:cubicBezTo>
                <a:cubicBezTo>
                  <a:pt x="47" y="60"/>
                  <a:pt x="48" y="65"/>
                  <a:pt x="50" y="66"/>
                </a:cubicBezTo>
                <a:cubicBezTo>
                  <a:pt x="53" y="67"/>
                  <a:pt x="56" y="65"/>
                  <a:pt x="58" y="65"/>
                </a:cubicBezTo>
                <a:cubicBezTo>
                  <a:pt x="59" y="66"/>
                  <a:pt x="59" y="68"/>
                  <a:pt x="60" y="68"/>
                </a:cubicBezTo>
                <a:cubicBezTo>
                  <a:pt x="61" y="69"/>
                  <a:pt x="63" y="70"/>
                  <a:pt x="64" y="68"/>
                </a:cubicBezTo>
                <a:cubicBezTo>
                  <a:pt x="66" y="66"/>
                  <a:pt x="65" y="62"/>
                  <a:pt x="65" y="59"/>
                </a:cubicBezTo>
                <a:cubicBezTo>
                  <a:pt x="65" y="56"/>
                  <a:pt x="65" y="52"/>
                  <a:pt x="65" y="49"/>
                </a:cubicBezTo>
                <a:cubicBezTo>
                  <a:pt x="65" y="47"/>
                  <a:pt x="68" y="44"/>
                  <a:pt x="67" y="42"/>
                </a:cubicBezTo>
                <a:cubicBezTo>
                  <a:pt x="66" y="40"/>
                  <a:pt x="62" y="42"/>
                  <a:pt x="61" y="40"/>
                </a:cubicBezTo>
                <a:cubicBezTo>
                  <a:pt x="60" y="36"/>
                  <a:pt x="61" y="32"/>
                  <a:pt x="63" y="29"/>
                </a:cubicBezTo>
                <a:cubicBezTo>
                  <a:pt x="64" y="27"/>
                  <a:pt x="68" y="27"/>
                  <a:pt x="70" y="25"/>
                </a:cubicBezTo>
                <a:cubicBezTo>
                  <a:pt x="71" y="22"/>
                  <a:pt x="73" y="17"/>
                  <a:pt x="70" y="15"/>
                </a:cubicBezTo>
                <a:cubicBezTo>
                  <a:pt x="67" y="12"/>
                  <a:pt x="60" y="16"/>
                  <a:pt x="56" y="14"/>
                </a:cubicBezTo>
                <a:cubicBezTo>
                  <a:pt x="54" y="14"/>
                  <a:pt x="54" y="11"/>
                  <a:pt x="54" y="9"/>
                </a:cubicBezTo>
                <a:cubicBezTo>
                  <a:pt x="54" y="7"/>
                  <a:pt x="56" y="4"/>
                  <a:pt x="57" y="2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59" name="Freeform 2570"/>
          <p:cNvSpPr>
            <a:spLocks noChangeAspect="1"/>
          </p:cNvSpPr>
          <p:nvPr/>
        </p:nvSpPr>
        <p:spPr bwMode="auto">
          <a:xfrm>
            <a:off x="6498575" y="2961693"/>
            <a:ext cx="111109" cy="74196"/>
          </a:xfrm>
          <a:custGeom>
            <a:avLst/>
            <a:gdLst>
              <a:gd name="T0" fmla="*/ 1 w 23"/>
              <a:gd name="T1" fmla="*/ 19 h 16"/>
              <a:gd name="T2" fmla="*/ 1 w 23"/>
              <a:gd name="T3" fmla="*/ 7 h 16"/>
              <a:gd name="T4" fmla="*/ 2 w 23"/>
              <a:gd name="T5" fmla="*/ 0 h 16"/>
              <a:gd name="T6" fmla="*/ 25 w 23"/>
              <a:gd name="T7" fmla="*/ 1 h 16"/>
              <a:gd name="T8" fmla="*/ 26 w 23"/>
              <a:gd name="T9" fmla="*/ 17 h 16"/>
              <a:gd name="T10" fmla="*/ 22 w 23"/>
              <a:gd name="T11" fmla="*/ 20 h 16"/>
              <a:gd name="T12" fmla="*/ 1 w 23"/>
              <a:gd name="T13" fmla="*/ 19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6"/>
              <a:gd name="T23" fmla="*/ 23 w 2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6">
                <a:moveTo>
                  <a:pt x="1" y="15"/>
                </a:moveTo>
                <a:cubicBezTo>
                  <a:pt x="1" y="12"/>
                  <a:pt x="0" y="9"/>
                  <a:pt x="1" y="6"/>
                </a:cubicBezTo>
                <a:cubicBezTo>
                  <a:pt x="1" y="4"/>
                  <a:pt x="2" y="2"/>
                  <a:pt x="2" y="0"/>
                </a:cubicBezTo>
                <a:lnTo>
                  <a:pt x="21" y="1"/>
                </a:lnTo>
                <a:cubicBezTo>
                  <a:pt x="21" y="5"/>
                  <a:pt x="23" y="10"/>
                  <a:pt x="22" y="14"/>
                </a:cubicBezTo>
                <a:cubicBezTo>
                  <a:pt x="21" y="15"/>
                  <a:pt x="20" y="16"/>
                  <a:pt x="19" y="16"/>
                </a:cubicBezTo>
                <a:cubicBezTo>
                  <a:pt x="13" y="16"/>
                  <a:pt x="7" y="15"/>
                  <a:pt x="1" y="15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0" name="Freeform 2571"/>
          <p:cNvSpPr>
            <a:spLocks noChangeAspect="1"/>
          </p:cNvSpPr>
          <p:nvPr/>
        </p:nvSpPr>
        <p:spPr bwMode="auto">
          <a:xfrm>
            <a:off x="6424506" y="2271664"/>
            <a:ext cx="489703" cy="723418"/>
          </a:xfrm>
          <a:custGeom>
            <a:avLst/>
            <a:gdLst>
              <a:gd name="T0" fmla="*/ 23 w 99"/>
              <a:gd name="T1" fmla="*/ 175 h 162"/>
              <a:gd name="T2" fmla="*/ 19 w 99"/>
              <a:gd name="T3" fmla="*/ 158 h 162"/>
              <a:gd name="T4" fmla="*/ 16 w 99"/>
              <a:gd name="T5" fmla="*/ 156 h 162"/>
              <a:gd name="T6" fmla="*/ 7 w 99"/>
              <a:gd name="T7" fmla="*/ 144 h 162"/>
              <a:gd name="T8" fmla="*/ 0 w 99"/>
              <a:gd name="T9" fmla="*/ 141 h 162"/>
              <a:gd name="T10" fmla="*/ 5 w 99"/>
              <a:gd name="T11" fmla="*/ 122 h 162"/>
              <a:gd name="T12" fmla="*/ 18 w 99"/>
              <a:gd name="T13" fmla="*/ 110 h 162"/>
              <a:gd name="T14" fmla="*/ 30 w 99"/>
              <a:gd name="T15" fmla="*/ 105 h 162"/>
              <a:gd name="T16" fmla="*/ 34 w 99"/>
              <a:gd name="T17" fmla="*/ 101 h 162"/>
              <a:gd name="T18" fmla="*/ 47 w 99"/>
              <a:gd name="T19" fmla="*/ 111 h 162"/>
              <a:gd name="T20" fmla="*/ 58 w 99"/>
              <a:gd name="T21" fmla="*/ 88 h 162"/>
              <a:gd name="T22" fmla="*/ 66 w 99"/>
              <a:gd name="T23" fmla="*/ 72 h 162"/>
              <a:gd name="T24" fmla="*/ 73 w 99"/>
              <a:gd name="T25" fmla="*/ 54 h 162"/>
              <a:gd name="T26" fmla="*/ 77 w 99"/>
              <a:gd name="T27" fmla="*/ 42 h 162"/>
              <a:gd name="T28" fmla="*/ 95 w 99"/>
              <a:gd name="T29" fmla="*/ 24 h 162"/>
              <a:gd name="T30" fmla="*/ 85 w 99"/>
              <a:gd name="T31" fmla="*/ 8 h 162"/>
              <a:gd name="T32" fmla="*/ 93 w 99"/>
              <a:gd name="T33" fmla="*/ 0 h 162"/>
              <a:gd name="T34" fmla="*/ 101 w 99"/>
              <a:gd name="T35" fmla="*/ 30 h 162"/>
              <a:gd name="T36" fmla="*/ 112 w 99"/>
              <a:gd name="T37" fmla="*/ 52 h 162"/>
              <a:gd name="T38" fmla="*/ 97 w 99"/>
              <a:gd name="T39" fmla="*/ 51 h 162"/>
              <a:gd name="T40" fmla="*/ 85 w 99"/>
              <a:gd name="T41" fmla="*/ 57 h 162"/>
              <a:gd name="T42" fmla="*/ 101 w 99"/>
              <a:gd name="T43" fmla="*/ 75 h 162"/>
              <a:gd name="T44" fmla="*/ 109 w 99"/>
              <a:gd name="T45" fmla="*/ 90 h 162"/>
              <a:gd name="T46" fmla="*/ 103 w 99"/>
              <a:gd name="T47" fmla="*/ 102 h 162"/>
              <a:gd name="T48" fmla="*/ 93 w 99"/>
              <a:gd name="T49" fmla="*/ 119 h 162"/>
              <a:gd name="T50" fmla="*/ 96 w 99"/>
              <a:gd name="T51" fmla="*/ 144 h 162"/>
              <a:gd name="T52" fmla="*/ 105 w 99"/>
              <a:gd name="T53" fmla="*/ 153 h 162"/>
              <a:gd name="T54" fmla="*/ 109 w 99"/>
              <a:gd name="T55" fmla="*/ 170 h 162"/>
              <a:gd name="T56" fmla="*/ 119 w 99"/>
              <a:gd name="T57" fmla="*/ 182 h 162"/>
              <a:gd name="T58" fmla="*/ 118 w 99"/>
              <a:gd name="T59" fmla="*/ 195 h 162"/>
              <a:gd name="T60" fmla="*/ 77 w 99"/>
              <a:gd name="T61" fmla="*/ 187 h 162"/>
              <a:gd name="T62" fmla="*/ 44 w 99"/>
              <a:gd name="T63" fmla="*/ 184 h 162"/>
              <a:gd name="T64" fmla="*/ 20 w 99"/>
              <a:gd name="T65" fmla="*/ 18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162"/>
              <a:gd name="T101" fmla="*/ 99 w 99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162">
                <a:moveTo>
                  <a:pt x="17" y="155"/>
                </a:moveTo>
                <a:cubicBezTo>
                  <a:pt x="18" y="152"/>
                  <a:pt x="18" y="149"/>
                  <a:pt x="19" y="145"/>
                </a:cubicBezTo>
                <a:cubicBezTo>
                  <a:pt x="19" y="143"/>
                  <a:pt x="18" y="141"/>
                  <a:pt x="18" y="139"/>
                </a:cubicBezTo>
                <a:cubicBezTo>
                  <a:pt x="18" y="137"/>
                  <a:pt x="16" y="134"/>
                  <a:pt x="16" y="131"/>
                </a:cubicBezTo>
                <a:cubicBezTo>
                  <a:pt x="16" y="130"/>
                  <a:pt x="17" y="128"/>
                  <a:pt x="16" y="128"/>
                </a:cubicBezTo>
                <a:cubicBezTo>
                  <a:pt x="15" y="127"/>
                  <a:pt x="14" y="130"/>
                  <a:pt x="13" y="130"/>
                </a:cubicBezTo>
                <a:cubicBezTo>
                  <a:pt x="11" y="129"/>
                  <a:pt x="8" y="128"/>
                  <a:pt x="7" y="127"/>
                </a:cubicBezTo>
                <a:cubicBezTo>
                  <a:pt x="6" y="125"/>
                  <a:pt x="8" y="121"/>
                  <a:pt x="6" y="120"/>
                </a:cubicBezTo>
                <a:cubicBezTo>
                  <a:pt x="5" y="119"/>
                  <a:pt x="3" y="123"/>
                  <a:pt x="2" y="122"/>
                </a:cubicBezTo>
                <a:cubicBezTo>
                  <a:pt x="0" y="121"/>
                  <a:pt x="1" y="119"/>
                  <a:pt x="0" y="117"/>
                </a:cubicBezTo>
                <a:cubicBezTo>
                  <a:pt x="2" y="115"/>
                  <a:pt x="4" y="113"/>
                  <a:pt x="5" y="111"/>
                </a:cubicBezTo>
                <a:cubicBezTo>
                  <a:pt x="5" y="108"/>
                  <a:pt x="3" y="104"/>
                  <a:pt x="4" y="101"/>
                </a:cubicBezTo>
                <a:cubicBezTo>
                  <a:pt x="5" y="99"/>
                  <a:pt x="7" y="97"/>
                  <a:pt x="8" y="95"/>
                </a:cubicBezTo>
                <a:cubicBezTo>
                  <a:pt x="10" y="93"/>
                  <a:pt x="13" y="92"/>
                  <a:pt x="15" y="91"/>
                </a:cubicBezTo>
                <a:cubicBezTo>
                  <a:pt x="17" y="89"/>
                  <a:pt x="18" y="85"/>
                  <a:pt x="21" y="84"/>
                </a:cubicBezTo>
                <a:cubicBezTo>
                  <a:pt x="22" y="84"/>
                  <a:pt x="23" y="86"/>
                  <a:pt x="25" y="87"/>
                </a:cubicBezTo>
                <a:cubicBezTo>
                  <a:pt x="26" y="87"/>
                  <a:pt x="27" y="87"/>
                  <a:pt x="27" y="86"/>
                </a:cubicBezTo>
                <a:cubicBezTo>
                  <a:pt x="28" y="86"/>
                  <a:pt x="28" y="83"/>
                  <a:pt x="28" y="84"/>
                </a:cubicBezTo>
                <a:cubicBezTo>
                  <a:pt x="31" y="85"/>
                  <a:pt x="32" y="89"/>
                  <a:pt x="34" y="91"/>
                </a:cubicBezTo>
                <a:cubicBezTo>
                  <a:pt x="35" y="92"/>
                  <a:pt x="38" y="93"/>
                  <a:pt x="39" y="92"/>
                </a:cubicBezTo>
                <a:cubicBezTo>
                  <a:pt x="42" y="90"/>
                  <a:pt x="43" y="85"/>
                  <a:pt x="44" y="82"/>
                </a:cubicBezTo>
                <a:cubicBezTo>
                  <a:pt x="46" y="79"/>
                  <a:pt x="47" y="76"/>
                  <a:pt x="48" y="73"/>
                </a:cubicBezTo>
                <a:cubicBezTo>
                  <a:pt x="48" y="71"/>
                  <a:pt x="47" y="69"/>
                  <a:pt x="48" y="67"/>
                </a:cubicBezTo>
                <a:cubicBezTo>
                  <a:pt x="50" y="64"/>
                  <a:pt x="53" y="63"/>
                  <a:pt x="55" y="60"/>
                </a:cubicBezTo>
                <a:cubicBezTo>
                  <a:pt x="56" y="57"/>
                  <a:pt x="55" y="53"/>
                  <a:pt x="57" y="50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4"/>
                  <a:pt x="61" y="42"/>
                  <a:pt x="61" y="41"/>
                </a:cubicBezTo>
                <a:cubicBezTo>
                  <a:pt x="61" y="39"/>
                  <a:pt x="63" y="37"/>
                  <a:pt x="64" y="35"/>
                </a:cubicBezTo>
                <a:cubicBezTo>
                  <a:pt x="65" y="31"/>
                  <a:pt x="66" y="27"/>
                  <a:pt x="69" y="24"/>
                </a:cubicBezTo>
                <a:cubicBezTo>
                  <a:pt x="71" y="22"/>
                  <a:pt x="77" y="23"/>
                  <a:pt x="79" y="20"/>
                </a:cubicBezTo>
                <a:cubicBezTo>
                  <a:pt x="80" y="17"/>
                  <a:pt x="78" y="13"/>
                  <a:pt x="77" y="10"/>
                </a:cubicBezTo>
                <a:cubicBezTo>
                  <a:pt x="76" y="8"/>
                  <a:pt x="72" y="9"/>
                  <a:pt x="71" y="7"/>
                </a:cubicBezTo>
                <a:cubicBezTo>
                  <a:pt x="71" y="5"/>
                  <a:pt x="72" y="2"/>
                  <a:pt x="73" y="1"/>
                </a:cubicBezTo>
                <a:cubicBezTo>
                  <a:pt x="74" y="1"/>
                  <a:pt x="76" y="0"/>
                  <a:pt x="77" y="0"/>
                </a:cubicBezTo>
                <a:cubicBezTo>
                  <a:pt x="80" y="4"/>
                  <a:pt x="82" y="8"/>
                  <a:pt x="83" y="12"/>
                </a:cubicBezTo>
                <a:cubicBezTo>
                  <a:pt x="84" y="16"/>
                  <a:pt x="83" y="21"/>
                  <a:pt x="84" y="25"/>
                </a:cubicBezTo>
                <a:cubicBezTo>
                  <a:pt x="84" y="29"/>
                  <a:pt x="84" y="32"/>
                  <a:pt x="86" y="35"/>
                </a:cubicBezTo>
                <a:cubicBezTo>
                  <a:pt x="88" y="38"/>
                  <a:pt x="91" y="39"/>
                  <a:pt x="93" y="43"/>
                </a:cubicBezTo>
                <a:cubicBezTo>
                  <a:pt x="90" y="43"/>
                  <a:pt x="87" y="42"/>
                  <a:pt x="84" y="42"/>
                </a:cubicBezTo>
                <a:cubicBezTo>
                  <a:pt x="83" y="42"/>
                  <a:pt x="82" y="43"/>
                  <a:pt x="81" y="42"/>
                </a:cubicBezTo>
                <a:cubicBezTo>
                  <a:pt x="78" y="42"/>
                  <a:pt x="76" y="40"/>
                  <a:pt x="73" y="41"/>
                </a:cubicBezTo>
                <a:cubicBezTo>
                  <a:pt x="71" y="42"/>
                  <a:pt x="70" y="45"/>
                  <a:pt x="71" y="47"/>
                </a:cubicBezTo>
                <a:cubicBezTo>
                  <a:pt x="71" y="49"/>
                  <a:pt x="75" y="51"/>
                  <a:pt x="76" y="53"/>
                </a:cubicBezTo>
                <a:cubicBezTo>
                  <a:pt x="79" y="56"/>
                  <a:pt x="81" y="59"/>
                  <a:pt x="84" y="62"/>
                </a:cubicBezTo>
                <a:cubicBezTo>
                  <a:pt x="85" y="64"/>
                  <a:pt x="87" y="66"/>
                  <a:pt x="88" y="69"/>
                </a:cubicBezTo>
                <a:cubicBezTo>
                  <a:pt x="89" y="71"/>
                  <a:pt x="90" y="73"/>
                  <a:pt x="91" y="75"/>
                </a:cubicBezTo>
                <a:cubicBezTo>
                  <a:pt x="91" y="75"/>
                  <a:pt x="91" y="76"/>
                  <a:pt x="91" y="77"/>
                </a:cubicBezTo>
                <a:cubicBezTo>
                  <a:pt x="89" y="79"/>
                  <a:pt x="88" y="82"/>
                  <a:pt x="86" y="85"/>
                </a:cubicBezTo>
                <a:cubicBezTo>
                  <a:pt x="85" y="89"/>
                  <a:pt x="85" y="93"/>
                  <a:pt x="82" y="96"/>
                </a:cubicBezTo>
                <a:cubicBezTo>
                  <a:pt x="81" y="98"/>
                  <a:pt x="77" y="97"/>
                  <a:pt x="77" y="99"/>
                </a:cubicBezTo>
                <a:cubicBezTo>
                  <a:pt x="76" y="102"/>
                  <a:pt x="80" y="103"/>
                  <a:pt x="81" y="105"/>
                </a:cubicBezTo>
                <a:cubicBezTo>
                  <a:pt x="81" y="110"/>
                  <a:pt x="79" y="115"/>
                  <a:pt x="80" y="120"/>
                </a:cubicBezTo>
                <a:cubicBezTo>
                  <a:pt x="80" y="122"/>
                  <a:pt x="81" y="123"/>
                  <a:pt x="82" y="124"/>
                </a:cubicBezTo>
                <a:cubicBezTo>
                  <a:pt x="83" y="125"/>
                  <a:pt x="86" y="125"/>
                  <a:pt x="87" y="127"/>
                </a:cubicBezTo>
                <a:cubicBezTo>
                  <a:pt x="88" y="128"/>
                  <a:pt x="87" y="130"/>
                  <a:pt x="87" y="131"/>
                </a:cubicBezTo>
                <a:cubicBezTo>
                  <a:pt x="88" y="135"/>
                  <a:pt x="89" y="138"/>
                  <a:pt x="91" y="141"/>
                </a:cubicBezTo>
                <a:cubicBezTo>
                  <a:pt x="92" y="142"/>
                  <a:pt x="95" y="142"/>
                  <a:pt x="95" y="143"/>
                </a:cubicBezTo>
                <a:cubicBezTo>
                  <a:pt x="97" y="145"/>
                  <a:pt x="98" y="148"/>
                  <a:pt x="99" y="151"/>
                </a:cubicBezTo>
                <a:cubicBezTo>
                  <a:pt x="98" y="153"/>
                  <a:pt x="98" y="155"/>
                  <a:pt x="98" y="157"/>
                </a:cubicBezTo>
                <a:cubicBezTo>
                  <a:pt x="97" y="159"/>
                  <a:pt x="99" y="162"/>
                  <a:pt x="98" y="162"/>
                </a:cubicBezTo>
                <a:cubicBezTo>
                  <a:pt x="91" y="161"/>
                  <a:pt x="85" y="156"/>
                  <a:pt x="78" y="155"/>
                </a:cubicBezTo>
                <a:cubicBezTo>
                  <a:pt x="73" y="154"/>
                  <a:pt x="69" y="155"/>
                  <a:pt x="64" y="155"/>
                </a:cubicBezTo>
                <a:cubicBezTo>
                  <a:pt x="61" y="154"/>
                  <a:pt x="59" y="154"/>
                  <a:pt x="57" y="153"/>
                </a:cubicBezTo>
                <a:cubicBezTo>
                  <a:pt x="50" y="153"/>
                  <a:pt x="43" y="153"/>
                  <a:pt x="37" y="153"/>
                </a:cubicBezTo>
                <a:cubicBezTo>
                  <a:pt x="36" y="154"/>
                  <a:pt x="36" y="155"/>
                  <a:pt x="36" y="156"/>
                </a:cubicBezTo>
                <a:lnTo>
                  <a:pt x="17" y="155"/>
                </a:ln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1" name="Freeform 2572"/>
          <p:cNvSpPr>
            <a:spLocks noChangeAspect="1"/>
          </p:cNvSpPr>
          <p:nvPr/>
        </p:nvSpPr>
        <p:spPr bwMode="auto">
          <a:xfrm>
            <a:off x="6745487" y="1581635"/>
            <a:ext cx="641966" cy="1035043"/>
          </a:xfrm>
          <a:custGeom>
            <a:avLst/>
            <a:gdLst>
              <a:gd name="T0" fmla="*/ 31 w 130"/>
              <a:gd name="T1" fmla="*/ 279 h 232"/>
              <a:gd name="T2" fmla="*/ 40 w 130"/>
              <a:gd name="T3" fmla="*/ 278 h 232"/>
              <a:gd name="T4" fmla="*/ 47 w 130"/>
              <a:gd name="T5" fmla="*/ 274 h 232"/>
              <a:gd name="T6" fmla="*/ 54 w 130"/>
              <a:gd name="T7" fmla="*/ 278 h 232"/>
              <a:gd name="T8" fmla="*/ 58 w 130"/>
              <a:gd name="T9" fmla="*/ 273 h 232"/>
              <a:gd name="T10" fmla="*/ 71 w 130"/>
              <a:gd name="T11" fmla="*/ 271 h 232"/>
              <a:gd name="T12" fmla="*/ 76 w 130"/>
              <a:gd name="T13" fmla="*/ 271 h 232"/>
              <a:gd name="T14" fmla="*/ 80 w 130"/>
              <a:gd name="T15" fmla="*/ 266 h 232"/>
              <a:gd name="T16" fmla="*/ 85 w 130"/>
              <a:gd name="T17" fmla="*/ 260 h 232"/>
              <a:gd name="T18" fmla="*/ 80 w 130"/>
              <a:gd name="T19" fmla="*/ 257 h 232"/>
              <a:gd name="T20" fmla="*/ 85 w 130"/>
              <a:gd name="T21" fmla="*/ 254 h 232"/>
              <a:gd name="T22" fmla="*/ 98 w 130"/>
              <a:gd name="T23" fmla="*/ 254 h 232"/>
              <a:gd name="T24" fmla="*/ 112 w 130"/>
              <a:gd name="T25" fmla="*/ 248 h 232"/>
              <a:gd name="T26" fmla="*/ 114 w 130"/>
              <a:gd name="T27" fmla="*/ 238 h 232"/>
              <a:gd name="T28" fmla="*/ 120 w 130"/>
              <a:gd name="T29" fmla="*/ 238 h 232"/>
              <a:gd name="T30" fmla="*/ 126 w 130"/>
              <a:gd name="T31" fmla="*/ 231 h 232"/>
              <a:gd name="T32" fmla="*/ 126 w 130"/>
              <a:gd name="T33" fmla="*/ 222 h 232"/>
              <a:gd name="T34" fmla="*/ 139 w 130"/>
              <a:gd name="T35" fmla="*/ 220 h 232"/>
              <a:gd name="T36" fmla="*/ 140 w 130"/>
              <a:gd name="T37" fmla="*/ 215 h 232"/>
              <a:gd name="T38" fmla="*/ 134 w 130"/>
              <a:gd name="T39" fmla="*/ 208 h 232"/>
              <a:gd name="T40" fmla="*/ 138 w 130"/>
              <a:gd name="T41" fmla="*/ 203 h 232"/>
              <a:gd name="T42" fmla="*/ 134 w 130"/>
              <a:gd name="T43" fmla="*/ 202 h 232"/>
              <a:gd name="T44" fmla="*/ 133 w 130"/>
              <a:gd name="T45" fmla="*/ 190 h 232"/>
              <a:gd name="T46" fmla="*/ 125 w 130"/>
              <a:gd name="T47" fmla="*/ 192 h 232"/>
              <a:gd name="T48" fmla="*/ 125 w 130"/>
              <a:gd name="T49" fmla="*/ 186 h 232"/>
              <a:gd name="T50" fmla="*/ 131 w 130"/>
              <a:gd name="T51" fmla="*/ 179 h 232"/>
              <a:gd name="T52" fmla="*/ 130 w 130"/>
              <a:gd name="T53" fmla="*/ 168 h 232"/>
              <a:gd name="T54" fmla="*/ 136 w 130"/>
              <a:gd name="T55" fmla="*/ 165 h 232"/>
              <a:gd name="T56" fmla="*/ 132 w 130"/>
              <a:gd name="T57" fmla="*/ 158 h 232"/>
              <a:gd name="T58" fmla="*/ 136 w 130"/>
              <a:gd name="T59" fmla="*/ 154 h 232"/>
              <a:gd name="T60" fmla="*/ 142 w 130"/>
              <a:gd name="T61" fmla="*/ 146 h 232"/>
              <a:gd name="T62" fmla="*/ 140 w 130"/>
              <a:gd name="T63" fmla="*/ 140 h 232"/>
              <a:gd name="T64" fmla="*/ 146 w 130"/>
              <a:gd name="T65" fmla="*/ 136 h 232"/>
              <a:gd name="T66" fmla="*/ 154 w 130"/>
              <a:gd name="T67" fmla="*/ 136 h 232"/>
              <a:gd name="T68" fmla="*/ 154 w 130"/>
              <a:gd name="T69" fmla="*/ 72 h 232"/>
              <a:gd name="T70" fmla="*/ 29 w 130"/>
              <a:gd name="T71" fmla="*/ 0 h 232"/>
              <a:gd name="T72" fmla="*/ 19 w 130"/>
              <a:gd name="T73" fmla="*/ 8 h 232"/>
              <a:gd name="T74" fmla="*/ 24 w 130"/>
              <a:gd name="T75" fmla="*/ 23 h 232"/>
              <a:gd name="T76" fmla="*/ 23 w 130"/>
              <a:gd name="T77" fmla="*/ 34 h 232"/>
              <a:gd name="T78" fmla="*/ 28 w 130"/>
              <a:gd name="T79" fmla="*/ 40 h 232"/>
              <a:gd name="T80" fmla="*/ 26 w 130"/>
              <a:gd name="T81" fmla="*/ 47 h 232"/>
              <a:gd name="T82" fmla="*/ 35 w 130"/>
              <a:gd name="T83" fmla="*/ 53 h 232"/>
              <a:gd name="T84" fmla="*/ 26 w 130"/>
              <a:gd name="T85" fmla="*/ 70 h 232"/>
              <a:gd name="T86" fmla="*/ 26 w 130"/>
              <a:gd name="T87" fmla="*/ 96 h 232"/>
              <a:gd name="T88" fmla="*/ 28 w 130"/>
              <a:gd name="T89" fmla="*/ 120 h 232"/>
              <a:gd name="T90" fmla="*/ 0 w 130"/>
              <a:gd name="T91" fmla="*/ 155 h 232"/>
              <a:gd name="T92" fmla="*/ 0 w 130"/>
              <a:gd name="T93" fmla="*/ 173 h 232"/>
              <a:gd name="T94" fmla="*/ 6 w 130"/>
              <a:gd name="T95" fmla="*/ 183 h 232"/>
              <a:gd name="T96" fmla="*/ 10 w 130"/>
              <a:gd name="T97" fmla="*/ 188 h 232"/>
              <a:gd name="T98" fmla="*/ 14 w 130"/>
              <a:gd name="T99" fmla="*/ 186 h 232"/>
              <a:gd name="T100" fmla="*/ 22 w 130"/>
              <a:gd name="T101" fmla="*/ 201 h 232"/>
              <a:gd name="T102" fmla="*/ 23 w 130"/>
              <a:gd name="T103" fmla="*/ 216 h 232"/>
              <a:gd name="T104" fmla="*/ 25 w 130"/>
              <a:gd name="T105" fmla="*/ 228 h 232"/>
              <a:gd name="T106" fmla="*/ 34 w 130"/>
              <a:gd name="T107" fmla="*/ 238 h 232"/>
              <a:gd name="T108" fmla="*/ 23 w 130"/>
              <a:gd name="T109" fmla="*/ 237 h 232"/>
              <a:gd name="T110" fmla="*/ 19 w 130"/>
              <a:gd name="T111" fmla="*/ 237 h 232"/>
              <a:gd name="T112" fmla="*/ 10 w 130"/>
              <a:gd name="T113" fmla="*/ 236 h 232"/>
              <a:gd name="T114" fmla="*/ 7 w 130"/>
              <a:gd name="T115" fmla="*/ 243 h 232"/>
              <a:gd name="T116" fmla="*/ 13 w 130"/>
              <a:gd name="T117" fmla="*/ 250 h 232"/>
              <a:gd name="T118" fmla="*/ 23 w 130"/>
              <a:gd name="T119" fmla="*/ 261 h 232"/>
              <a:gd name="T120" fmla="*/ 28 w 130"/>
              <a:gd name="T121" fmla="*/ 269 h 232"/>
              <a:gd name="T122" fmla="*/ 31 w 130"/>
              <a:gd name="T123" fmla="*/ 277 h 232"/>
              <a:gd name="T124" fmla="*/ 31 w 130"/>
              <a:gd name="T125" fmla="*/ 279 h 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"/>
              <a:gd name="T190" fmla="*/ 0 h 232"/>
              <a:gd name="T191" fmla="*/ 130 w 130"/>
              <a:gd name="T192" fmla="*/ 232 h 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" h="232">
                <a:moveTo>
                  <a:pt x="26" y="232"/>
                </a:moveTo>
                <a:cubicBezTo>
                  <a:pt x="28" y="231"/>
                  <a:pt x="31" y="231"/>
                  <a:pt x="33" y="231"/>
                </a:cubicBezTo>
                <a:cubicBezTo>
                  <a:pt x="35" y="230"/>
                  <a:pt x="37" y="228"/>
                  <a:pt x="39" y="228"/>
                </a:cubicBezTo>
                <a:cubicBezTo>
                  <a:pt x="41" y="228"/>
                  <a:pt x="43" y="231"/>
                  <a:pt x="45" y="231"/>
                </a:cubicBezTo>
                <a:cubicBezTo>
                  <a:pt x="47" y="231"/>
                  <a:pt x="47" y="228"/>
                  <a:pt x="48" y="227"/>
                </a:cubicBezTo>
                <a:cubicBezTo>
                  <a:pt x="52" y="226"/>
                  <a:pt x="55" y="225"/>
                  <a:pt x="59" y="225"/>
                </a:cubicBezTo>
                <a:cubicBezTo>
                  <a:pt x="60" y="225"/>
                  <a:pt x="61" y="225"/>
                  <a:pt x="63" y="225"/>
                </a:cubicBezTo>
                <a:cubicBezTo>
                  <a:pt x="64" y="224"/>
                  <a:pt x="65" y="223"/>
                  <a:pt x="67" y="221"/>
                </a:cubicBezTo>
                <a:cubicBezTo>
                  <a:pt x="68" y="220"/>
                  <a:pt x="71" y="218"/>
                  <a:pt x="71" y="216"/>
                </a:cubicBezTo>
                <a:cubicBezTo>
                  <a:pt x="71" y="214"/>
                  <a:pt x="67" y="215"/>
                  <a:pt x="67" y="214"/>
                </a:cubicBezTo>
                <a:cubicBezTo>
                  <a:pt x="67" y="212"/>
                  <a:pt x="70" y="212"/>
                  <a:pt x="71" y="211"/>
                </a:cubicBezTo>
                <a:cubicBezTo>
                  <a:pt x="75" y="211"/>
                  <a:pt x="78" y="212"/>
                  <a:pt x="82" y="211"/>
                </a:cubicBezTo>
                <a:cubicBezTo>
                  <a:pt x="86" y="210"/>
                  <a:pt x="90" y="209"/>
                  <a:pt x="93" y="206"/>
                </a:cubicBezTo>
                <a:cubicBezTo>
                  <a:pt x="95" y="204"/>
                  <a:pt x="93" y="200"/>
                  <a:pt x="95" y="198"/>
                </a:cubicBezTo>
                <a:cubicBezTo>
                  <a:pt x="96" y="197"/>
                  <a:pt x="99" y="199"/>
                  <a:pt x="100" y="198"/>
                </a:cubicBezTo>
                <a:cubicBezTo>
                  <a:pt x="102" y="197"/>
                  <a:pt x="104" y="195"/>
                  <a:pt x="105" y="192"/>
                </a:cubicBezTo>
                <a:cubicBezTo>
                  <a:pt x="106" y="190"/>
                  <a:pt x="103" y="186"/>
                  <a:pt x="105" y="185"/>
                </a:cubicBezTo>
                <a:cubicBezTo>
                  <a:pt x="108" y="182"/>
                  <a:pt x="113" y="184"/>
                  <a:pt x="116" y="183"/>
                </a:cubicBezTo>
                <a:cubicBezTo>
                  <a:pt x="117" y="182"/>
                  <a:pt x="118" y="180"/>
                  <a:pt x="117" y="179"/>
                </a:cubicBezTo>
                <a:cubicBezTo>
                  <a:pt x="116" y="177"/>
                  <a:pt x="113" y="176"/>
                  <a:pt x="112" y="173"/>
                </a:cubicBezTo>
                <a:cubicBezTo>
                  <a:pt x="112" y="171"/>
                  <a:pt x="115" y="170"/>
                  <a:pt x="115" y="169"/>
                </a:cubicBezTo>
                <a:cubicBezTo>
                  <a:pt x="115" y="168"/>
                  <a:pt x="113" y="169"/>
                  <a:pt x="112" y="168"/>
                </a:cubicBezTo>
                <a:cubicBezTo>
                  <a:pt x="111" y="165"/>
                  <a:pt x="113" y="161"/>
                  <a:pt x="111" y="158"/>
                </a:cubicBezTo>
                <a:cubicBezTo>
                  <a:pt x="109" y="157"/>
                  <a:pt x="106" y="161"/>
                  <a:pt x="104" y="160"/>
                </a:cubicBezTo>
                <a:cubicBezTo>
                  <a:pt x="103" y="159"/>
                  <a:pt x="103" y="156"/>
                  <a:pt x="104" y="155"/>
                </a:cubicBezTo>
                <a:cubicBezTo>
                  <a:pt x="105" y="153"/>
                  <a:pt x="109" y="152"/>
                  <a:pt x="109" y="149"/>
                </a:cubicBezTo>
                <a:cubicBezTo>
                  <a:pt x="110" y="146"/>
                  <a:pt x="107" y="143"/>
                  <a:pt x="108" y="140"/>
                </a:cubicBezTo>
                <a:cubicBezTo>
                  <a:pt x="108" y="138"/>
                  <a:pt x="113" y="139"/>
                  <a:pt x="113" y="137"/>
                </a:cubicBezTo>
                <a:cubicBezTo>
                  <a:pt x="114" y="135"/>
                  <a:pt x="110" y="133"/>
                  <a:pt x="110" y="131"/>
                </a:cubicBezTo>
                <a:cubicBezTo>
                  <a:pt x="109" y="130"/>
                  <a:pt x="112" y="129"/>
                  <a:pt x="113" y="128"/>
                </a:cubicBezTo>
                <a:cubicBezTo>
                  <a:pt x="115" y="126"/>
                  <a:pt x="117" y="124"/>
                  <a:pt x="118" y="121"/>
                </a:cubicBezTo>
                <a:cubicBezTo>
                  <a:pt x="119" y="119"/>
                  <a:pt x="116" y="117"/>
                  <a:pt x="117" y="116"/>
                </a:cubicBezTo>
                <a:cubicBezTo>
                  <a:pt x="118" y="114"/>
                  <a:pt x="120" y="113"/>
                  <a:pt x="122" y="113"/>
                </a:cubicBezTo>
                <a:cubicBezTo>
                  <a:pt x="124" y="112"/>
                  <a:pt x="128" y="115"/>
                  <a:pt x="128" y="113"/>
                </a:cubicBezTo>
                <a:cubicBezTo>
                  <a:pt x="130" y="96"/>
                  <a:pt x="128" y="78"/>
                  <a:pt x="128" y="60"/>
                </a:cubicBezTo>
                <a:lnTo>
                  <a:pt x="24" y="0"/>
                </a:lnTo>
                <a:lnTo>
                  <a:pt x="16" y="7"/>
                </a:lnTo>
                <a:lnTo>
                  <a:pt x="20" y="19"/>
                </a:lnTo>
                <a:lnTo>
                  <a:pt x="19" y="28"/>
                </a:lnTo>
                <a:lnTo>
                  <a:pt x="23" y="33"/>
                </a:lnTo>
                <a:lnTo>
                  <a:pt x="22" y="39"/>
                </a:lnTo>
                <a:lnTo>
                  <a:pt x="29" y="44"/>
                </a:lnTo>
                <a:lnTo>
                  <a:pt x="22" y="58"/>
                </a:lnTo>
                <a:lnTo>
                  <a:pt x="22" y="80"/>
                </a:lnTo>
                <a:lnTo>
                  <a:pt x="23" y="100"/>
                </a:lnTo>
                <a:lnTo>
                  <a:pt x="0" y="129"/>
                </a:lnTo>
                <a:lnTo>
                  <a:pt x="0" y="144"/>
                </a:lnTo>
                <a:cubicBezTo>
                  <a:pt x="2" y="146"/>
                  <a:pt x="3" y="150"/>
                  <a:pt x="5" y="152"/>
                </a:cubicBezTo>
                <a:cubicBezTo>
                  <a:pt x="6" y="153"/>
                  <a:pt x="7" y="155"/>
                  <a:pt x="8" y="156"/>
                </a:cubicBezTo>
                <a:cubicBezTo>
                  <a:pt x="9" y="156"/>
                  <a:pt x="11" y="155"/>
                  <a:pt x="12" y="155"/>
                </a:cubicBezTo>
                <a:cubicBezTo>
                  <a:pt x="15" y="159"/>
                  <a:pt x="17" y="163"/>
                  <a:pt x="18" y="167"/>
                </a:cubicBezTo>
                <a:cubicBezTo>
                  <a:pt x="19" y="171"/>
                  <a:pt x="18" y="176"/>
                  <a:pt x="19" y="180"/>
                </a:cubicBezTo>
                <a:cubicBezTo>
                  <a:pt x="19" y="184"/>
                  <a:pt x="19" y="187"/>
                  <a:pt x="21" y="190"/>
                </a:cubicBezTo>
                <a:cubicBezTo>
                  <a:pt x="23" y="193"/>
                  <a:pt x="26" y="194"/>
                  <a:pt x="28" y="198"/>
                </a:cubicBezTo>
                <a:cubicBezTo>
                  <a:pt x="25" y="198"/>
                  <a:pt x="22" y="197"/>
                  <a:pt x="19" y="197"/>
                </a:cubicBezTo>
                <a:cubicBezTo>
                  <a:pt x="18" y="197"/>
                  <a:pt x="17" y="198"/>
                  <a:pt x="16" y="197"/>
                </a:cubicBezTo>
                <a:cubicBezTo>
                  <a:pt x="13" y="197"/>
                  <a:pt x="11" y="195"/>
                  <a:pt x="8" y="196"/>
                </a:cubicBezTo>
                <a:cubicBezTo>
                  <a:pt x="6" y="197"/>
                  <a:pt x="5" y="200"/>
                  <a:pt x="6" y="202"/>
                </a:cubicBezTo>
                <a:cubicBezTo>
                  <a:pt x="6" y="204"/>
                  <a:pt x="10" y="206"/>
                  <a:pt x="11" y="208"/>
                </a:cubicBezTo>
                <a:cubicBezTo>
                  <a:pt x="14" y="211"/>
                  <a:pt x="16" y="214"/>
                  <a:pt x="19" y="217"/>
                </a:cubicBezTo>
                <a:cubicBezTo>
                  <a:pt x="20" y="219"/>
                  <a:pt x="22" y="221"/>
                  <a:pt x="23" y="224"/>
                </a:cubicBezTo>
                <a:cubicBezTo>
                  <a:pt x="24" y="226"/>
                  <a:pt x="25" y="228"/>
                  <a:pt x="26" y="230"/>
                </a:cubicBezTo>
                <a:cubicBezTo>
                  <a:pt x="26" y="230"/>
                  <a:pt x="26" y="231"/>
                  <a:pt x="26" y="232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2" name="Freeform 2573"/>
          <p:cNvSpPr>
            <a:spLocks noChangeAspect="1"/>
          </p:cNvSpPr>
          <p:nvPr/>
        </p:nvSpPr>
        <p:spPr bwMode="auto">
          <a:xfrm>
            <a:off x="6798987" y="2394087"/>
            <a:ext cx="814800" cy="552767"/>
          </a:xfrm>
          <a:custGeom>
            <a:avLst/>
            <a:gdLst>
              <a:gd name="T0" fmla="*/ 198 w 165"/>
              <a:gd name="T1" fmla="*/ 97 h 124"/>
              <a:gd name="T2" fmla="*/ 190 w 165"/>
              <a:gd name="T3" fmla="*/ 87 h 124"/>
              <a:gd name="T4" fmla="*/ 185 w 165"/>
              <a:gd name="T5" fmla="*/ 78 h 124"/>
              <a:gd name="T6" fmla="*/ 170 w 165"/>
              <a:gd name="T7" fmla="*/ 68 h 124"/>
              <a:gd name="T8" fmla="*/ 166 w 165"/>
              <a:gd name="T9" fmla="*/ 55 h 124"/>
              <a:gd name="T10" fmla="*/ 160 w 165"/>
              <a:gd name="T11" fmla="*/ 49 h 124"/>
              <a:gd name="T12" fmla="*/ 149 w 165"/>
              <a:gd name="T13" fmla="*/ 41 h 124"/>
              <a:gd name="T14" fmla="*/ 136 w 165"/>
              <a:gd name="T15" fmla="*/ 35 h 124"/>
              <a:gd name="T16" fmla="*/ 140 w 165"/>
              <a:gd name="T17" fmla="*/ 22 h 124"/>
              <a:gd name="T18" fmla="*/ 126 w 165"/>
              <a:gd name="T19" fmla="*/ 1 h 124"/>
              <a:gd name="T20" fmla="*/ 113 w 165"/>
              <a:gd name="T21" fmla="*/ 12 h 124"/>
              <a:gd name="T22" fmla="*/ 101 w 165"/>
              <a:gd name="T23" fmla="*/ 19 h 124"/>
              <a:gd name="T24" fmla="*/ 85 w 165"/>
              <a:gd name="T25" fmla="*/ 35 h 124"/>
              <a:gd name="T26" fmla="*/ 67 w 165"/>
              <a:gd name="T27" fmla="*/ 38 h 124"/>
              <a:gd name="T28" fmla="*/ 67 w 165"/>
              <a:gd name="T29" fmla="*/ 47 h 124"/>
              <a:gd name="T30" fmla="*/ 58 w 165"/>
              <a:gd name="T31" fmla="*/ 52 h 124"/>
              <a:gd name="T32" fmla="*/ 41 w 165"/>
              <a:gd name="T33" fmla="*/ 59 h 124"/>
              <a:gd name="T34" fmla="*/ 26 w 165"/>
              <a:gd name="T35" fmla="*/ 59 h 124"/>
              <a:gd name="T36" fmla="*/ 12 w 165"/>
              <a:gd name="T37" fmla="*/ 70 h 124"/>
              <a:gd name="T38" fmla="*/ 1 w 165"/>
              <a:gd name="T39" fmla="*/ 87 h 124"/>
              <a:gd name="T40" fmla="*/ 5 w 165"/>
              <a:gd name="T41" fmla="*/ 112 h 124"/>
              <a:gd name="T42" fmla="*/ 13 w 165"/>
              <a:gd name="T43" fmla="*/ 120 h 124"/>
              <a:gd name="T44" fmla="*/ 18 w 165"/>
              <a:gd name="T45" fmla="*/ 137 h 124"/>
              <a:gd name="T46" fmla="*/ 28 w 165"/>
              <a:gd name="T47" fmla="*/ 149 h 124"/>
              <a:gd name="T48" fmla="*/ 32 w 165"/>
              <a:gd name="T49" fmla="*/ 136 h 124"/>
              <a:gd name="T50" fmla="*/ 44 w 165"/>
              <a:gd name="T51" fmla="*/ 130 h 124"/>
              <a:gd name="T52" fmla="*/ 56 w 165"/>
              <a:gd name="T53" fmla="*/ 130 h 124"/>
              <a:gd name="T54" fmla="*/ 65 w 165"/>
              <a:gd name="T55" fmla="*/ 117 h 124"/>
              <a:gd name="T56" fmla="*/ 74 w 165"/>
              <a:gd name="T57" fmla="*/ 103 h 124"/>
              <a:gd name="T58" fmla="*/ 94 w 165"/>
              <a:gd name="T59" fmla="*/ 113 h 124"/>
              <a:gd name="T60" fmla="*/ 120 w 165"/>
              <a:gd name="T61" fmla="*/ 119 h 124"/>
              <a:gd name="T62" fmla="*/ 130 w 165"/>
              <a:gd name="T63" fmla="*/ 107 h 124"/>
              <a:gd name="T64" fmla="*/ 150 w 165"/>
              <a:gd name="T65" fmla="*/ 107 h 124"/>
              <a:gd name="T66" fmla="*/ 157 w 165"/>
              <a:gd name="T67" fmla="*/ 106 h 124"/>
              <a:gd name="T68" fmla="*/ 168 w 165"/>
              <a:gd name="T69" fmla="*/ 100 h 124"/>
              <a:gd name="T70" fmla="*/ 180 w 165"/>
              <a:gd name="T71" fmla="*/ 102 h 124"/>
              <a:gd name="T72" fmla="*/ 192 w 165"/>
              <a:gd name="T73" fmla="*/ 102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"/>
              <a:gd name="T112" fmla="*/ 0 h 124"/>
              <a:gd name="T113" fmla="*/ 165 w 165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" h="124">
                <a:moveTo>
                  <a:pt x="164" y="88"/>
                </a:moveTo>
                <a:cubicBezTo>
                  <a:pt x="164" y="85"/>
                  <a:pt x="165" y="83"/>
                  <a:pt x="165" y="81"/>
                </a:cubicBezTo>
                <a:cubicBezTo>
                  <a:pt x="165" y="78"/>
                  <a:pt x="163" y="76"/>
                  <a:pt x="162" y="74"/>
                </a:cubicBezTo>
                <a:cubicBezTo>
                  <a:pt x="161" y="73"/>
                  <a:pt x="159" y="72"/>
                  <a:pt x="158" y="72"/>
                </a:cubicBezTo>
                <a:cubicBezTo>
                  <a:pt x="156" y="70"/>
                  <a:pt x="153" y="70"/>
                  <a:pt x="151" y="67"/>
                </a:cubicBezTo>
                <a:cubicBezTo>
                  <a:pt x="151" y="66"/>
                  <a:pt x="155" y="66"/>
                  <a:pt x="154" y="65"/>
                </a:cubicBezTo>
                <a:cubicBezTo>
                  <a:pt x="153" y="63"/>
                  <a:pt x="149" y="61"/>
                  <a:pt x="147" y="57"/>
                </a:cubicBezTo>
                <a:cubicBezTo>
                  <a:pt x="146" y="56"/>
                  <a:pt x="144" y="58"/>
                  <a:pt x="142" y="57"/>
                </a:cubicBezTo>
                <a:cubicBezTo>
                  <a:pt x="140" y="55"/>
                  <a:pt x="138" y="53"/>
                  <a:pt x="137" y="51"/>
                </a:cubicBezTo>
                <a:cubicBezTo>
                  <a:pt x="137" y="50"/>
                  <a:pt x="139" y="47"/>
                  <a:pt x="138" y="46"/>
                </a:cubicBezTo>
                <a:cubicBezTo>
                  <a:pt x="137" y="45"/>
                  <a:pt x="135" y="47"/>
                  <a:pt x="134" y="46"/>
                </a:cubicBezTo>
                <a:cubicBezTo>
                  <a:pt x="133" y="45"/>
                  <a:pt x="134" y="42"/>
                  <a:pt x="133" y="41"/>
                </a:cubicBezTo>
                <a:cubicBezTo>
                  <a:pt x="130" y="39"/>
                  <a:pt x="126" y="41"/>
                  <a:pt x="123" y="39"/>
                </a:cubicBezTo>
                <a:cubicBezTo>
                  <a:pt x="122" y="37"/>
                  <a:pt x="126" y="35"/>
                  <a:pt x="124" y="34"/>
                </a:cubicBezTo>
                <a:cubicBezTo>
                  <a:pt x="122" y="32"/>
                  <a:pt x="119" y="35"/>
                  <a:pt x="117" y="34"/>
                </a:cubicBezTo>
                <a:cubicBezTo>
                  <a:pt x="115" y="33"/>
                  <a:pt x="113" y="31"/>
                  <a:pt x="113" y="29"/>
                </a:cubicBezTo>
                <a:cubicBezTo>
                  <a:pt x="113" y="28"/>
                  <a:pt x="116" y="27"/>
                  <a:pt x="117" y="25"/>
                </a:cubicBezTo>
                <a:cubicBezTo>
                  <a:pt x="117" y="23"/>
                  <a:pt x="118" y="20"/>
                  <a:pt x="117" y="18"/>
                </a:cubicBezTo>
                <a:cubicBezTo>
                  <a:pt x="116" y="14"/>
                  <a:pt x="114" y="10"/>
                  <a:pt x="111" y="7"/>
                </a:cubicBezTo>
                <a:cubicBezTo>
                  <a:pt x="110" y="5"/>
                  <a:pt x="107" y="3"/>
                  <a:pt x="105" y="1"/>
                </a:cubicBezTo>
                <a:cubicBezTo>
                  <a:pt x="102" y="2"/>
                  <a:pt x="97" y="0"/>
                  <a:pt x="94" y="3"/>
                </a:cubicBezTo>
                <a:cubicBezTo>
                  <a:pt x="92" y="4"/>
                  <a:pt x="95" y="8"/>
                  <a:pt x="94" y="10"/>
                </a:cubicBezTo>
                <a:cubicBezTo>
                  <a:pt x="93" y="13"/>
                  <a:pt x="91" y="15"/>
                  <a:pt x="89" y="16"/>
                </a:cubicBezTo>
                <a:cubicBezTo>
                  <a:pt x="88" y="17"/>
                  <a:pt x="85" y="15"/>
                  <a:pt x="84" y="16"/>
                </a:cubicBezTo>
                <a:cubicBezTo>
                  <a:pt x="82" y="18"/>
                  <a:pt x="84" y="22"/>
                  <a:pt x="82" y="24"/>
                </a:cubicBezTo>
                <a:cubicBezTo>
                  <a:pt x="79" y="27"/>
                  <a:pt x="75" y="28"/>
                  <a:pt x="71" y="29"/>
                </a:cubicBezTo>
                <a:cubicBezTo>
                  <a:pt x="67" y="30"/>
                  <a:pt x="64" y="29"/>
                  <a:pt x="60" y="29"/>
                </a:cubicBezTo>
                <a:cubicBezTo>
                  <a:pt x="59" y="30"/>
                  <a:pt x="56" y="30"/>
                  <a:pt x="56" y="32"/>
                </a:cubicBezTo>
                <a:cubicBezTo>
                  <a:pt x="56" y="33"/>
                  <a:pt x="60" y="32"/>
                  <a:pt x="60" y="34"/>
                </a:cubicBezTo>
                <a:cubicBezTo>
                  <a:pt x="60" y="36"/>
                  <a:pt x="57" y="38"/>
                  <a:pt x="56" y="39"/>
                </a:cubicBezTo>
                <a:cubicBezTo>
                  <a:pt x="54" y="41"/>
                  <a:pt x="53" y="42"/>
                  <a:pt x="52" y="43"/>
                </a:cubicBezTo>
                <a:cubicBezTo>
                  <a:pt x="50" y="43"/>
                  <a:pt x="49" y="43"/>
                  <a:pt x="48" y="43"/>
                </a:cubicBezTo>
                <a:cubicBezTo>
                  <a:pt x="44" y="43"/>
                  <a:pt x="41" y="44"/>
                  <a:pt x="37" y="45"/>
                </a:cubicBezTo>
                <a:cubicBezTo>
                  <a:pt x="36" y="46"/>
                  <a:pt x="36" y="49"/>
                  <a:pt x="34" y="49"/>
                </a:cubicBezTo>
                <a:cubicBezTo>
                  <a:pt x="32" y="49"/>
                  <a:pt x="30" y="46"/>
                  <a:pt x="28" y="46"/>
                </a:cubicBezTo>
                <a:cubicBezTo>
                  <a:pt x="26" y="46"/>
                  <a:pt x="24" y="48"/>
                  <a:pt x="22" y="49"/>
                </a:cubicBezTo>
                <a:cubicBezTo>
                  <a:pt x="20" y="49"/>
                  <a:pt x="17" y="49"/>
                  <a:pt x="15" y="50"/>
                </a:cubicBezTo>
                <a:cubicBezTo>
                  <a:pt x="13" y="52"/>
                  <a:pt x="12" y="55"/>
                  <a:pt x="10" y="58"/>
                </a:cubicBezTo>
                <a:cubicBezTo>
                  <a:pt x="9" y="62"/>
                  <a:pt x="9" y="66"/>
                  <a:pt x="6" y="69"/>
                </a:cubicBezTo>
                <a:cubicBezTo>
                  <a:pt x="5" y="71"/>
                  <a:pt x="1" y="70"/>
                  <a:pt x="1" y="72"/>
                </a:cubicBezTo>
                <a:cubicBezTo>
                  <a:pt x="0" y="75"/>
                  <a:pt x="4" y="76"/>
                  <a:pt x="5" y="78"/>
                </a:cubicBezTo>
                <a:cubicBezTo>
                  <a:pt x="5" y="83"/>
                  <a:pt x="3" y="88"/>
                  <a:pt x="4" y="93"/>
                </a:cubicBezTo>
                <a:cubicBezTo>
                  <a:pt x="4" y="95"/>
                  <a:pt x="5" y="96"/>
                  <a:pt x="6" y="97"/>
                </a:cubicBezTo>
                <a:cubicBezTo>
                  <a:pt x="7" y="98"/>
                  <a:pt x="10" y="98"/>
                  <a:pt x="11" y="100"/>
                </a:cubicBezTo>
                <a:cubicBezTo>
                  <a:pt x="12" y="101"/>
                  <a:pt x="11" y="103"/>
                  <a:pt x="11" y="104"/>
                </a:cubicBezTo>
                <a:cubicBezTo>
                  <a:pt x="12" y="108"/>
                  <a:pt x="13" y="111"/>
                  <a:pt x="15" y="114"/>
                </a:cubicBezTo>
                <a:cubicBezTo>
                  <a:pt x="16" y="115"/>
                  <a:pt x="19" y="115"/>
                  <a:pt x="19" y="116"/>
                </a:cubicBezTo>
                <a:cubicBezTo>
                  <a:pt x="21" y="118"/>
                  <a:pt x="22" y="121"/>
                  <a:pt x="23" y="124"/>
                </a:cubicBezTo>
                <a:cubicBezTo>
                  <a:pt x="24" y="123"/>
                  <a:pt x="26" y="123"/>
                  <a:pt x="26" y="121"/>
                </a:cubicBezTo>
                <a:cubicBezTo>
                  <a:pt x="27" y="119"/>
                  <a:pt x="27" y="116"/>
                  <a:pt x="27" y="113"/>
                </a:cubicBezTo>
                <a:cubicBezTo>
                  <a:pt x="27" y="112"/>
                  <a:pt x="27" y="109"/>
                  <a:pt x="28" y="108"/>
                </a:cubicBezTo>
                <a:cubicBezTo>
                  <a:pt x="31" y="107"/>
                  <a:pt x="34" y="108"/>
                  <a:pt x="37" y="108"/>
                </a:cubicBezTo>
                <a:cubicBezTo>
                  <a:pt x="38" y="108"/>
                  <a:pt x="39" y="106"/>
                  <a:pt x="41" y="106"/>
                </a:cubicBezTo>
                <a:cubicBezTo>
                  <a:pt x="43" y="107"/>
                  <a:pt x="45" y="108"/>
                  <a:pt x="47" y="108"/>
                </a:cubicBezTo>
                <a:cubicBezTo>
                  <a:pt x="49" y="109"/>
                  <a:pt x="51" y="108"/>
                  <a:pt x="54" y="107"/>
                </a:cubicBezTo>
                <a:cubicBezTo>
                  <a:pt x="54" y="104"/>
                  <a:pt x="53" y="101"/>
                  <a:pt x="54" y="97"/>
                </a:cubicBezTo>
                <a:cubicBezTo>
                  <a:pt x="54" y="95"/>
                  <a:pt x="56" y="92"/>
                  <a:pt x="57" y="90"/>
                </a:cubicBezTo>
                <a:cubicBezTo>
                  <a:pt x="58" y="88"/>
                  <a:pt x="60" y="87"/>
                  <a:pt x="62" y="86"/>
                </a:cubicBezTo>
                <a:cubicBezTo>
                  <a:pt x="63" y="86"/>
                  <a:pt x="66" y="85"/>
                  <a:pt x="67" y="86"/>
                </a:cubicBezTo>
                <a:cubicBezTo>
                  <a:pt x="71" y="88"/>
                  <a:pt x="74" y="92"/>
                  <a:pt x="78" y="94"/>
                </a:cubicBezTo>
                <a:cubicBezTo>
                  <a:pt x="81" y="96"/>
                  <a:pt x="84" y="95"/>
                  <a:pt x="87" y="96"/>
                </a:cubicBezTo>
                <a:cubicBezTo>
                  <a:pt x="92" y="97"/>
                  <a:pt x="96" y="100"/>
                  <a:pt x="100" y="99"/>
                </a:cubicBezTo>
                <a:cubicBezTo>
                  <a:pt x="103" y="99"/>
                  <a:pt x="103" y="94"/>
                  <a:pt x="104" y="92"/>
                </a:cubicBezTo>
                <a:cubicBezTo>
                  <a:pt x="105" y="91"/>
                  <a:pt x="107" y="89"/>
                  <a:pt x="108" y="89"/>
                </a:cubicBezTo>
                <a:cubicBezTo>
                  <a:pt x="111" y="89"/>
                  <a:pt x="113" y="92"/>
                  <a:pt x="115" y="92"/>
                </a:cubicBezTo>
                <a:cubicBezTo>
                  <a:pt x="118" y="92"/>
                  <a:pt x="122" y="90"/>
                  <a:pt x="125" y="89"/>
                </a:cubicBezTo>
                <a:cubicBezTo>
                  <a:pt x="126" y="88"/>
                  <a:pt x="127" y="85"/>
                  <a:pt x="128" y="85"/>
                </a:cubicBezTo>
                <a:cubicBezTo>
                  <a:pt x="130" y="85"/>
                  <a:pt x="130" y="88"/>
                  <a:pt x="131" y="88"/>
                </a:cubicBezTo>
                <a:cubicBezTo>
                  <a:pt x="133" y="89"/>
                  <a:pt x="135" y="89"/>
                  <a:pt x="137" y="88"/>
                </a:cubicBezTo>
                <a:cubicBezTo>
                  <a:pt x="139" y="87"/>
                  <a:pt x="138" y="83"/>
                  <a:pt x="140" y="83"/>
                </a:cubicBezTo>
                <a:cubicBezTo>
                  <a:pt x="143" y="83"/>
                  <a:pt x="144" y="87"/>
                  <a:pt x="146" y="87"/>
                </a:cubicBezTo>
                <a:cubicBezTo>
                  <a:pt x="148" y="87"/>
                  <a:pt x="149" y="85"/>
                  <a:pt x="150" y="85"/>
                </a:cubicBezTo>
                <a:cubicBezTo>
                  <a:pt x="152" y="85"/>
                  <a:pt x="151" y="89"/>
                  <a:pt x="153" y="89"/>
                </a:cubicBezTo>
                <a:cubicBezTo>
                  <a:pt x="156" y="88"/>
                  <a:pt x="157" y="85"/>
                  <a:pt x="160" y="85"/>
                </a:cubicBezTo>
                <a:cubicBezTo>
                  <a:pt x="161" y="85"/>
                  <a:pt x="163" y="87"/>
                  <a:pt x="164" y="88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3" name="Freeform 2574"/>
          <p:cNvSpPr>
            <a:spLocks noChangeAspect="1"/>
          </p:cNvSpPr>
          <p:nvPr/>
        </p:nvSpPr>
        <p:spPr bwMode="auto">
          <a:xfrm>
            <a:off x="8000614" y="2753941"/>
            <a:ext cx="497936" cy="652928"/>
          </a:xfrm>
          <a:custGeom>
            <a:avLst/>
            <a:gdLst>
              <a:gd name="T0" fmla="*/ 121 w 101"/>
              <a:gd name="T1" fmla="*/ 26 h 147"/>
              <a:gd name="T2" fmla="*/ 115 w 101"/>
              <a:gd name="T3" fmla="*/ 26 h 147"/>
              <a:gd name="T4" fmla="*/ 108 w 101"/>
              <a:gd name="T5" fmla="*/ 19 h 147"/>
              <a:gd name="T6" fmla="*/ 93 w 101"/>
              <a:gd name="T7" fmla="*/ 26 h 147"/>
              <a:gd name="T8" fmla="*/ 91 w 101"/>
              <a:gd name="T9" fmla="*/ 34 h 147"/>
              <a:gd name="T10" fmla="*/ 69 w 101"/>
              <a:gd name="T11" fmla="*/ 32 h 147"/>
              <a:gd name="T12" fmla="*/ 53 w 101"/>
              <a:gd name="T13" fmla="*/ 18 h 147"/>
              <a:gd name="T14" fmla="*/ 43 w 101"/>
              <a:gd name="T15" fmla="*/ 17 h 147"/>
              <a:gd name="T16" fmla="*/ 35 w 101"/>
              <a:gd name="T17" fmla="*/ 14 h 147"/>
              <a:gd name="T18" fmla="*/ 34 w 101"/>
              <a:gd name="T19" fmla="*/ 2 h 147"/>
              <a:gd name="T20" fmla="*/ 25 w 101"/>
              <a:gd name="T21" fmla="*/ 0 h 147"/>
              <a:gd name="T22" fmla="*/ 6 w 101"/>
              <a:gd name="T23" fmla="*/ 20 h 147"/>
              <a:gd name="T24" fmla="*/ 8 w 101"/>
              <a:gd name="T25" fmla="*/ 26 h 147"/>
              <a:gd name="T26" fmla="*/ 13 w 101"/>
              <a:gd name="T27" fmla="*/ 29 h 147"/>
              <a:gd name="T28" fmla="*/ 14 w 101"/>
              <a:gd name="T29" fmla="*/ 40 h 147"/>
              <a:gd name="T30" fmla="*/ 22 w 101"/>
              <a:gd name="T31" fmla="*/ 50 h 147"/>
              <a:gd name="T32" fmla="*/ 23 w 101"/>
              <a:gd name="T33" fmla="*/ 63 h 147"/>
              <a:gd name="T34" fmla="*/ 16 w 101"/>
              <a:gd name="T35" fmla="*/ 74 h 147"/>
              <a:gd name="T36" fmla="*/ 6 w 101"/>
              <a:gd name="T37" fmla="*/ 86 h 147"/>
              <a:gd name="T38" fmla="*/ 0 w 101"/>
              <a:gd name="T39" fmla="*/ 107 h 147"/>
              <a:gd name="T40" fmla="*/ 60 w 101"/>
              <a:gd name="T41" fmla="*/ 146 h 147"/>
              <a:gd name="T42" fmla="*/ 61 w 101"/>
              <a:gd name="T43" fmla="*/ 153 h 147"/>
              <a:gd name="T44" fmla="*/ 86 w 101"/>
              <a:gd name="T45" fmla="*/ 176 h 147"/>
              <a:gd name="T46" fmla="*/ 87 w 101"/>
              <a:gd name="T47" fmla="*/ 170 h 147"/>
              <a:gd name="T48" fmla="*/ 90 w 101"/>
              <a:gd name="T49" fmla="*/ 163 h 147"/>
              <a:gd name="T50" fmla="*/ 96 w 101"/>
              <a:gd name="T51" fmla="*/ 152 h 147"/>
              <a:gd name="T52" fmla="*/ 99 w 101"/>
              <a:gd name="T53" fmla="*/ 144 h 147"/>
              <a:gd name="T54" fmla="*/ 99 w 101"/>
              <a:gd name="T55" fmla="*/ 138 h 147"/>
              <a:gd name="T56" fmla="*/ 105 w 101"/>
              <a:gd name="T57" fmla="*/ 136 h 147"/>
              <a:gd name="T58" fmla="*/ 109 w 101"/>
              <a:gd name="T59" fmla="*/ 131 h 147"/>
              <a:gd name="T60" fmla="*/ 114 w 101"/>
              <a:gd name="T61" fmla="*/ 126 h 147"/>
              <a:gd name="T62" fmla="*/ 120 w 101"/>
              <a:gd name="T63" fmla="*/ 122 h 147"/>
              <a:gd name="T64" fmla="*/ 110 w 101"/>
              <a:gd name="T65" fmla="*/ 110 h 147"/>
              <a:gd name="T66" fmla="*/ 110 w 101"/>
              <a:gd name="T67" fmla="*/ 45 h 147"/>
              <a:gd name="T68" fmla="*/ 117 w 101"/>
              <a:gd name="T69" fmla="*/ 37 h 147"/>
              <a:gd name="T70" fmla="*/ 121 w 101"/>
              <a:gd name="T71" fmla="*/ 26 h 1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"/>
              <a:gd name="T109" fmla="*/ 0 h 147"/>
              <a:gd name="T110" fmla="*/ 101 w 101"/>
              <a:gd name="T111" fmla="*/ 147 h 1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" h="147">
                <a:moveTo>
                  <a:pt x="101" y="22"/>
                </a:moveTo>
                <a:cubicBezTo>
                  <a:pt x="100" y="22"/>
                  <a:pt x="97" y="23"/>
                  <a:pt x="96" y="22"/>
                </a:cubicBezTo>
                <a:cubicBezTo>
                  <a:pt x="93" y="21"/>
                  <a:pt x="93" y="16"/>
                  <a:pt x="90" y="16"/>
                </a:cubicBezTo>
                <a:cubicBezTo>
                  <a:pt x="85" y="16"/>
                  <a:pt x="82" y="19"/>
                  <a:pt x="78" y="22"/>
                </a:cubicBezTo>
                <a:cubicBezTo>
                  <a:pt x="77" y="23"/>
                  <a:pt x="78" y="28"/>
                  <a:pt x="76" y="28"/>
                </a:cubicBezTo>
                <a:lnTo>
                  <a:pt x="58" y="27"/>
                </a:lnTo>
                <a:cubicBezTo>
                  <a:pt x="52" y="26"/>
                  <a:pt x="49" y="18"/>
                  <a:pt x="44" y="15"/>
                </a:cubicBezTo>
                <a:cubicBezTo>
                  <a:pt x="41" y="14"/>
                  <a:pt x="38" y="15"/>
                  <a:pt x="36" y="14"/>
                </a:cubicBezTo>
                <a:cubicBezTo>
                  <a:pt x="33" y="14"/>
                  <a:pt x="30" y="14"/>
                  <a:pt x="29" y="12"/>
                </a:cubicBezTo>
                <a:cubicBezTo>
                  <a:pt x="27" y="9"/>
                  <a:pt x="30" y="5"/>
                  <a:pt x="28" y="2"/>
                </a:cubicBezTo>
                <a:cubicBezTo>
                  <a:pt x="27" y="0"/>
                  <a:pt x="23" y="1"/>
                  <a:pt x="21" y="0"/>
                </a:cubicBezTo>
                <a:lnTo>
                  <a:pt x="5" y="17"/>
                </a:lnTo>
                <a:cubicBezTo>
                  <a:pt x="6" y="19"/>
                  <a:pt x="6" y="20"/>
                  <a:pt x="7" y="22"/>
                </a:cubicBezTo>
                <a:cubicBezTo>
                  <a:pt x="8" y="23"/>
                  <a:pt x="10" y="23"/>
                  <a:pt x="11" y="24"/>
                </a:cubicBezTo>
                <a:cubicBezTo>
                  <a:pt x="12" y="27"/>
                  <a:pt x="11" y="30"/>
                  <a:pt x="12" y="33"/>
                </a:cubicBezTo>
                <a:cubicBezTo>
                  <a:pt x="13" y="36"/>
                  <a:pt x="17" y="39"/>
                  <a:pt x="18" y="42"/>
                </a:cubicBezTo>
                <a:cubicBezTo>
                  <a:pt x="19" y="46"/>
                  <a:pt x="20" y="50"/>
                  <a:pt x="19" y="53"/>
                </a:cubicBezTo>
                <a:cubicBezTo>
                  <a:pt x="18" y="57"/>
                  <a:pt x="15" y="59"/>
                  <a:pt x="13" y="62"/>
                </a:cubicBezTo>
                <a:cubicBezTo>
                  <a:pt x="11" y="65"/>
                  <a:pt x="7" y="69"/>
                  <a:pt x="5" y="72"/>
                </a:cubicBezTo>
                <a:cubicBezTo>
                  <a:pt x="3" y="77"/>
                  <a:pt x="2" y="83"/>
                  <a:pt x="0" y="89"/>
                </a:cubicBezTo>
                <a:lnTo>
                  <a:pt x="50" y="122"/>
                </a:lnTo>
                <a:lnTo>
                  <a:pt x="51" y="128"/>
                </a:lnTo>
                <a:lnTo>
                  <a:pt x="72" y="147"/>
                </a:lnTo>
                <a:cubicBezTo>
                  <a:pt x="72" y="145"/>
                  <a:pt x="72" y="144"/>
                  <a:pt x="73" y="142"/>
                </a:cubicBezTo>
                <a:cubicBezTo>
                  <a:pt x="73" y="140"/>
                  <a:pt x="74" y="138"/>
                  <a:pt x="75" y="136"/>
                </a:cubicBezTo>
                <a:cubicBezTo>
                  <a:pt x="77" y="133"/>
                  <a:pt x="78" y="130"/>
                  <a:pt x="80" y="127"/>
                </a:cubicBezTo>
                <a:cubicBezTo>
                  <a:pt x="81" y="124"/>
                  <a:pt x="82" y="122"/>
                  <a:pt x="83" y="120"/>
                </a:cubicBezTo>
                <a:cubicBezTo>
                  <a:pt x="83" y="118"/>
                  <a:pt x="81" y="116"/>
                  <a:pt x="83" y="115"/>
                </a:cubicBezTo>
                <a:cubicBezTo>
                  <a:pt x="84" y="113"/>
                  <a:pt x="86" y="115"/>
                  <a:pt x="88" y="114"/>
                </a:cubicBezTo>
                <a:cubicBezTo>
                  <a:pt x="89" y="113"/>
                  <a:pt x="89" y="110"/>
                  <a:pt x="91" y="109"/>
                </a:cubicBezTo>
                <a:cubicBezTo>
                  <a:pt x="92" y="107"/>
                  <a:pt x="94" y="106"/>
                  <a:pt x="95" y="105"/>
                </a:cubicBezTo>
                <a:cubicBezTo>
                  <a:pt x="96" y="104"/>
                  <a:pt x="98" y="103"/>
                  <a:pt x="100" y="102"/>
                </a:cubicBezTo>
                <a:lnTo>
                  <a:pt x="92" y="92"/>
                </a:lnTo>
                <a:lnTo>
                  <a:pt x="92" y="38"/>
                </a:lnTo>
                <a:lnTo>
                  <a:pt x="98" y="31"/>
                </a:lnTo>
                <a:cubicBezTo>
                  <a:pt x="101" y="29"/>
                  <a:pt x="100" y="25"/>
                  <a:pt x="101" y="22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4" name="Freeform 2575"/>
          <p:cNvSpPr>
            <a:spLocks noChangeAspect="1"/>
          </p:cNvSpPr>
          <p:nvPr/>
        </p:nvSpPr>
        <p:spPr bwMode="auto">
          <a:xfrm>
            <a:off x="7745472" y="2828137"/>
            <a:ext cx="353906" cy="363564"/>
          </a:xfrm>
          <a:custGeom>
            <a:avLst/>
            <a:gdLst>
              <a:gd name="T0" fmla="*/ 62 w 71"/>
              <a:gd name="T1" fmla="*/ 87 h 81"/>
              <a:gd name="T2" fmla="*/ 56 w 71"/>
              <a:gd name="T3" fmla="*/ 91 h 81"/>
              <a:gd name="T4" fmla="*/ 41 w 71"/>
              <a:gd name="T5" fmla="*/ 91 h 81"/>
              <a:gd name="T6" fmla="*/ 23 w 71"/>
              <a:gd name="T7" fmla="*/ 90 h 81"/>
              <a:gd name="T8" fmla="*/ 13 w 71"/>
              <a:gd name="T9" fmla="*/ 92 h 81"/>
              <a:gd name="T10" fmla="*/ 7 w 71"/>
              <a:gd name="T11" fmla="*/ 97 h 81"/>
              <a:gd name="T12" fmla="*/ 0 w 71"/>
              <a:gd name="T13" fmla="*/ 96 h 81"/>
              <a:gd name="T14" fmla="*/ 1 w 71"/>
              <a:gd name="T15" fmla="*/ 82 h 81"/>
              <a:gd name="T16" fmla="*/ 2 w 71"/>
              <a:gd name="T17" fmla="*/ 75 h 81"/>
              <a:gd name="T18" fmla="*/ 6 w 71"/>
              <a:gd name="T19" fmla="*/ 64 h 81"/>
              <a:gd name="T20" fmla="*/ 10 w 71"/>
              <a:gd name="T21" fmla="*/ 56 h 81"/>
              <a:gd name="T22" fmla="*/ 13 w 71"/>
              <a:gd name="T23" fmla="*/ 52 h 81"/>
              <a:gd name="T24" fmla="*/ 15 w 71"/>
              <a:gd name="T25" fmla="*/ 46 h 81"/>
              <a:gd name="T26" fmla="*/ 21 w 71"/>
              <a:gd name="T27" fmla="*/ 41 h 81"/>
              <a:gd name="T28" fmla="*/ 27 w 71"/>
              <a:gd name="T29" fmla="*/ 36 h 81"/>
              <a:gd name="T30" fmla="*/ 19 w 71"/>
              <a:gd name="T31" fmla="*/ 34 h 81"/>
              <a:gd name="T32" fmla="*/ 22 w 71"/>
              <a:gd name="T33" fmla="*/ 25 h 81"/>
              <a:gd name="T34" fmla="*/ 17 w 71"/>
              <a:gd name="T35" fmla="*/ 22 h 81"/>
              <a:gd name="T36" fmla="*/ 19 w 71"/>
              <a:gd name="T37" fmla="*/ 18 h 81"/>
              <a:gd name="T38" fmla="*/ 17 w 71"/>
              <a:gd name="T39" fmla="*/ 13 h 81"/>
              <a:gd name="T40" fmla="*/ 21 w 71"/>
              <a:gd name="T41" fmla="*/ 10 h 81"/>
              <a:gd name="T42" fmla="*/ 29 w 71"/>
              <a:gd name="T43" fmla="*/ 10 h 81"/>
              <a:gd name="T44" fmla="*/ 35 w 71"/>
              <a:gd name="T45" fmla="*/ 6 h 81"/>
              <a:gd name="T46" fmla="*/ 39 w 71"/>
              <a:gd name="T47" fmla="*/ 11 h 81"/>
              <a:gd name="T48" fmla="*/ 44 w 71"/>
              <a:gd name="T49" fmla="*/ 8 h 81"/>
              <a:gd name="T50" fmla="*/ 52 w 71"/>
              <a:gd name="T51" fmla="*/ 5 h 81"/>
              <a:gd name="T52" fmla="*/ 56 w 71"/>
              <a:gd name="T53" fmla="*/ 7 h 81"/>
              <a:gd name="T54" fmla="*/ 62 w 71"/>
              <a:gd name="T55" fmla="*/ 7 h 81"/>
              <a:gd name="T56" fmla="*/ 68 w 71"/>
              <a:gd name="T57" fmla="*/ 0 h 81"/>
              <a:gd name="T58" fmla="*/ 70 w 71"/>
              <a:gd name="T59" fmla="*/ 6 h 81"/>
              <a:gd name="T60" fmla="*/ 75 w 71"/>
              <a:gd name="T61" fmla="*/ 8 h 81"/>
              <a:gd name="T62" fmla="*/ 76 w 71"/>
              <a:gd name="T63" fmla="*/ 19 h 81"/>
              <a:gd name="T64" fmla="*/ 84 w 71"/>
              <a:gd name="T65" fmla="*/ 30 h 81"/>
              <a:gd name="T66" fmla="*/ 85 w 71"/>
              <a:gd name="T67" fmla="*/ 44 h 81"/>
              <a:gd name="T68" fmla="*/ 78 w 71"/>
              <a:gd name="T69" fmla="*/ 54 h 81"/>
              <a:gd name="T70" fmla="*/ 68 w 71"/>
              <a:gd name="T71" fmla="*/ 67 h 81"/>
              <a:gd name="T72" fmla="*/ 62 w 71"/>
              <a:gd name="T73" fmla="*/ 87 h 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81"/>
              <a:gd name="T113" fmla="*/ 71 w 71"/>
              <a:gd name="T114" fmla="*/ 81 h 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81">
                <a:moveTo>
                  <a:pt x="51" y="72"/>
                </a:moveTo>
                <a:cubicBezTo>
                  <a:pt x="49" y="73"/>
                  <a:pt x="48" y="74"/>
                  <a:pt x="46" y="75"/>
                </a:cubicBezTo>
                <a:cubicBezTo>
                  <a:pt x="42" y="76"/>
                  <a:pt x="38" y="76"/>
                  <a:pt x="34" y="75"/>
                </a:cubicBezTo>
                <a:cubicBezTo>
                  <a:pt x="29" y="75"/>
                  <a:pt x="24" y="74"/>
                  <a:pt x="19" y="74"/>
                </a:cubicBezTo>
                <a:cubicBezTo>
                  <a:pt x="16" y="74"/>
                  <a:pt x="14" y="76"/>
                  <a:pt x="11" y="76"/>
                </a:cubicBezTo>
                <a:cubicBezTo>
                  <a:pt x="10" y="77"/>
                  <a:pt x="9" y="80"/>
                  <a:pt x="6" y="80"/>
                </a:cubicBezTo>
                <a:cubicBezTo>
                  <a:pt x="4" y="81"/>
                  <a:pt x="2" y="80"/>
                  <a:pt x="0" y="79"/>
                </a:cubicBezTo>
                <a:cubicBezTo>
                  <a:pt x="0" y="75"/>
                  <a:pt x="1" y="72"/>
                  <a:pt x="1" y="68"/>
                </a:cubicBezTo>
                <a:cubicBezTo>
                  <a:pt x="1" y="66"/>
                  <a:pt x="1" y="64"/>
                  <a:pt x="2" y="62"/>
                </a:cubicBezTo>
                <a:cubicBezTo>
                  <a:pt x="3" y="59"/>
                  <a:pt x="4" y="56"/>
                  <a:pt x="5" y="53"/>
                </a:cubicBezTo>
                <a:cubicBezTo>
                  <a:pt x="6" y="50"/>
                  <a:pt x="6" y="48"/>
                  <a:pt x="8" y="46"/>
                </a:cubicBezTo>
                <a:cubicBezTo>
                  <a:pt x="8" y="44"/>
                  <a:pt x="10" y="44"/>
                  <a:pt x="11" y="43"/>
                </a:cubicBezTo>
                <a:cubicBezTo>
                  <a:pt x="12" y="41"/>
                  <a:pt x="11" y="39"/>
                  <a:pt x="12" y="38"/>
                </a:cubicBezTo>
                <a:cubicBezTo>
                  <a:pt x="13" y="36"/>
                  <a:pt x="15" y="35"/>
                  <a:pt x="17" y="34"/>
                </a:cubicBezTo>
                <a:cubicBezTo>
                  <a:pt x="18" y="32"/>
                  <a:pt x="22" y="32"/>
                  <a:pt x="22" y="30"/>
                </a:cubicBezTo>
                <a:cubicBezTo>
                  <a:pt x="21" y="28"/>
                  <a:pt x="17" y="29"/>
                  <a:pt x="16" y="28"/>
                </a:cubicBezTo>
                <a:cubicBezTo>
                  <a:pt x="15" y="26"/>
                  <a:pt x="18" y="24"/>
                  <a:pt x="18" y="21"/>
                </a:cubicBezTo>
                <a:cubicBezTo>
                  <a:pt x="17" y="20"/>
                  <a:pt x="14" y="20"/>
                  <a:pt x="14" y="18"/>
                </a:cubicBezTo>
                <a:cubicBezTo>
                  <a:pt x="14" y="17"/>
                  <a:pt x="16" y="16"/>
                  <a:pt x="16" y="15"/>
                </a:cubicBezTo>
                <a:cubicBezTo>
                  <a:pt x="17" y="14"/>
                  <a:pt x="15" y="12"/>
                  <a:pt x="14" y="11"/>
                </a:cubicBezTo>
                <a:cubicBezTo>
                  <a:pt x="15" y="10"/>
                  <a:pt x="15" y="8"/>
                  <a:pt x="17" y="8"/>
                </a:cubicBezTo>
                <a:cubicBezTo>
                  <a:pt x="19" y="7"/>
                  <a:pt x="22" y="8"/>
                  <a:pt x="24" y="8"/>
                </a:cubicBezTo>
                <a:cubicBezTo>
                  <a:pt x="26" y="7"/>
                  <a:pt x="27" y="4"/>
                  <a:pt x="29" y="5"/>
                </a:cubicBezTo>
                <a:cubicBezTo>
                  <a:pt x="31" y="5"/>
                  <a:pt x="30" y="9"/>
                  <a:pt x="32" y="9"/>
                </a:cubicBezTo>
                <a:cubicBezTo>
                  <a:pt x="33" y="10"/>
                  <a:pt x="34" y="7"/>
                  <a:pt x="36" y="7"/>
                </a:cubicBezTo>
                <a:cubicBezTo>
                  <a:pt x="38" y="5"/>
                  <a:pt x="40" y="4"/>
                  <a:pt x="43" y="4"/>
                </a:cubicBezTo>
                <a:cubicBezTo>
                  <a:pt x="44" y="4"/>
                  <a:pt x="45" y="6"/>
                  <a:pt x="46" y="6"/>
                </a:cubicBezTo>
                <a:cubicBezTo>
                  <a:pt x="48" y="6"/>
                  <a:pt x="50" y="7"/>
                  <a:pt x="51" y="6"/>
                </a:cubicBezTo>
                <a:cubicBezTo>
                  <a:pt x="54" y="5"/>
                  <a:pt x="55" y="2"/>
                  <a:pt x="56" y="0"/>
                </a:cubicBezTo>
                <a:cubicBezTo>
                  <a:pt x="57" y="2"/>
                  <a:pt x="57" y="3"/>
                  <a:pt x="58" y="5"/>
                </a:cubicBezTo>
                <a:cubicBezTo>
                  <a:pt x="59" y="6"/>
                  <a:pt x="61" y="6"/>
                  <a:pt x="62" y="7"/>
                </a:cubicBezTo>
                <a:cubicBezTo>
                  <a:pt x="63" y="10"/>
                  <a:pt x="62" y="13"/>
                  <a:pt x="63" y="16"/>
                </a:cubicBezTo>
                <a:cubicBezTo>
                  <a:pt x="64" y="19"/>
                  <a:pt x="68" y="22"/>
                  <a:pt x="69" y="25"/>
                </a:cubicBezTo>
                <a:cubicBezTo>
                  <a:pt x="70" y="29"/>
                  <a:pt x="71" y="33"/>
                  <a:pt x="70" y="36"/>
                </a:cubicBezTo>
                <a:cubicBezTo>
                  <a:pt x="69" y="40"/>
                  <a:pt x="66" y="42"/>
                  <a:pt x="64" y="45"/>
                </a:cubicBezTo>
                <a:cubicBezTo>
                  <a:pt x="62" y="48"/>
                  <a:pt x="58" y="52"/>
                  <a:pt x="56" y="55"/>
                </a:cubicBezTo>
                <a:cubicBezTo>
                  <a:pt x="54" y="60"/>
                  <a:pt x="53" y="66"/>
                  <a:pt x="51" y="72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5" name="Freeform 2576"/>
          <p:cNvSpPr>
            <a:spLocks noChangeAspect="1"/>
          </p:cNvSpPr>
          <p:nvPr/>
        </p:nvSpPr>
        <p:spPr bwMode="auto">
          <a:xfrm>
            <a:off x="7942999" y="2130690"/>
            <a:ext cx="954715" cy="749386"/>
          </a:xfrm>
          <a:custGeom>
            <a:avLst/>
            <a:gdLst>
              <a:gd name="T0" fmla="*/ 139 w 193"/>
              <a:gd name="T1" fmla="*/ 55 h 168"/>
              <a:gd name="T2" fmla="*/ 135 w 193"/>
              <a:gd name="T3" fmla="*/ 72 h 168"/>
              <a:gd name="T4" fmla="*/ 144 w 193"/>
              <a:gd name="T5" fmla="*/ 72 h 168"/>
              <a:gd name="T6" fmla="*/ 145 w 193"/>
              <a:gd name="T7" fmla="*/ 83 h 168"/>
              <a:gd name="T8" fmla="*/ 157 w 193"/>
              <a:gd name="T9" fmla="*/ 99 h 168"/>
              <a:gd name="T10" fmla="*/ 214 w 193"/>
              <a:gd name="T11" fmla="*/ 125 h 168"/>
              <a:gd name="T12" fmla="*/ 184 w 193"/>
              <a:gd name="T13" fmla="*/ 177 h 168"/>
              <a:gd name="T14" fmla="*/ 150 w 193"/>
              <a:gd name="T15" fmla="*/ 185 h 168"/>
              <a:gd name="T16" fmla="*/ 129 w 193"/>
              <a:gd name="T17" fmla="*/ 195 h 168"/>
              <a:gd name="T18" fmla="*/ 107 w 193"/>
              <a:gd name="T19" fmla="*/ 195 h 168"/>
              <a:gd name="T20" fmla="*/ 83 w 193"/>
              <a:gd name="T21" fmla="*/ 201 h 168"/>
              <a:gd name="T22" fmla="*/ 56 w 193"/>
              <a:gd name="T23" fmla="*/ 185 h 168"/>
              <a:gd name="T24" fmla="*/ 47 w 193"/>
              <a:gd name="T25" fmla="*/ 171 h 168"/>
              <a:gd name="T26" fmla="*/ 35 w 193"/>
              <a:gd name="T27" fmla="*/ 162 h 168"/>
              <a:gd name="T28" fmla="*/ 24 w 193"/>
              <a:gd name="T29" fmla="*/ 141 h 168"/>
              <a:gd name="T30" fmla="*/ 2 w 193"/>
              <a:gd name="T31" fmla="*/ 127 h 168"/>
              <a:gd name="T32" fmla="*/ 13 w 193"/>
              <a:gd name="T33" fmla="*/ 117 h 168"/>
              <a:gd name="T34" fmla="*/ 19 w 193"/>
              <a:gd name="T35" fmla="*/ 100 h 168"/>
              <a:gd name="T36" fmla="*/ 19 w 193"/>
              <a:gd name="T37" fmla="*/ 81 h 168"/>
              <a:gd name="T38" fmla="*/ 28 w 193"/>
              <a:gd name="T39" fmla="*/ 77 h 168"/>
              <a:gd name="T40" fmla="*/ 32 w 193"/>
              <a:gd name="T41" fmla="*/ 55 h 168"/>
              <a:gd name="T42" fmla="*/ 41 w 193"/>
              <a:gd name="T43" fmla="*/ 41 h 168"/>
              <a:gd name="T44" fmla="*/ 49 w 193"/>
              <a:gd name="T45" fmla="*/ 35 h 168"/>
              <a:gd name="T46" fmla="*/ 53 w 193"/>
              <a:gd name="T47" fmla="*/ 19 h 168"/>
              <a:gd name="T48" fmla="*/ 63 w 193"/>
              <a:gd name="T49" fmla="*/ 14 h 168"/>
              <a:gd name="T50" fmla="*/ 71 w 193"/>
              <a:gd name="T51" fmla="*/ 16 h 168"/>
              <a:gd name="T52" fmla="*/ 79 w 193"/>
              <a:gd name="T53" fmla="*/ 7 h 168"/>
              <a:gd name="T54" fmla="*/ 90 w 193"/>
              <a:gd name="T55" fmla="*/ 10 h 168"/>
              <a:gd name="T56" fmla="*/ 99 w 193"/>
              <a:gd name="T57" fmla="*/ 11 h 168"/>
              <a:gd name="T58" fmla="*/ 120 w 193"/>
              <a:gd name="T59" fmla="*/ 18 h 168"/>
              <a:gd name="T60" fmla="*/ 136 w 193"/>
              <a:gd name="T61" fmla="*/ 36 h 168"/>
              <a:gd name="T62" fmla="*/ 143 w 193"/>
              <a:gd name="T63" fmla="*/ 47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3"/>
              <a:gd name="T97" fmla="*/ 0 h 168"/>
              <a:gd name="T98" fmla="*/ 193 w 193"/>
              <a:gd name="T99" fmla="*/ 168 h 1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3" h="168">
                <a:moveTo>
                  <a:pt x="119" y="39"/>
                </a:moveTo>
                <a:cubicBezTo>
                  <a:pt x="118" y="41"/>
                  <a:pt x="117" y="44"/>
                  <a:pt x="116" y="46"/>
                </a:cubicBezTo>
                <a:cubicBezTo>
                  <a:pt x="115" y="48"/>
                  <a:pt x="113" y="50"/>
                  <a:pt x="112" y="52"/>
                </a:cubicBezTo>
                <a:cubicBezTo>
                  <a:pt x="112" y="55"/>
                  <a:pt x="112" y="57"/>
                  <a:pt x="112" y="60"/>
                </a:cubicBezTo>
                <a:cubicBezTo>
                  <a:pt x="113" y="61"/>
                  <a:pt x="114" y="62"/>
                  <a:pt x="115" y="62"/>
                </a:cubicBezTo>
                <a:cubicBezTo>
                  <a:pt x="117" y="62"/>
                  <a:pt x="118" y="60"/>
                  <a:pt x="120" y="60"/>
                </a:cubicBezTo>
                <a:cubicBezTo>
                  <a:pt x="122" y="60"/>
                  <a:pt x="124" y="60"/>
                  <a:pt x="126" y="60"/>
                </a:cubicBezTo>
                <a:cubicBezTo>
                  <a:pt x="124" y="63"/>
                  <a:pt x="120" y="66"/>
                  <a:pt x="121" y="69"/>
                </a:cubicBezTo>
                <a:cubicBezTo>
                  <a:pt x="122" y="73"/>
                  <a:pt x="127" y="74"/>
                  <a:pt x="129" y="77"/>
                </a:cubicBezTo>
                <a:cubicBezTo>
                  <a:pt x="130" y="78"/>
                  <a:pt x="130" y="80"/>
                  <a:pt x="131" y="82"/>
                </a:cubicBezTo>
                <a:cubicBezTo>
                  <a:pt x="133" y="84"/>
                  <a:pt x="134" y="87"/>
                  <a:pt x="137" y="88"/>
                </a:cubicBezTo>
                <a:lnTo>
                  <a:pt x="178" y="104"/>
                </a:lnTo>
                <a:cubicBezTo>
                  <a:pt x="182" y="105"/>
                  <a:pt x="193" y="99"/>
                  <a:pt x="190" y="102"/>
                </a:cubicBezTo>
                <a:lnTo>
                  <a:pt x="153" y="147"/>
                </a:lnTo>
                <a:cubicBezTo>
                  <a:pt x="150" y="151"/>
                  <a:pt x="143" y="147"/>
                  <a:pt x="139" y="148"/>
                </a:cubicBezTo>
                <a:cubicBezTo>
                  <a:pt x="134" y="149"/>
                  <a:pt x="130" y="152"/>
                  <a:pt x="125" y="154"/>
                </a:cubicBezTo>
                <a:cubicBezTo>
                  <a:pt x="121" y="156"/>
                  <a:pt x="116" y="160"/>
                  <a:pt x="112" y="162"/>
                </a:cubicBezTo>
                <a:cubicBezTo>
                  <a:pt x="111" y="162"/>
                  <a:pt x="108" y="163"/>
                  <a:pt x="107" y="162"/>
                </a:cubicBezTo>
                <a:cubicBezTo>
                  <a:pt x="104" y="161"/>
                  <a:pt x="104" y="156"/>
                  <a:pt x="101" y="156"/>
                </a:cubicBezTo>
                <a:cubicBezTo>
                  <a:pt x="96" y="156"/>
                  <a:pt x="93" y="159"/>
                  <a:pt x="89" y="162"/>
                </a:cubicBezTo>
                <a:cubicBezTo>
                  <a:pt x="88" y="163"/>
                  <a:pt x="89" y="168"/>
                  <a:pt x="87" y="168"/>
                </a:cubicBezTo>
                <a:lnTo>
                  <a:pt x="69" y="167"/>
                </a:lnTo>
                <a:cubicBezTo>
                  <a:pt x="63" y="166"/>
                  <a:pt x="60" y="158"/>
                  <a:pt x="55" y="155"/>
                </a:cubicBezTo>
                <a:cubicBezTo>
                  <a:pt x="52" y="154"/>
                  <a:pt x="49" y="155"/>
                  <a:pt x="47" y="154"/>
                </a:cubicBezTo>
                <a:cubicBezTo>
                  <a:pt x="44" y="154"/>
                  <a:pt x="41" y="154"/>
                  <a:pt x="40" y="152"/>
                </a:cubicBezTo>
                <a:cubicBezTo>
                  <a:pt x="38" y="149"/>
                  <a:pt x="41" y="145"/>
                  <a:pt x="39" y="142"/>
                </a:cubicBezTo>
                <a:cubicBezTo>
                  <a:pt x="38" y="140"/>
                  <a:pt x="34" y="141"/>
                  <a:pt x="32" y="140"/>
                </a:cubicBezTo>
                <a:cubicBezTo>
                  <a:pt x="31" y="138"/>
                  <a:pt x="29" y="137"/>
                  <a:pt x="29" y="135"/>
                </a:cubicBezTo>
                <a:cubicBezTo>
                  <a:pt x="27" y="132"/>
                  <a:pt x="28" y="128"/>
                  <a:pt x="26" y="125"/>
                </a:cubicBezTo>
                <a:cubicBezTo>
                  <a:pt x="25" y="122"/>
                  <a:pt x="22" y="120"/>
                  <a:pt x="20" y="117"/>
                </a:cubicBezTo>
                <a:cubicBezTo>
                  <a:pt x="17" y="114"/>
                  <a:pt x="16" y="109"/>
                  <a:pt x="12" y="107"/>
                </a:cubicBezTo>
                <a:cubicBezTo>
                  <a:pt x="9" y="105"/>
                  <a:pt x="5" y="108"/>
                  <a:pt x="2" y="106"/>
                </a:cubicBezTo>
                <a:cubicBezTo>
                  <a:pt x="0" y="104"/>
                  <a:pt x="1" y="100"/>
                  <a:pt x="3" y="98"/>
                </a:cubicBezTo>
                <a:cubicBezTo>
                  <a:pt x="5" y="96"/>
                  <a:pt x="9" y="98"/>
                  <a:pt x="11" y="97"/>
                </a:cubicBezTo>
                <a:cubicBezTo>
                  <a:pt x="13" y="97"/>
                  <a:pt x="16" y="97"/>
                  <a:pt x="16" y="96"/>
                </a:cubicBezTo>
                <a:cubicBezTo>
                  <a:pt x="18" y="92"/>
                  <a:pt x="15" y="87"/>
                  <a:pt x="16" y="83"/>
                </a:cubicBezTo>
                <a:cubicBezTo>
                  <a:pt x="16" y="79"/>
                  <a:pt x="18" y="75"/>
                  <a:pt x="18" y="71"/>
                </a:cubicBezTo>
                <a:cubicBezTo>
                  <a:pt x="18" y="70"/>
                  <a:pt x="16" y="69"/>
                  <a:pt x="16" y="67"/>
                </a:cubicBezTo>
                <a:cubicBezTo>
                  <a:pt x="16" y="65"/>
                  <a:pt x="17" y="64"/>
                  <a:pt x="19" y="63"/>
                </a:cubicBezTo>
                <a:cubicBezTo>
                  <a:pt x="20" y="63"/>
                  <a:pt x="21" y="64"/>
                  <a:pt x="23" y="64"/>
                </a:cubicBezTo>
                <a:cubicBezTo>
                  <a:pt x="24" y="64"/>
                  <a:pt x="26" y="65"/>
                  <a:pt x="26" y="64"/>
                </a:cubicBezTo>
                <a:cubicBezTo>
                  <a:pt x="27" y="58"/>
                  <a:pt x="25" y="52"/>
                  <a:pt x="27" y="46"/>
                </a:cubicBezTo>
                <a:cubicBezTo>
                  <a:pt x="27" y="44"/>
                  <a:pt x="30" y="44"/>
                  <a:pt x="31" y="43"/>
                </a:cubicBezTo>
                <a:cubicBezTo>
                  <a:pt x="32" y="40"/>
                  <a:pt x="32" y="36"/>
                  <a:pt x="34" y="34"/>
                </a:cubicBezTo>
                <a:cubicBezTo>
                  <a:pt x="36" y="32"/>
                  <a:pt x="39" y="33"/>
                  <a:pt x="41" y="32"/>
                </a:cubicBezTo>
                <a:cubicBezTo>
                  <a:pt x="42" y="31"/>
                  <a:pt x="40" y="30"/>
                  <a:pt x="41" y="29"/>
                </a:cubicBezTo>
                <a:cubicBezTo>
                  <a:pt x="42" y="26"/>
                  <a:pt x="44" y="24"/>
                  <a:pt x="44" y="22"/>
                </a:cubicBezTo>
                <a:cubicBezTo>
                  <a:pt x="45" y="20"/>
                  <a:pt x="43" y="18"/>
                  <a:pt x="44" y="16"/>
                </a:cubicBezTo>
                <a:cubicBezTo>
                  <a:pt x="44" y="14"/>
                  <a:pt x="46" y="13"/>
                  <a:pt x="47" y="12"/>
                </a:cubicBezTo>
                <a:cubicBezTo>
                  <a:pt x="48" y="12"/>
                  <a:pt x="50" y="12"/>
                  <a:pt x="52" y="12"/>
                </a:cubicBezTo>
                <a:cubicBezTo>
                  <a:pt x="53" y="12"/>
                  <a:pt x="54" y="9"/>
                  <a:pt x="55" y="9"/>
                </a:cubicBezTo>
                <a:cubicBezTo>
                  <a:pt x="57" y="9"/>
                  <a:pt x="58" y="15"/>
                  <a:pt x="59" y="13"/>
                </a:cubicBezTo>
                <a:cubicBezTo>
                  <a:pt x="62" y="11"/>
                  <a:pt x="60" y="5"/>
                  <a:pt x="62" y="2"/>
                </a:cubicBezTo>
                <a:cubicBezTo>
                  <a:pt x="63" y="0"/>
                  <a:pt x="64" y="5"/>
                  <a:pt x="66" y="6"/>
                </a:cubicBezTo>
                <a:cubicBezTo>
                  <a:pt x="67" y="7"/>
                  <a:pt x="68" y="8"/>
                  <a:pt x="69" y="9"/>
                </a:cubicBezTo>
                <a:cubicBezTo>
                  <a:pt x="71" y="9"/>
                  <a:pt x="73" y="8"/>
                  <a:pt x="75" y="8"/>
                </a:cubicBezTo>
                <a:cubicBezTo>
                  <a:pt x="76" y="8"/>
                  <a:pt x="77" y="6"/>
                  <a:pt x="78" y="6"/>
                </a:cubicBezTo>
                <a:cubicBezTo>
                  <a:pt x="79" y="6"/>
                  <a:pt x="80" y="8"/>
                  <a:pt x="82" y="9"/>
                </a:cubicBezTo>
                <a:cubicBezTo>
                  <a:pt x="86" y="10"/>
                  <a:pt x="89" y="9"/>
                  <a:pt x="93" y="10"/>
                </a:cubicBezTo>
                <a:cubicBezTo>
                  <a:pt x="95" y="11"/>
                  <a:pt x="98" y="13"/>
                  <a:pt x="100" y="15"/>
                </a:cubicBezTo>
                <a:cubicBezTo>
                  <a:pt x="102" y="17"/>
                  <a:pt x="102" y="20"/>
                  <a:pt x="104" y="22"/>
                </a:cubicBezTo>
                <a:cubicBezTo>
                  <a:pt x="107" y="25"/>
                  <a:pt x="110" y="27"/>
                  <a:pt x="113" y="30"/>
                </a:cubicBezTo>
                <a:cubicBezTo>
                  <a:pt x="114" y="31"/>
                  <a:pt x="114" y="33"/>
                  <a:pt x="115" y="35"/>
                </a:cubicBezTo>
                <a:cubicBezTo>
                  <a:pt x="116" y="36"/>
                  <a:pt x="118" y="38"/>
                  <a:pt x="119" y="39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6" name="Freeform 2577"/>
          <p:cNvSpPr>
            <a:spLocks noChangeAspect="1"/>
          </p:cNvSpPr>
          <p:nvPr/>
        </p:nvSpPr>
        <p:spPr bwMode="auto">
          <a:xfrm>
            <a:off x="8498545" y="2290211"/>
            <a:ext cx="106994" cy="115006"/>
          </a:xfrm>
          <a:custGeom>
            <a:avLst/>
            <a:gdLst>
              <a:gd name="T0" fmla="*/ 17 w 22"/>
              <a:gd name="T1" fmla="*/ 29 h 26"/>
              <a:gd name="T2" fmla="*/ 9 w 22"/>
              <a:gd name="T3" fmla="*/ 29 h 26"/>
              <a:gd name="T4" fmla="*/ 4 w 22"/>
              <a:gd name="T5" fmla="*/ 31 h 26"/>
              <a:gd name="T6" fmla="*/ 0 w 22"/>
              <a:gd name="T7" fmla="*/ 29 h 26"/>
              <a:gd name="T8" fmla="*/ 0 w 22"/>
              <a:gd name="T9" fmla="*/ 19 h 26"/>
              <a:gd name="T10" fmla="*/ 5 w 22"/>
              <a:gd name="T11" fmla="*/ 12 h 26"/>
              <a:gd name="T12" fmla="*/ 8 w 22"/>
              <a:gd name="T13" fmla="*/ 4 h 26"/>
              <a:gd name="T14" fmla="*/ 14 w 22"/>
              <a:gd name="T15" fmla="*/ 5 h 26"/>
              <a:gd name="T16" fmla="*/ 17 w 22"/>
              <a:gd name="T17" fmla="*/ 1 h 26"/>
              <a:gd name="T18" fmla="*/ 20 w 22"/>
              <a:gd name="T19" fmla="*/ 1 h 26"/>
              <a:gd name="T20" fmla="*/ 22 w 22"/>
              <a:gd name="T21" fmla="*/ 6 h 26"/>
              <a:gd name="T22" fmla="*/ 25 w 22"/>
              <a:gd name="T23" fmla="*/ 12 h 26"/>
              <a:gd name="T24" fmla="*/ 18 w 22"/>
              <a:gd name="T25" fmla="*/ 16 h 26"/>
              <a:gd name="T26" fmla="*/ 9 w 22"/>
              <a:gd name="T27" fmla="*/ 23 h 26"/>
              <a:gd name="T28" fmla="*/ 18 w 22"/>
              <a:gd name="T29" fmla="*/ 21 h 26"/>
              <a:gd name="T30" fmla="*/ 24 w 22"/>
              <a:gd name="T31" fmla="*/ 24 h 26"/>
              <a:gd name="T32" fmla="*/ 20 w 22"/>
              <a:gd name="T33" fmla="*/ 26 h 26"/>
              <a:gd name="T34" fmla="*/ 17 w 22"/>
              <a:gd name="T35" fmla="*/ 29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6"/>
              <a:gd name="T56" fmla="*/ 22 w 22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6">
                <a:moveTo>
                  <a:pt x="14" y="24"/>
                </a:moveTo>
                <a:cubicBezTo>
                  <a:pt x="12" y="24"/>
                  <a:pt x="10" y="24"/>
                  <a:pt x="8" y="24"/>
                </a:cubicBezTo>
                <a:cubicBezTo>
                  <a:pt x="6" y="24"/>
                  <a:pt x="5" y="26"/>
                  <a:pt x="3" y="26"/>
                </a:cubicBezTo>
                <a:cubicBezTo>
                  <a:pt x="2" y="26"/>
                  <a:pt x="1" y="25"/>
                  <a:pt x="0" y="24"/>
                </a:cubicBezTo>
                <a:cubicBezTo>
                  <a:pt x="0" y="21"/>
                  <a:pt x="0" y="19"/>
                  <a:pt x="0" y="16"/>
                </a:cubicBezTo>
                <a:cubicBezTo>
                  <a:pt x="1" y="14"/>
                  <a:pt x="3" y="12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9" y="3"/>
                  <a:pt x="10" y="5"/>
                  <a:pt x="12" y="4"/>
                </a:cubicBezTo>
                <a:cubicBezTo>
                  <a:pt x="13" y="4"/>
                  <a:pt x="13" y="2"/>
                  <a:pt x="14" y="1"/>
                </a:cubicBezTo>
                <a:cubicBezTo>
                  <a:pt x="14" y="0"/>
                  <a:pt x="16" y="1"/>
                  <a:pt x="17" y="1"/>
                </a:cubicBezTo>
                <a:cubicBezTo>
                  <a:pt x="18" y="2"/>
                  <a:pt x="18" y="4"/>
                  <a:pt x="19" y="5"/>
                </a:cubicBezTo>
                <a:cubicBezTo>
                  <a:pt x="20" y="6"/>
                  <a:pt x="22" y="8"/>
                  <a:pt x="21" y="10"/>
                </a:cubicBezTo>
                <a:cubicBezTo>
                  <a:pt x="20" y="12"/>
                  <a:pt x="17" y="12"/>
                  <a:pt x="15" y="13"/>
                </a:cubicBezTo>
                <a:cubicBezTo>
                  <a:pt x="12" y="15"/>
                  <a:pt x="8" y="16"/>
                  <a:pt x="8" y="19"/>
                </a:cubicBezTo>
                <a:cubicBezTo>
                  <a:pt x="8" y="21"/>
                  <a:pt x="12" y="18"/>
                  <a:pt x="15" y="18"/>
                </a:cubicBezTo>
                <a:cubicBezTo>
                  <a:pt x="16" y="19"/>
                  <a:pt x="18" y="19"/>
                  <a:pt x="20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3"/>
                  <a:pt x="15" y="24"/>
                  <a:pt x="14" y="24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7" name="Freeform 2578"/>
          <p:cNvSpPr>
            <a:spLocks noChangeAspect="1"/>
          </p:cNvSpPr>
          <p:nvPr/>
        </p:nvSpPr>
        <p:spPr bwMode="auto">
          <a:xfrm>
            <a:off x="8156990" y="1948905"/>
            <a:ext cx="423863" cy="363564"/>
          </a:xfrm>
          <a:custGeom>
            <a:avLst/>
            <a:gdLst>
              <a:gd name="T0" fmla="*/ 103 w 86"/>
              <a:gd name="T1" fmla="*/ 93 h 82"/>
              <a:gd name="T2" fmla="*/ 98 w 86"/>
              <a:gd name="T3" fmla="*/ 88 h 82"/>
              <a:gd name="T4" fmla="*/ 92 w 86"/>
              <a:gd name="T5" fmla="*/ 81 h 82"/>
              <a:gd name="T6" fmla="*/ 90 w 86"/>
              <a:gd name="T7" fmla="*/ 78 h 82"/>
              <a:gd name="T8" fmla="*/ 80 w 86"/>
              <a:gd name="T9" fmla="*/ 69 h 82"/>
              <a:gd name="T10" fmla="*/ 73 w 86"/>
              <a:gd name="T11" fmla="*/ 60 h 82"/>
              <a:gd name="T12" fmla="*/ 67 w 86"/>
              <a:gd name="T13" fmla="*/ 56 h 82"/>
              <a:gd name="T14" fmla="*/ 65 w 86"/>
              <a:gd name="T15" fmla="*/ 53 h 82"/>
              <a:gd name="T16" fmla="*/ 60 w 86"/>
              <a:gd name="T17" fmla="*/ 53 h 82"/>
              <a:gd name="T18" fmla="*/ 55 w 86"/>
              <a:gd name="T19" fmla="*/ 50 h 82"/>
              <a:gd name="T20" fmla="*/ 52 w 86"/>
              <a:gd name="T21" fmla="*/ 44 h 82"/>
              <a:gd name="T22" fmla="*/ 48 w 86"/>
              <a:gd name="T23" fmla="*/ 48 h 82"/>
              <a:gd name="T24" fmla="*/ 44 w 86"/>
              <a:gd name="T25" fmla="*/ 39 h 82"/>
              <a:gd name="T26" fmla="*/ 42 w 86"/>
              <a:gd name="T27" fmla="*/ 30 h 82"/>
              <a:gd name="T28" fmla="*/ 38 w 86"/>
              <a:gd name="T29" fmla="*/ 17 h 82"/>
              <a:gd name="T30" fmla="*/ 34 w 86"/>
              <a:gd name="T31" fmla="*/ 0 h 82"/>
              <a:gd name="T32" fmla="*/ 26 w 86"/>
              <a:gd name="T33" fmla="*/ 4 h 82"/>
              <a:gd name="T34" fmla="*/ 22 w 86"/>
              <a:gd name="T35" fmla="*/ 7 h 82"/>
              <a:gd name="T36" fmla="*/ 17 w 86"/>
              <a:gd name="T37" fmla="*/ 5 h 82"/>
              <a:gd name="T38" fmla="*/ 14 w 86"/>
              <a:gd name="T39" fmla="*/ 12 h 82"/>
              <a:gd name="T40" fmla="*/ 8 w 86"/>
              <a:gd name="T41" fmla="*/ 12 h 82"/>
              <a:gd name="T42" fmla="*/ 7 w 86"/>
              <a:gd name="T43" fmla="*/ 18 h 82"/>
              <a:gd name="T44" fmla="*/ 5 w 86"/>
              <a:gd name="T45" fmla="*/ 23 h 82"/>
              <a:gd name="T46" fmla="*/ 8 w 86"/>
              <a:gd name="T47" fmla="*/ 27 h 82"/>
              <a:gd name="T48" fmla="*/ 5 w 86"/>
              <a:gd name="T49" fmla="*/ 38 h 82"/>
              <a:gd name="T50" fmla="*/ 1 w 86"/>
              <a:gd name="T51" fmla="*/ 45 h 82"/>
              <a:gd name="T52" fmla="*/ 2 w 86"/>
              <a:gd name="T53" fmla="*/ 57 h 82"/>
              <a:gd name="T54" fmla="*/ 5 w 86"/>
              <a:gd name="T55" fmla="*/ 63 h 82"/>
              <a:gd name="T56" fmla="*/ 11 w 86"/>
              <a:gd name="T57" fmla="*/ 63 h 82"/>
              <a:gd name="T58" fmla="*/ 14 w 86"/>
              <a:gd name="T59" fmla="*/ 60 h 82"/>
              <a:gd name="T60" fmla="*/ 19 w 86"/>
              <a:gd name="T61" fmla="*/ 65 h 82"/>
              <a:gd name="T62" fmla="*/ 23 w 86"/>
              <a:gd name="T63" fmla="*/ 51 h 82"/>
              <a:gd name="T64" fmla="*/ 28 w 86"/>
              <a:gd name="T65" fmla="*/ 56 h 82"/>
              <a:gd name="T66" fmla="*/ 31 w 86"/>
              <a:gd name="T67" fmla="*/ 60 h 82"/>
              <a:gd name="T68" fmla="*/ 38 w 86"/>
              <a:gd name="T69" fmla="*/ 59 h 82"/>
              <a:gd name="T70" fmla="*/ 42 w 86"/>
              <a:gd name="T71" fmla="*/ 56 h 82"/>
              <a:gd name="T72" fmla="*/ 47 w 86"/>
              <a:gd name="T73" fmla="*/ 60 h 82"/>
              <a:gd name="T74" fmla="*/ 60 w 86"/>
              <a:gd name="T75" fmla="*/ 61 h 82"/>
              <a:gd name="T76" fmla="*/ 68 w 86"/>
              <a:gd name="T77" fmla="*/ 67 h 82"/>
              <a:gd name="T78" fmla="*/ 73 w 86"/>
              <a:gd name="T79" fmla="*/ 75 h 82"/>
              <a:gd name="T80" fmla="*/ 84 w 86"/>
              <a:gd name="T81" fmla="*/ 85 h 82"/>
              <a:gd name="T82" fmla="*/ 86 w 86"/>
              <a:gd name="T83" fmla="*/ 91 h 82"/>
              <a:gd name="T84" fmla="*/ 91 w 86"/>
              <a:gd name="T85" fmla="*/ 96 h 82"/>
              <a:gd name="T86" fmla="*/ 97 w 86"/>
              <a:gd name="T87" fmla="*/ 97 h 82"/>
              <a:gd name="T88" fmla="*/ 99 w 86"/>
              <a:gd name="T89" fmla="*/ 93 h 82"/>
              <a:gd name="T90" fmla="*/ 103 w 86"/>
              <a:gd name="T91" fmla="*/ 93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2"/>
              <a:gd name="T140" fmla="*/ 86 w 86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2">
                <a:moveTo>
                  <a:pt x="86" y="78"/>
                </a:moveTo>
                <a:cubicBezTo>
                  <a:pt x="85" y="77"/>
                  <a:pt x="83" y="76"/>
                  <a:pt x="82" y="74"/>
                </a:cubicBezTo>
                <a:cubicBezTo>
                  <a:pt x="80" y="72"/>
                  <a:pt x="79" y="70"/>
                  <a:pt x="77" y="68"/>
                </a:cubicBezTo>
                <a:cubicBezTo>
                  <a:pt x="77" y="67"/>
                  <a:pt x="76" y="66"/>
                  <a:pt x="75" y="65"/>
                </a:cubicBezTo>
                <a:cubicBezTo>
                  <a:pt x="73" y="62"/>
                  <a:pt x="69" y="61"/>
                  <a:pt x="67" y="58"/>
                </a:cubicBezTo>
                <a:cubicBezTo>
                  <a:pt x="65" y="56"/>
                  <a:pt x="64" y="53"/>
                  <a:pt x="61" y="50"/>
                </a:cubicBezTo>
                <a:cubicBezTo>
                  <a:pt x="60" y="49"/>
                  <a:pt x="58" y="49"/>
                  <a:pt x="56" y="47"/>
                </a:cubicBezTo>
                <a:cubicBezTo>
                  <a:pt x="55" y="46"/>
                  <a:pt x="55" y="45"/>
                  <a:pt x="54" y="44"/>
                </a:cubicBezTo>
                <a:cubicBezTo>
                  <a:pt x="53" y="43"/>
                  <a:pt x="51" y="45"/>
                  <a:pt x="50" y="44"/>
                </a:cubicBezTo>
                <a:cubicBezTo>
                  <a:pt x="48" y="44"/>
                  <a:pt x="47" y="43"/>
                  <a:pt x="46" y="42"/>
                </a:cubicBezTo>
                <a:cubicBezTo>
                  <a:pt x="45" y="41"/>
                  <a:pt x="45" y="38"/>
                  <a:pt x="43" y="37"/>
                </a:cubicBezTo>
                <a:cubicBezTo>
                  <a:pt x="42" y="37"/>
                  <a:pt x="41" y="41"/>
                  <a:pt x="40" y="40"/>
                </a:cubicBezTo>
                <a:cubicBezTo>
                  <a:pt x="38" y="39"/>
                  <a:pt x="38" y="36"/>
                  <a:pt x="37" y="33"/>
                </a:cubicBezTo>
                <a:cubicBezTo>
                  <a:pt x="37" y="31"/>
                  <a:pt x="36" y="28"/>
                  <a:pt x="35" y="25"/>
                </a:cubicBezTo>
                <a:cubicBezTo>
                  <a:pt x="34" y="21"/>
                  <a:pt x="33" y="17"/>
                  <a:pt x="32" y="14"/>
                </a:cubicBezTo>
                <a:cubicBezTo>
                  <a:pt x="31" y="9"/>
                  <a:pt x="29" y="4"/>
                  <a:pt x="28" y="0"/>
                </a:cubicBezTo>
                <a:cubicBezTo>
                  <a:pt x="26" y="1"/>
                  <a:pt x="24" y="2"/>
                  <a:pt x="22" y="3"/>
                </a:cubicBezTo>
                <a:cubicBezTo>
                  <a:pt x="20" y="3"/>
                  <a:pt x="19" y="5"/>
                  <a:pt x="18" y="6"/>
                </a:cubicBezTo>
                <a:cubicBezTo>
                  <a:pt x="16" y="6"/>
                  <a:pt x="15" y="3"/>
                  <a:pt x="14" y="4"/>
                </a:cubicBezTo>
                <a:cubicBezTo>
                  <a:pt x="13" y="5"/>
                  <a:pt x="14" y="9"/>
                  <a:pt x="12" y="10"/>
                </a:cubicBezTo>
                <a:cubicBezTo>
                  <a:pt x="10" y="11"/>
                  <a:pt x="8" y="9"/>
                  <a:pt x="7" y="10"/>
                </a:cubicBezTo>
                <a:cubicBezTo>
                  <a:pt x="6" y="11"/>
                  <a:pt x="7" y="13"/>
                  <a:pt x="6" y="15"/>
                </a:cubicBezTo>
                <a:cubicBezTo>
                  <a:pt x="6" y="16"/>
                  <a:pt x="4" y="18"/>
                  <a:pt x="4" y="19"/>
                </a:cubicBezTo>
                <a:cubicBezTo>
                  <a:pt x="4" y="21"/>
                  <a:pt x="6" y="22"/>
                  <a:pt x="7" y="23"/>
                </a:cubicBezTo>
                <a:cubicBezTo>
                  <a:pt x="7" y="26"/>
                  <a:pt x="6" y="29"/>
                  <a:pt x="4" y="32"/>
                </a:cubicBezTo>
                <a:cubicBezTo>
                  <a:pt x="4" y="35"/>
                  <a:pt x="1" y="36"/>
                  <a:pt x="1" y="38"/>
                </a:cubicBezTo>
                <a:cubicBezTo>
                  <a:pt x="0" y="41"/>
                  <a:pt x="1" y="45"/>
                  <a:pt x="2" y="48"/>
                </a:cubicBezTo>
                <a:cubicBezTo>
                  <a:pt x="2" y="50"/>
                  <a:pt x="3" y="51"/>
                  <a:pt x="4" y="53"/>
                </a:cubicBezTo>
                <a:cubicBezTo>
                  <a:pt x="5" y="53"/>
                  <a:pt x="7" y="53"/>
                  <a:pt x="9" y="53"/>
                </a:cubicBezTo>
                <a:cubicBezTo>
                  <a:pt x="10" y="53"/>
                  <a:pt x="11" y="50"/>
                  <a:pt x="12" y="50"/>
                </a:cubicBezTo>
                <a:cubicBezTo>
                  <a:pt x="14" y="50"/>
                  <a:pt x="15" y="56"/>
                  <a:pt x="16" y="54"/>
                </a:cubicBezTo>
                <a:cubicBezTo>
                  <a:pt x="19" y="52"/>
                  <a:pt x="17" y="46"/>
                  <a:pt x="19" y="43"/>
                </a:cubicBezTo>
                <a:cubicBezTo>
                  <a:pt x="20" y="41"/>
                  <a:pt x="21" y="46"/>
                  <a:pt x="23" y="47"/>
                </a:cubicBezTo>
                <a:cubicBezTo>
                  <a:pt x="24" y="48"/>
                  <a:pt x="25" y="49"/>
                  <a:pt x="26" y="50"/>
                </a:cubicBezTo>
                <a:cubicBezTo>
                  <a:pt x="28" y="50"/>
                  <a:pt x="30" y="49"/>
                  <a:pt x="32" y="49"/>
                </a:cubicBezTo>
                <a:cubicBezTo>
                  <a:pt x="33" y="49"/>
                  <a:pt x="34" y="47"/>
                  <a:pt x="35" y="47"/>
                </a:cubicBezTo>
                <a:cubicBezTo>
                  <a:pt x="36" y="47"/>
                  <a:pt x="37" y="49"/>
                  <a:pt x="39" y="50"/>
                </a:cubicBezTo>
                <a:cubicBezTo>
                  <a:pt x="43" y="51"/>
                  <a:pt x="46" y="50"/>
                  <a:pt x="50" y="51"/>
                </a:cubicBezTo>
                <a:cubicBezTo>
                  <a:pt x="52" y="52"/>
                  <a:pt x="55" y="54"/>
                  <a:pt x="57" y="56"/>
                </a:cubicBezTo>
                <a:cubicBezTo>
                  <a:pt x="59" y="58"/>
                  <a:pt x="59" y="61"/>
                  <a:pt x="61" y="63"/>
                </a:cubicBezTo>
                <a:cubicBezTo>
                  <a:pt x="64" y="66"/>
                  <a:pt x="67" y="68"/>
                  <a:pt x="70" y="71"/>
                </a:cubicBezTo>
                <a:cubicBezTo>
                  <a:pt x="71" y="72"/>
                  <a:pt x="71" y="74"/>
                  <a:pt x="72" y="76"/>
                </a:cubicBezTo>
                <a:cubicBezTo>
                  <a:pt x="73" y="77"/>
                  <a:pt x="75" y="79"/>
                  <a:pt x="76" y="80"/>
                </a:cubicBezTo>
                <a:cubicBezTo>
                  <a:pt x="78" y="80"/>
                  <a:pt x="79" y="82"/>
                  <a:pt x="81" y="81"/>
                </a:cubicBezTo>
                <a:cubicBezTo>
                  <a:pt x="82" y="81"/>
                  <a:pt x="82" y="79"/>
                  <a:pt x="83" y="78"/>
                </a:cubicBezTo>
                <a:cubicBezTo>
                  <a:pt x="83" y="77"/>
                  <a:pt x="85" y="78"/>
                  <a:pt x="86" y="78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8" name="Freeform 2579"/>
          <p:cNvSpPr>
            <a:spLocks noChangeAspect="1"/>
          </p:cNvSpPr>
          <p:nvPr/>
        </p:nvSpPr>
        <p:spPr bwMode="auto">
          <a:xfrm>
            <a:off x="7251651" y="1603896"/>
            <a:ext cx="1045251" cy="1276179"/>
          </a:xfrm>
          <a:custGeom>
            <a:avLst/>
            <a:gdLst>
              <a:gd name="T0" fmla="*/ 223 w 211"/>
              <a:gd name="T1" fmla="*/ 150 h 286"/>
              <a:gd name="T2" fmla="*/ 225 w 211"/>
              <a:gd name="T3" fmla="*/ 131 h 286"/>
              <a:gd name="T4" fmla="*/ 225 w 211"/>
              <a:gd name="T5" fmla="*/ 115 h 286"/>
              <a:gd name="T6" fmla="*/ 229 w 211"/>
              <a:gd name="T7" fmla="*/ 105 h 286"/>
              <a:gd name="T8" fmla="*/ 237 w 211"/>
              <a:gd name="T9" fmla="*/ 97 h 286"/>
              <a:gd name="T10" fmla="*/ 247 w 211"/>
              <a:gd name="T11" fmla="*/ 96 h 286"/>
              <a:gd name="T12" fmla="*/ 244 w 211"/>
              <a:gd name="T13" fmla="*/ 87 h 286"/>
              <a:gd name="T14" fmla="*/ 237 w 211"/>
              <a:gd name="T15" fmla="*/ 77 h 286"/>
              <a:gd name="T16" fmla="*/ 230 w 211"/>
              <a:gd name="T17" fmla="*/ 52 h 286"/>
              <a:gd name="T18" fmla="*/ 225 w 211"/>
              <a:gd name="T19" fmla="*/ 26 h 286"/>
              <a:gd name="T20" fmla="*/ 215 w 211"/>
              <a:gd name="T21" fmla="*/ 6 h 286"/>
              <a:gd name="T22" fmla="*/ 206 w 211"/>
              <a:gd name="T23" fmla="*/ 0 h 286"/>
              <a:gd name="T24" fmla="*/ 193 w 211"/>
              <a:gd name="T25" fmla="*/ 7 h 286"/>
              <a:gd name="T26" fmla="*/ 184 w 211"/>
              <a:gd name="T27" fmla="*/ 16 h 286"/>
              <a:gd name="T28" fmla="*/ 176 w 211"/>
              <a:gd name="T29" fmla="*/ 26 h 286"/>
              <a:gd name="T30" fmla="*/ 46 w 211"/>
              <a:gd name="T31" fmla="*/ 19 h 286"/>
              <a:gd name="T32" fmla="*/ 31 w 211"/>
              <a:gd name="T33" fmla="*/ 58 h 286"/>
              <a:gd name="T34" fmla="*/ 30 w 211"/>
              <a:gd name="T35" fmla="*/ 130 h 286"/>
              <a:gd name="T36" fmla="*/ 17 w 211"/>
              <a:gd name="T37" fmla="*/ 134 h 286"/>
              <a:gd name="T38" fmla="*/ 12 w 211"/>
              <a:gd name="T39" fmla="*/ 148 h 286"/>
              <a:gd name="T40" fmla="*/ 12 w 211"/>
              <a:gd name="T41" fmla="*/ 159 h 286"/>
              <a:gd name="T42" fmla="*/ 7 w 211"/>
              <a:gd name="T43" fmla="*/ 173 h 286"/>
              <a:gd name="T44" fmla="*/ 1 w 211"/>
              <a:gd name="T45" fmla="*/ 186 h 286"/>
              <a:gd name="T46" fmla="*/ 11 w 211"/>
              <a:gd name="T47" fmla="*/ 196 h 286"/>
              <a:gd name="T48" fmla="*/ 11 w 211"/>
              <a:gd name="T49" fmla="*/ 202 h 286"/>
              <a:gd name="T50" fmla="*/ 16 w 211"/>
              <a:gd name="T51" fmla="*/ 214 h 286"/>
              <a:gd name="T52" fmla="*/ 30 w 211"/>
              <a:gd name="T53" fmla="*/ 235 h 286"/>
              <a:gd name="T54" fmla="*/ 25 w 211"/>
              <a:gd name="T55" fmla="*/ 248 h 286"/>
              <a:gd name="T56" fmla="*/ 39 w 211"/>
              <a:gd name="T57" fmla="*/ 254 h 286"/>
              <a:gd name="T58" fmla="*/ 49 w 211"/>
              <a:gd name="T59" fmla="*/ 262 h 286"/>
              <a:gd name="T60" fmla="*/ 55 w 211"/>
              <a:gd name="T61" fmla="*/ 268 h 286"/>
              <a:gd name="T62" fmla="*/ 60 w 211"/>
              <a:gd name="T63" fmla="*/ 281 h 286"/>
              <a:gd name="T64" fmla="*/ 75 w 211"/>
              <a:gd name="T65" fmla="*/ 291 h 286"/>
              <a:gd name="T66" fmla="*/ 79 w 211"/>
              <a:gd name="T67" fmla="*/ 299 h 286"/>
              <a:gd name="T68" fmla="*/ 88 w 211"/>
              <a:gd name="T69" fmla="*/ 310 h 286"/>
              <a:gd name="T70" fmla="*/ 94 w 211"/>
              <a:gd name="T71" fmla="*/ 324 h 286"/>
              <a:gd name="T72" fmla="*/ 107 w 211"/>
              <a:gd name="T73" fmla="*/ 325 h 286"/>
              <a:gd name="T74" fmla="*/ 119 w 211"/>
              <a:gd name="T75" fmla="*/ 321 h 286"/>
              <a:gd name="T76" fmla="*/ 134 w 211"/>
              <a:gd name="T77" fmla="*/ 340 h 286"/>
              <a:gd name="T78" fmla="*/ 141 w 211"/>
              <a:gd name="T79" fmla="*/ 340 h 286"/>
              <a:gd name="T80" fmla="*/ 155 w 211"/>
              <a:gd name="T81" fmla="*/ 337 h 286"/>
              <a:gd name="T82" fmla="*/ 164 w 211"/>
              <a:gd name="T83" fmla="*/ 339 h 286"/>
              <a:gd name="T84" fmla="*/ 176 w 211"/>
              <a:gd name="T85" fmla="*/ 338 h 286"/>
              <a:gd name="T86" fmla="*/ 188 w 211"/>
              <a:gd name="T87" fmla="*/ 331 h 286"/>
              <a:gd name="T88" fmla="*/ 203 w 211"/>
              <a:gd name="T89" fmla="*/ 304 h 286"/>
              <a:gd name="T90" fmla="*/ 193 w 211"/>
              <a:gd name="T91" fmla="*/ 283 h 286"/>
              <a:gd name="T92" fmla="*/ 171 w 211"/>
              <a:gd name="T93" fmla="*/ 269 h 286"/>
              <a:gd name="T94" fmla="*/ 182 w 211"/>
              <a:gd name="T95" fmla="*/ 259 h 286"/>
              <a:gd name="T96" fmla="*/ 188 w 211"/>
              <a:gd name="T97" fmla="*/ 242 h 286"/>
              <a:gd name="T98" fmla="*/ 188 w 211"/>
              <a:gd name="T99" fmla="*/ 223 h 286"/>
              <a:gd name="T100" fmla="*/ 196 w 211"/>
              <a:gd name="T101" fmla="*/ 219 h 286"/>
              <a:gd name="T102" fmla="*/ 201 w 211"/>
              <a:gd name="T103" fmla="*/ 197 h 286"/>
              <a:gd name="T104" fmla="*/ 209 w 211"/>
              <a:gd name="T105" fmla="*/ 183 h 286"/>
              <a:gd name="T106" fmla="*/ 218 w 211"/>
              <a:gd name="T107" fmla="*/ 177 h 286"/>
              <a:gd name="T108" fmla="*/ 221 w 211"/>
              <a:gd name="T109" fmla="*/ 161 h 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286"/>
              <a:gd name="T167" fmla="*/ 211 w 211"/>
              <a:gd name="T168" fmla="*/ 286 h 2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286">
                <a:moveTo>
                  <a:pt x="187" y="130"/>
                </a:moveTo>
                <a:cubicBezTo>
                  <a:pt x="186" y="128"/>
                  <a:pt x="185" y="127"/>
                  <a:pt x="185" y="125"/>
                </a:cubicBezTo>
                <a:cubicBezTo>
                  <a:pt x="184" y="122"/>
                  <a:pt x="183" y="118"/>
                  <a:pt x="184" y="115"/>
                </a:cubicBezTo>
                <a:cubicBezTo>
                  <a:pt x="184" y="113"/>
                  <a:pt x="187" y="112"/>
                  <a:pt x="187" y="109"/>
                </a:cubicBezTo>
                <a:cubicBezTo>
                  <a:pt x="189" y="106"/>
                  <a:pt x="190" y="103"/>
                  <a:pt x="190" y="100"/>
                </a:cubicBezTo>
                <a:cubicBezTo>
                  <a:pt x="189" y="99"/>
                  <a:pt x="187" y="98"/>
                  <a:pt x="187" y="96"/>
                </a:cubicBezTo>
                <a:cubicBezTo>
                  <a:pt x="187" y="95"/>
                  <a:pt x="189" y="93"/>
                  <a:pt x="189" y="92"/>
                </a:cubicBezTo>
                <a:cubicBezTo>
                  <a:pt x="190" y="90"/>
                  <a:pt x="189" y="88"/>
                  <a:pt x="190" y="87"/>
                </a:cubicBezTo>
                <a:cubicBezTo>
                  <a:pt x="191" y="86"/>
                  <a:pt x="193" y="88"/>
                  <a:pt x="195" y="87"/>
                </a:cubicBezTo>
                <a:cubicBezTo>
                  <a:pt x="197" y="86"/>
                  <a:pt x="196" y="82"/>
                  <a:pt x="197" y="81"/>
                </a:cubicBezTo>
                <a:cubicBezTo>
                  <a:pt x="198" y="80"/>
                  <a:pt x="199" y="83"/>
                  <a:pt x="201" y="83"/>
                </a:cubicBezTo>
                <a:cubicBezTo>
                  <a:pt x="202" y="82"/>
                  <a:pt x="203" y="80"/>
                  <a:pt x="205" y="80"/>
                </a:cubicBezTo>
                <a:cubicBezTo>
                  <a:pt x="207" y="79"/>
                  <a:pt x="209" y="78"/>
                  <a:pt x="211" y="77"/>
                </a:cubicBezTo>
                <a:cubicBezTo>
                  <a:pt x="208" y="75"/>
                  <a:pt x="205" y="74"/>
                  <a:pt x="203" y="72"/>
                </a:cubicBezTo>
                <a:cubicBezTo>
                  <a:pt x="203" y="71"/>
                  <a:pt x="204" y="69"/>
                  <a:pt x="203" y="69"/>
                </a:cubicBezTo>
                <a:cubicBezTo>
                  <a:pt x="202" y="67"/>
                  <a:pt x="198" y="66"/>
                  <a:pt x="197" y="64"/>
                </a:cubicBezTo>
                <a:cubicBezTo>
                  <a:pt x="195" y="62"/>
                  <a:pt x="193" y="60"/>
                  <a:pt x="192" y="57"/>
                </a:cubicBezTo>
                <a:cubicBezTo>
                  <a:pt x="191" y="52"/>
                  <a:pt x="191" y="47"/>
                  <a:pt x="191" y="43"/>
                </a:cubicBezTo>
                <a:cubicBezTo>
                  <a:pt x="191" y="38"/>
                  <a:pt x="192" y="34"/>
                  <a:pt x="191" y="30"/>
                </a:cubicBezTo>
                <a:cubicBezTo>
                  <a:pt x="191" y="27"/>
                  <a:pt x="187" y="25"/>
                  <a:pt x="187" y="22"/>
                </a:cubicBezTo>
                <a:cubicBezTo>
                  <a:pt x="186" y="19"/>
                  <a:pt x="189" y="17"/>
                  <a:pt x="188" y="15"/>
                </a:cubicBezTo>
                <a:cubicBezTo>
                  <a:pt x="186" y="11"/>
                  <a:pt x="183" y="8"/>
                  <a:pt x="179" y="5"/>
                </a:cubicBezTo>
                <a:cubicBezTo>
                  <a:pt x="178" y="5"/>
                  <a:pt x="176" y="6"/>
                  <a:pt x="175" y="5"/>
                </a:cubicBezTo>
                <a:cubicBezTo>
                  <a:pt x="174" y="4"/>
                  <a:pt x="173" y="2"/>
                  <a:pt x="171" y="0"/>
                </a:cubicBezTo>
                <a:cubicBezTo>
                  <a:pt x="170" y="2"/>
                  <a:pt x="168" y="4"/>
                  <a:pt x="166" y="6"/>
                </a:cubicBezTo>
                <a:cubicBezTo>
                  <a:pt x="164" y="7"/>
                  <a:pt x="162" y="5"/>
                  <a:pt x="160" y="6"/>
                </a:cubicBezTo>
                <a:cubicBezTo>
                  <a:pt x="159" y="7"/>
                  <a:pt x="159" y="9"/>
                  <a:pt x="158" y="11"/>
                </a:cubicBezTo>
                <a:cubicBezTo>
                  <a:pt x="156" y="12"/>
                  <a:pt x="154" y="11"/>
                  <a:pt x="153" y="13"/>
                </a:cubicBezTo>
                <a:cubicBezTo>
                  <a:pt x="152" y="15"/>
                  <a:pt x="153" y="17"/>
                  <a:pt x="152" y="19"/>
                </a:cubicBezTo>
                <a:cubicBezTo>
                  <a:pt x="151" y="21"/>
                  <a:pt x="148" y="23"/>
                  <a:pt x="146" y="22"/>
                </a:cubicBezTo>
                <a:cubicBezTo>
                  <a:pt x="144" y="21"/>
                  <a:pt x="145" y="16"/>
                  <a:pt x="142" y="16"/>
                </a:cubicBezTo>
                <a:cubicBezTo>
                  <a:pt x="107" y="14"/>
                  <a:pt x="73" y="16"/>
                  <a:pt x="38" y="16"/>
                </a:cubicBezTo>
                <a:lnTo>
                  <a:pt x="37" y="48"/>
                </a:lnTo>
                <a:lnTo>
                  <a:pt x="26" y="48"/>
                </a:lnTo>
                <a:lnTo>
                  <a:pt x="25" y="55"/>
                </a:lnTo>
                <a:cubicBezTo>
                  <a:pt x="25" y="73"/>
                  <a:pt x="27" y="91"/>
                  <a:pt x="25" y="108"/>
                </a:cubicBezTo>
                <a:cubicBezTo>
                  <a:pt x="25" y="110"/>
                  <a:pt x="21" y="107"/>
                  <a:pt x="19" y="108"/>
                </a:cubicBezTo>
                <a:cubicBezTo>
                  <a:pt x="17" y="108"/>
                  <a:pt x="15" y="109"/>
                  <a:pt x="14" y="111"/>
                </a:cubicBezTo>
                <a:cubicBezTo>
                  <a:pt x="13" y="112"/>
                  <a:pt x="16" y="114"/>
                  <a:pt x="15" y="116"/>
                </a:cubicBezTo>
                <a:cubicBezTo>
                  <a:pt x="14" y="119"/>
                  <a:pt x="12" y="121"/>
                  <a:pt x="10" y="123"/>
                </a:cubicBezTo>
                <a:cubicBezTo>
                  <a:pt x="9" y="124"/>
                  <a:pt x="6" y="125"/>
                  <a:pt x="7" y="126"/>
                </a:cubicBezTo>
                <a:cubicBezTo>
                  <a:pt x="7" y="128"/>
                  <a:pt x="11" y="130"/>
                  <a:pt x="10" y="132"/>
                </a:cubicBezTo>
                <a:cubicBezTo>
                  <a:pt x="10" y="134"/>
                  <a:pt x="5" y="133"/>
                  <a:pt x="5" y="135"/>
                </a:cubicBezTo>
                <a:cubicBezTo>
                  <a:pt x="4" y="138"/>
                  <a:pt x="7" y="141"/>
                  <a:pt x="6" y="144"/>
                </a:cubicBezTo>
                <a:cubicBezTo>
                  <a:pt x="6" y="147"/>
                  <a:pt x="2" y="148"/>
                  <a:pt x="1" y="150"/>
                </a:cubicBezTo>
                <a:cubicBezTo>
                  <a:pt x="0" y="151"/>
                  <a:pt x="0" y="154"/>
                  <a:pt x="1" y="155"/>
                </a:cubicBezTo>
                <a:cubicBezTo>
                  <a:pt x="3" y="156"/>
                  <a:pt x="6" y="152"/>
                  <a:pt x="8" y="153"/>
                </a:cubicBezTo>
                <a:cubicBezTo>
                  <a:pt x="10" y="156"/>
                  <a:pt x="8" y="160"/>
                  <a:pt x="9" y="163"/>
                </a:cubicBezTo>
                <a:cubicBezTo>
                  <a:pt x="10" y="164"/>
                  <a:pt x="12" y="163"/>
                  <a:pt x="12" y="164"/>
                </a:cubicBezTo>
                <a:cubicBezTo>
                  <a:pt x="12" y="165"/>
                  <a:pt x="9" y="166"/>
                  <a:pt x="9" y="168"/>
                </a:cubicBezTo>
                <a:cubicBezTo>
                  <a:pt x="10" y="171"/>
                  <a:pt x="13" y="172"/>
                  <a:pt x="14" y="174"/>
                </a:cubicBezTo>
                <a:cubicBezTo>
                  <a:pt x="15" y="175"/>
                  <a:pt x="14" y="177"/>
                  <a:pt x="13" y="178"/>
                </a:cubicBezTo>
                <a:cubicBezTo>
                  <a:pt x="15" y="180"/>
                  <a:pt x="18" y="182"/>
                  <a:pt x="19" y="184"/>
                </a:cubicBezTo>
                <a:cubicBezTo>
                  <a:pt x="22" y="187"/>
                  <a:pt x="24" y="191"/>
                  <a:pt x="25" y="195"/>
                </a:cubicBezTo>
                <a:cubicBezTo>
                  <a:pt x="26" y="197"/>
                  <a:pt x="25" y="200"/>
                  <a:pt x="25" y="202"/>
                </a:cubicBezTo>
                <a:cubicBezTo>
                  <a:pt x="24" y="204"/>
                  <a:pt x="21" y="205"/>
                  <a:pt x="21" y="206"/>
                </a:cubicBezTo>
                <a:cubicBezTo>
                  <a:pt x="21" y="208"/>
                  <a:pt x="23" y="210"/>
                  <a:pt x="25" y="211"/>
                </a:cubicBezTo>
                <a:cubicBezTo>
                  <a:pt x="27" y="212"/>
                  <a:pt x="30" y="209"/>
                  <a:pt x="32" y="211"/>
                </a:cubicBezTo>
                <a:cubicBezTo>
                  <a:pt x="34" y="212"/>
                  <a:pt x="30" y="214"/>
                  <a:pt x="31" y="216"/>
                </a:cubicBezTo>
                <a:cubicBezTo>
                  <a:pt x="34" y="218"/>
                  <a:pt x="38" y="216"/>
                  <a:pt x="41" y="218"/>
                </a:cubicBezTo>
                <a:cubicBezTo>
                  <a:pt x="42" y="219"/>
                  <a:pt x="41" y="222"/>
                  <a:pt x="42" y="223"/>
                </a:cubicBezTo>
                <a:cubicBezTo>
                  <a:pt x="43" y="224"/>
                  <a:pt x="45" y="222"/>
                  <a:pt x="46" y="223"/>
                </a:cubicBezTo>
                <a:cubicBezTo>
                  <a:pt x="47" y="224"/>
                  <a:pt x="45" y="227"/>
                  <a:pt x="45" y="228"/>
                </a:cubicBezTo>
                <a:cubicBezTo>
                  <a:pt x="46" y="230"/>
                  <a:pt x="48" y="232"/>
                  <a:pt x="50" y="234"/>
                </a:cubicBezTo>
                <a:cubicBezTo>
                  <a:pt x="52" y="235"/>
                  <a:pt x="54" y="233"/>
                  <a:pt x="55" y="234"/>
                </a:cubicBezTo>
                <a:cubicBezTo>
                  <a:pt x="57" y="238"/>
                  <a:pt x="61" y="240"/>
                  <a:pt x="62" y="242"/>
                </a:cubicBezTo>
                <a:cubicBezTo>
                  <a:pt x="63" y="243"/>
                  <a:pt x="59" y="243"/>
                  <a:pt x="59" y="244"/>
                </a:cubicBezTo>
                <a:cubicBezTo>
                  <a:pt x="61" y="247"/>
                  <a:pt x="64" y="247"/>
                  <a:pt x="66" y="249"/>
                </a:cubicBezTo>
                <a:cubicBezTo>
                  <a:pt x="67" y="249"/>
                  <a:pt x="69" y="250"/>
                  <a:pt x="70" y="251"/>
                </a:cubicBezTo>
                <a:cubicBezTo>
                  <a:pt x="71" y="253"/>
                  <a:pt x="73" y="255"/>
                  <a:pt x="73" y="258"/>
                </a:cubicBezTo>
                <a:cubicBezTo>
                  <a:pt x="73" y="260"/>
                  <a:pt x="72" y="262"/>
                  <a:pt x="72" y="265"/>
                </a:cubicBezTo>
                <a:cubicBezTo>
                  <a:pt x="74" y="266"/>
                  <a:pt x="76" y="268"/>
                  <a:pt x="78" y="269"/>
                </a:cubicBezTo>
                <a:cubicBezTo>
                  <a:pt x="80" y="270"/>
                  <a:pt x="83" y="272"/>
                  <a:pt x="85" y="272"/>
                </a:cubicBezTo>
                <a:cubicBezTo>
                  <a:pt x="87" y="272"/>
                  <a:pt x="88" y="270"/>
                  <a:pt x="89" y="270"/>
                </a:cubicBezTo>
                <a:cubicBezTo>
                  <a:pt x="91" y="269"/>
                  <a:pt x="93" y="270"/>
                  <a:pt x="95" y="270"/>
                </a:cubicBezTo>
                <a:cubicBezTo>
                  <a:pt x="97" y="269"/>
                  <a:pt x="97" y="267"/>
                  <a:pt x="99" y="267"/>
                </a:cubicBezTo>
                <a:cubicBezTo>
                  <a:pt x="102" y="269"/>
                  <a:pt x="105" y="273"/>
                  <a:pt x="107" y="277"/>
                </a:cubicBezTo>
                <a:cubicBezTo>
                  <a:pt x="109" y="278"/>
                  <a:pt x="109" y="281"/>
                  <a:pt x="111" y="283"/>
                </a:cubicBezTo>
                <a:cubicBezTo>
                  <a:pt x="112" y="284"/>
                  <a:pt x="113" y="285"/>
                  <a:pt x="114" y="286"/>
                </a:cubicBezTo>
                <a:cubicBezTo>
                  <a:pt x="115" y="285"/>
                  <a:pt x="115" y="283"/>
                  <a:pt x="117" y="283"/>
                </a:cubicBezTo>
                <a:cubicBezTo>
                  <a:pt x="119" y="282"/>
                  <a:pt x="122" y="283"/>
                  <a:pt x="124" y="283"/>
                </a:cubicBezTo>
                <a:cubicBezTo>
                  <a:pt x="126" y="282"/>
                  <a:pt x="127" y="279"/>
                  <a:pt x="129" y="280"/>
                </a:cubicBezTo>
                <a:cubicBezTo>
                  <a:pt x="131" y="280"/>
                  <a:pt x="130" y="284"/>
                  <a:pt x="132" y="284"/>
                </a:cubicBezTo>
                <a:cubicBezTo>
                  <a:pt x="133" y="285"/>
                  <a:pt x="134" y="282"/>
                  <a:pt x="136" y="282"/>
                </a:cubicBezTo>
                <a:cubicBezTo>
                  <a:pt x="138" y="280"/>
                  <a:pt x="140" y="279"/>
                  <a:pt x="143" y="279"/>
                </a:cubicBezTo>
                <a:cubicBezTo>
                  <a:pt x="144" y="279"/>
                  <a:pt x="145" y="281"/>
                  <a:pt x="146" y="281"/>
                </a:cubicBezTo>
                <a:cubicBezTo>
                  <a:pt x="148" y="281"/>
                  <a:pt x="150" y="282"/>
                  <a:pt x="151" y="281"/>
                </a:cubicBezTo>
                <a:cubicBezTo>
                  <a:pt x="154" y="280"/>
                  <a:pt x="155" y="277"/>
                  <a:pt x="156" y="275"/>
                </a:cubicBezTo>
                <a:lnTo>
                  <a:pt x="172" y="258"/>
                </a:lnTo>
                <a:cubicBezTo>
                  <a:pt x="171" y="256"/>
                  <a:pt x="169" y="255"/>
                  <a:pt x="169" y="253"/>
                </a:cubicBezTo>
                <a:cubicBezTo>
                  <a:pt x="167" y="250"/>
                  <a:pt x="168" y="246"/>
                  <a:pt x="166" y="243"/>
                </a:cubicBezTo>
                <a:cubicBezTo>
                  <a:pt x="165" y="240"/>
                  <a:pt x="162" y="238"/>
                  <a:pt x="160" y="235"/>
                </a:cubicBezTo>
                <a:cubicBezTo>
                  <a:pt x="157" y="232"/>
                  <a:pt x="156" y="227"/>
                  <a:pt x="152" y="225"/>
                </a:cubicBezTo>
                <a:cubicBezTo>
                  <a:pt x="149" y="223"/>
                  <a:pt x="145" y="226"/>
                  <a:pt x="142" y="224"/>
                </a:cubicBezTo>
                <a:cubicBezTo>
                  <a:pt x="140" y="222"/>
                  <a:pt x="141" y="218"/>
                  <a:pt x="143" y="216"/>
                </a:cubicBezTo>
                <a:cubicBezTo>
                  <a:pt x="145" y="214"/>
                  <a:pt x="149" y="216"/>
                  <a:pt x="151" y="215"/>
                </a:cubicBezTo>
                <a:cubicBezTo>
                  <a:pt x="153" y="215"/>
                  <a:pt x="156" y="215"/>
                  <a:pt x="156" y="214"/>
                </a:cubicBezTo>
                <a:cubicBezTo>
                  <a:pt x="158" y="210"/>
                  <a:pt x="155" y="205"/>
                  <a:pt x="156" y="201"/>
                </a:cubicBezTo>
                <a:cubicBezTo>
                  <a:pt x="156" y="197"/>
                  <a:pt x="158" y="193"/>
                  <a:pt x="158" y="189"/>
                </a:cubicBezTo>
                <a:cubicBezTo>
                  <a:pt x="158" y="188"/>
                  <a:pt x="156" y="187"/>
                  <a:pt x="156" y="185"/>
                </a:cubicBezTo>
                <a:cubicBezTo>
                  <a:pt x="156" y="183"/>
                  <a:pt x="157" y="182"/>
                  <a:pt x="159" y="181"/>
                </a:cubicBezTo>
                <a:cubicBezTo>
                  <a:pt x="160" y="181"/>
                  <a:pt x="161" y="182"/>
                  <a:pt x="163" y="182"/>
                </a:cubicBezTo>
                <a:cubicBezTo>
                  <a:pt x="164" y="182"/>
                  <a:pt x="166" y="183"/>
                  <a:pt x="166" y="182"/>
                </a:cubicBezTo>
                <a:cubicBezTo>
                  <a:pt x="167" y="176"/>
                  <a:pt x="165" y="170"/>
                  <a:pt x="167" y="164"/>
                </a:cubicBezTo>
                <a:cubicBezTo>
                  <a:pt x="167" y="162"/>
                  <a:pt x="170" y="162"/>
                  <a:pt x="171" y="161"/>
                </a:cubicBezTo>
                <a:cubicBezTo>
                  <a:pt x="172" y="158"/>
                  <a:pt x="172" y="154"/>
                  <a:pt x="174" y="152"/>
                </a:cubicBezTo>
                <a:cubicBezTo>
                  <a:pt x="176" y="150"/>
                  <a:pt x="179" y="151"/>
                  <a:pt x="181" y="150"/>
                </a:cubicBezTo>
                <a:cubicBezTo>
                  <a:pt x="182" y="149"/>
                  <a:pt x="180" y="148"/>
                  <a:pt x="181" y="147"/>
                </a:cubicBezTo>
                <a:cubicBezTo>
                  <a:pt x="182" y="144"/>
                  <a:pt x="184" y="142"/>
                  <a:pt x="184" y="140"/>
                </a:cubicBezTo>
                <a:cubicBezTo>
                  <a:pt x="185" y="138"/>
                  <a:pt x="183" y="136"/>
                  <a:pt x="184" y="134"/>
                </a:cubicBezTo>
                <a:cubicBezTo>
                  <a:pt x="184" y="132"/>
                  <a:pt x="186" y="131"/>
                  <a:pt x="187" y="130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69" name="Freeform 2580"/>
          <p:cNvSpPr>
            <a:spLocks noChangeAspect="1"/>
          </p:cNvSpPr>
          <p:nvPr/>
        </p:nvSpPr>
        <p:spPr bwMode="auto">
          <a:xfrm>
            <a:off x="6457424" y="910155"/>
            <a:ext cx="983524" cy="938589"/>
          </a:xfrm>
          <a:custGeom>
            <a:avLst/>
            <a:gdLst>
              <a:gd name="T0" fmla="*/ 239 w 199"/>
              <a:gd name="T1" fmla="*/ 206 h 211"/>
              <a:gd name="T2" fmla="*/ 238 w 199"/>
              <a:gd name="T3" fmla="*/ 245 h 211"/>
              <a:gd name="T4" fmla="*/ 225 w 199"/>
              <a:gd name="T5" fmla="*/ 245 h 211"/>
              <a:gd name="T6" fmla="*/ 223 w 199"/>
              <a:gd name="T7" fmla="*/ 253 h 211"/>
              <a:gd name="T8" fmla="*/ 98 w 199"/>
              <a:gd name="T9" fmla="*/ 181 h 211"/>
              <a:gd name="T10" fmla="*/ 89 w 199"/>
              <a:gd name="T11" fmla="*/ 189 h 211"/>
              <a:gd name="T12" fmla="*/ 72 w 199"/>
              <a:gd name="T13" fmla="*/ 197 h 211"/>
              <a:gd name="T14" fmla="*/ 65 w 199"/>
              <a:gd name="T15" fmla="*/ 186 h 211"/>
              <a:gd name="T16" fmla="*/ 50 w 199"/>
              <a:gd name="T17" fmla="*/ 185 h 211"/>
              <a:gd name="T18" fmla="*/ 42 w 199"/>
              <a:gd name="T19" fmla="*/ 179 h 211"/>
              <a:gd name="T20" fmla="*/ 34 w 199"/>
              <a:gd name="T21" fmla="*/ 173 h 211"/>
              <a:gd name="T22" fmla="*/ 37 w 199"/>
              <a:gd name="T23" fmla="*/ 169 h 211"/>
              <a:gd name="T24" fmla="*/ 25 w 199"/>
              <a:gd name="T25" fmla="*/ 163 h 211"/>
              <a:gd name="T26" fmla="*/ 16 w 199"/>
              <a:gd name="T27" fmla="*/ 164 h 211"/>
              <a:gd name="T28" fmla="*/ 14 w 199"/>
              <a:gd name="T29" fmla="*/ 151 h 211"/>
              <a:gd name="T30" fmla="*/ 4 w 199"/>
              <a:gd name="T31" fmla="*/ 129 h 211"/>
              <a:gd name="T32" fmla="*/ 12 w 199"/>
              <a:gd name="T33" fmla="*/ 124 h 211"/>
              <a:gd name="T34" fmla="*/ 8 w 199"/>
              <a:gd name="T35" fmla="*/ 106 h 211"/>
              <a:gd name="T36" fmla="*/ 10 w 199"/>
              <a:gd name="T37" fmla="*/ 83 h 211"/>
              <a:gd name="T38" fmla="*/ 0 w 199"/>
              <a:gd name="T39" fmla="*/ 58 h 211"/>
              <a:gd name="T40" fmla="*/ 4 w 199"/>
              <a:gd name="T41" fmla="*/ 55 h 211"/>
              <a:gd name="T42" fmla="*/ 12 w 199"/>
              <a:gd name="T43" fmla="*/ 50 h 211"/>
              <a:gd name="T44" fmla="*/ 14 w 199"/>
              <a:gd name="T45" fmla="*/ 43 h 211"/>
              <a:gd name="T46" fmla="*/ 12 w 199"/>
              <a:gd name="T47" fmla="*/ 30 h 211"/>
              <a:gd name="T48" fmla="*/ 18 w 199"/>
              <a:gd name="T49" fmla="*/ 26 h 211"/>
              <a:gd name="T50" fmla="*/ 25 w 199"/>
              <a:gd name="T51" fmla="*/ 19 h 211"/>
              <a:gd name="T52" fmla="*/ 35 w 199"/>
              <a:gd name="T53" fmla="*/ 13 h 211"/>
              <a:gd name="T54" fmla="*/ 32 w 199"/>
              <a:gd name="T55" fmla="*/ 10 h 211"/>
              <a:gd name="T56" fmla="*/ 34 w 199"/>
              <a:gd name="T57" fmla="*/ 0 h 211"/>
              <a:gd name="T58" fmla="*/ 41 w 199"/>
              <a:gd name="T59" fmla="*/ 4 h 211"/>
              <a:gd name="T60" fmla="*/ 58 w 199"/>
              <a:gd name="T61" fmla="*/ 6 h 211"/>
              <a:gd name="T62" fmla="*/ 73 w 199"/>
              <a:gd name="T63" fmla="*/ 10 h 211"/>
              <a:gd name="T64" fmla="*/ 86 w 199"/>
              <a:gd name="T65" fmla="*/ 14 h 211"/>
              <a:gd name="T66" fmla="*/ 92 w 199"/>
              <a:gd name="T67" fmla="*/ 28 h 211"/>
              <a:gd name="T68" fmla="*/ 101 w 199"/>
              <a:gd name="T69" fmla="*/ 36 h 211"/>
              <a:gd name="T70" fmla="*/ 113 w 199"/>
              <a:gd name="T71" fmla="*/ 38 h 211"/>
              <a:gd name="T72" fmla="*/ 131 w 199"/>
              <a:gd name="T73" fmla="*/ 43 h 211"/>
              <a:gd name="T74" fmla="*/ 142 w 199"/>
              <a:gd name="T75" fmla="*/ 53 h 211"/>
              <a:gd name="T76" fmla="*/ 153 w 199"/>
              <a:gd name="T77" fmla="*/ 54 h 211"/>
              <a:gd name="T78" fmla="*/ 159 w 199"/>
              <a:gd name="T79" fmla="*/ 47 h 211"/>
              <a:gd name="T80" fmla="*/ 162 w 199"/>
              <a:gd name="T81" fmla="*/ 38 h 211"/>
              <a:gd name="T82" fmla="*/ 160 w 199"/>
              <a:gd name="T83" fmla="*/ 31 h 211"/>
              <a:gd name="T84" fmla="*/ 160 w 199"/>
              <a:gd name="T85" fmla="*/ 20 h 211"/>
              <a:gd name="T86" fmla="*/ 166 w 199"/>
              <a:gd name="T87" fmla="*/ 12 h 211"/>
              <a:gd name="T88" fmla="*/ 179 w 199"/>
              <a:gd name="T89" fmla="*/ 7 h 211"/>
              <a:gd name="T90" fmla="*/ 189 w 199"/>
              <a:gd name="T91" fmla="*/ 5 h 211"/>
              <a:gd name="T92" fmla="*/ 198 w 199"/>
              <a:gd name="T93" fmla="*/ 8 h 211"/>
              <a:gd name="T94" fmla="*/ 204 w 199"/>
              <a:gd name="T95" fmla="*/ 11 h 211"/>
              <a:gd name="T96" fmla="*/ 209 w 199"/>
              <a:gd name="T97" fmla="*/ 18 h 211"/>
              <a:gd name="T98" fmla="*/ 222 w 199"/>
              <a:gd name="T99" fmla="*/ 23 h 211"/>
              <a:gd name="T100" fmla="*/ 231 w 199"/>
              <a:gd name="T101" fmla="*/ 23 h 211"/>
              <a:gd name="T102" fmla="*/ 235 w 199"/>
              <a:gd name="T103" fmla="*/ 23 h 211"/>
              <a:gd name="T104" fmla="*/ 238 w 199"/>
              <a:gd name="T105" fmla="*/ 26 h 211"/>
              <a:gd name="T106" fmla="*/ 234 w 199"/>
              <a:gd name="T107" fmla="*/ 32 h 211"/>
              <a:gd name="T108" fmla="*/ 234 w 199"/>
              <a:gd name="T109" fmla="*/ 46 h 211"/>
              <a:gd name="T110" fmla="*/ 231 w 199"/>
              <a:gd name="T111" fmla="*/ 55 h 211"/>
              <a:gd name="T112" fmla="*/ 235 w 199"/>
              <a:gd name="T113" fmla="*/ 74 h 211"/>
              <a:gd name="T114" fmla="*/ 239 w 199"/>
              <a:gd name="T115" fmla="*/ 206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"/>
              <a:gd name="T175" fmla="*/ 0 h 211"/>
              <a:gd name="T176" fmla="*/ 199 w 199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" h="211">
                <a:moveTo>
                  <a:pt x="199" y="172"/>
                </a:moveTo>
                <a:lnTo>
                  <a:pt x="198" y="204"/>
                </a:lnTo>
                <a:lnTo>
                  <a:pt x="187" y="204"/>
                </a:lnTo>
                <a:lnTo>
                  <a:pt x="186" y="211"/>
                </a:lnTo>
                <a:lnTo>
                  <a:pt x="82" y="151"/>
                </a:lnTo>
                <a:lnTo>
                  <a:pt x="74" y="158"/>
                </a:lnTo>
                <a:cubicBezTo>
                  <a:pt x="69" y="160"/>
                  <a:pt x="65" y="163"/>
                  <a:pt x="60" y="164"/>
                </a:cubicBezTo>
                <a:cubicBezTo>
                  <a:pt x="59" y="162"/>
                  <a:pt x="58" y="157"/>
                  <a:pt x="54" y="155"/>
                </a:cubicBezTo>
                <a:cubicBezTo>
                  <a:pt x="51" y="153"/>
                  <a:pt x="46" y="156"/>
                  <a:pt x="42" y="154"/>
                </a:cubicBezTo>
                <a:cubicBezTo>
                  <a:pt x="39" y="154"/>
                  <a:pt x="37" y="151"/>
                  <a:pt x="35" y="149"/>
                </a:cubicBezTo>
                <a:cubicBezTo>
                  <a:pt x="33" y="148"/>
                  <a:pt x="29" y="147"/>
                  <a:pt x="28" y="144"/>
                </a:cubicBezTo>
                <a:cubicBezTo>
                  <a:pt x="28" y="143"/>
                  <a:pt x="32" y="142"/>
                  <a:pt x="31" y="141"/>
                </a:cubicBezTo>
                <a:cubicBezTo>
                  <a:pt x="29" y="138"/>
                  <a:pt x="25" y="137"/>
                  <a:pt x="21" y="136"/>
                </a:cubicBezTo>
                <a:cubicBezTo>
                  <a:pt x="19" y="136"/>
                  <a:pt x="15" y="139"/>
                  <a:pt x="13" y="137"/>
                </a:cubicBezTo>
                <a:cubicBezTo>
                  <a:pt x="11" y="134"/>
                  <a:pt x="13" y="129"/>
                  <a:pt x="12" y="126"/>
                </a:cubicBezTo>
                <a:cubicBezTo>
                  <a:pt x="10" y="120"/>
                  <a:pt x="3" y="115"/>
                  <a:pt x="3" y="108"/>
                </a:cubicBezTo>
                <a:cubicBezTo>
                  <a:pt x="2" y="105"/>
                  <a:pt x="9" y="106"/>
                  <a:pt x="10" y="103"/>
                </a:cubicBezTo>
                <a:cubicBezTo>
                  <a:pt x="11" y="98"/>
                  <a:pt x="7" y="93"/>
                  <a:pt x="7" y="88"/>
                </a:cubicBezTo>
                <a:cubicBezTo>
                  <a:pt x="6" y="82"/>
                  <a:pt x="9" y="75"/>
                  <a:pt x="8" y="69"/>
                </a:cubicBezTo>
                <a:cubicBezTo>
                  <a:pt x="7" y="62"/>
                  <a:pt x="2" y="55"/>
                  <a:pt x="0" y="48"/>
                </a:cubicBezTo>
                <a:cubicBezTo>
                  <a:pt x="0" y="46"/>
                  <a:pt x="2" y="46"/>
                  <a:pt x="3" y="46"/>
                </a:cubicBezTo>
                <a:cubicBezTo>
                  <a:pt x="5" y="45"/>
                  <a:pt x="8" y="44"/>
                  <a:pt x="10" y="42"/>
                </a:cubicBezTo>
                <a:cubicBezTo>
                  <a:pt x="11" y="40"/>
                  <a:pt x="12" y="38"/>
                  <a:pt x="12" y="36"/>
                </a:cubicBezTo>
                <a:cubicBezTo>
                  <a:pt x="12" y="32"/>
                  <a:pt x="10" y="29"/>
                  <a:pt x="10" y="25"/>
                </a:cubicBezTo>
                <a:cubicBezTo>
                  <a:pt x="11" y="23"/>
                  <a:pt x="14" y="24"/>
                  <a:pt x="15" y="22"/>
                </a:cubicBezTo>
                <a:cubicBezTo>
                  <a:pt x="17" y="21"/>
                  <a:pt x="19" y="18"/>
                  <a:pt x="21" y="16"/>
                </a:cubicBezTo>
                <a:cubicBezTo>
                  <a:pt x="23" y="14"/>
                  <a:pt x="27" y="13"/>
                  <a:pt x="29" y="11"/>
                </a:cubicBezTo>
                <a:cubicBezTo>
                  <a:pt x="30" y="10"/>
                  <a:pt x="27" y="9"/>
                  <a:pt x="27" y="8"/>
                </a:cubicBezTo>
                <a:cubicBezTo>
                  <a:pt x="26" y="5"/>
                  <a:pt x="27" y="2"/>
                  <a:pt x="28" y="0"/>
                </a:cubicBezTo>
                <a:cubicBezTo>
                  <a:pt x="30" y="1"/>
                  <a:pt x="32" y="3"/>
                  <a:pt x="34" y="3"/>
                </a:cubicBezTo>
                <a:cubicBezTo>
                  <a:pt x="39" y="4"/>
                  <a:pt x="44" y="4"/>
                  <a:pt x="48" y="5"/>
                </a:cubicBezTo>
                <a:cubicBezTo>
                  <a:pt x="53" y="5"/>
                  <a:pt x="57" y="6"/>
                  <a:pt x="61" y="8"/>
                </a:cubicBezTo>
                <a:cubicBezTo>
                  <a:pt x="65" y="9"/>
                  <a:pt x="69" y="10"/>
                  <a:pt x="72" y="12"/>
                </a:cubicBezTo>
                <a:cubicBezTo>
                  <a:pt x="75" y="15"/>
                  <a:pt x="75" y="20"/>
                  <a:pt x="77" y="23"/>
                </a:cubicBezTo>
                <a:cubicBezTo>
                  <a:pt x="79" y="26"/>
                  <a:pt x="81" y="29"/>
                  <a:pt x="84" y="30"/>
                </a:cubicBezTo>
                <a:cubicBezTo>
                  <a:pt x="87" y="32"/>
                  <a:pt x="91" y="31"/>
                  <a:pt x="94" y="32"/>
                </a:cubicBezTo>
                <a:cubicBezTo>
                  <a:pt x="99" y="33"/>
                  <a:pt x="104" y="34"/>
                  <a:pt x="109" y="36"/>
                </a:cubicBezTo>
                <a:cubicBezTo>
                  <a:pt x="112" y="38"/>
                  <a:pt x="114" y="43"/>
                  <a:pt x="118" y="44"/>
                </a:cubicBezTo>
                <a:cubicBezTo>
                  <a:pt x="121" y="46"/>
                  <a:pt x="124" y="46"/>
                  <a:pt x="127" y="45"/>
                </a:cubicBezTo>
                <a:cubicBezTo>
                  <a:pt x="129" y="44"/>
                  <a:pt x="131" y="41"/>
                  <a:pt x="132" y="39"/>
                </a:cubicBezTo>
                <a:cubicBezTo>
                  <a:pt x="134" y="37"/>
                  <a:pt x="135" y="35"/>
                  <a:pt x="135" y="32"/>
                </a:cubicBezTo>
                <a:cubicBezTo>
                  <a:pt x="135" y="30"/>
                  <a:pt x="133" y="28"/>
                  <a:pt x="133" y="26"/>
                </a:cubicBezTo>
                <a:cubicBezTo>
                  <a:pt x="132" y="23"/>
                  <a:pt x="132" y="20"/>
                  <a:pt x="133" y="17"/>
                </a:cubicBezTo>
                <a:cubicBezTo>
                  <a:pt x="133" y="14"/>
                  <a:pt x="136" y="12"/>
                  <a:pt x="138" y="10"/>
                </a:cubicBezTo>
                <a:cubicBezTo>
                  <a:pt x="141" y="8"/>
                  <a:pt x="145" y="7"/>
                  <a:pt x="149" y="6"/>
                </a:cubicBezTo>
                <a:cubicBezTo>
                  <a:pt x="152" y="5"/>
                  <a:pt x="154" y="4"/>
                  <a:pt x="157" y="4"/>
                </a:cubicBezTo>
                <a:cubicBezTo>
                  <a:pt x="160" y="4"/>
                  <a:pt x="162" y="6"/>
                  <a:pt x="165" y="7"/>
                </a:cubicBezTo>
                <a:cubicBezTo>
                  <a:pt x="166" y="8"/>
                  <a:pt x="169" y="7"/>
                  <a:pt x="170" y="9"/>
                </a:cubicBezTo>
                <a:cubicBezTo>
                  <a:pt x="172" y="10"/>
                  <a:pt x="172" y="13"/>
                  <a:pt x="174" y="15"/>
                </a:cubicBezTo>
                <a:cubicBezTo>
                  <a:pt x="177" y="17"/>
                  <a:pt x="181" y="18"/>
                  <a:pt x="185" y="19"/>
                </a:cubicBezTo>
                <a:cubicBezTo>
                  <a:pt x="187" y="19"/>
                  <a:pt x="190" y="19"/>
                  <a:pt x="192" y="19"/>
                </a:cubicBezTo>
                <a:cubicBezTo>
                  <a:pt x="193" y="19"/>
                  <a:pt x="195" y="18"/>
                  <a:pt x="196" y="19"/>
                </a:cubicBezTo>
                <a:cubicBezTo>
                  <a:pt x="197" y="20"/>
                  <a:pt x="197" y="21"/>
                  <a:pt x="198" y="22"/>
                </a:cubicBezTo>
                <a:cubicBezTo>
                  <a:pt x="197" y="23"/>
                  <a:pt x="195" y="25"/>
                  <a:pt x="195" y="27"/>
                </a:cubicBezTo>
                <a:cubicBezTo>
                  <a:pt x="194" y="31"/>
                  <a:pt x="196" y="35"/>
                  <a:pt x="195" y="38"/>
                </a:cubicBezTo>
                <a:cubicBezTo>
                  <a:pt x="195" y="41"/>
                  <a:pt x="192" y="43"/>
                  <a:pt x="192" y="46"/>
                </a:cubicBezTo>
                <a:cubicBezTo>
                  <a:pt x="192" y="51"/>
                  <a:pt x="195" y="56"/>
                  <a:pt x="196" y="62"/>
                </a:cubicBezTo>
                <a:cubicBezTo>
                  <a:pt x="198" y="99"/>
                  <a:pt x="198" y="136"/>
                  <a:pt x="199" y="172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293" name="Freeform 2604"/>
          <p:cNvSpPr>
            <a:spLocks noChangeAspect="1"/>
          </p:cNvSpPr>
          <p:nvPr/>
        </p:nvSpPr>
        <p:spPr bwMode="auto">
          <a:xfrm>
            <a:off x="7408029" y="1010322"/>
            <a:ext cx="707809" cy="697448"/>
          </a:xfrm>
          <a:custGeom>
            <a:avLst/>
            <a:gdLst>
              <a:gd name="T0" fmla="*/ 167 w 144"/>
              <a:gd name="T1" fmla="*/ 160 h 157"/>
              <a:gd name="T2" fmla="*/ 165 w 144"/>
              <a:gd name="T3" fmla="*/ 147 h 157"/>
              <a:gd name="T4" fmla="*/ 171 w 144"/>
              <a:gd name="T5" fmla="*/ 147 h 157"/>
              <a:gd name="T6" fmla="*/ 161 w 144"/>
              <a:gd name="T7" fmla="*/ 135 h 157"/>
              <a:gd name="T8" fmla="*/ 150 w 144"/>
              <a:gd name="T9" fmla="*/ 119 h 157"/>
              <a:gd name="T10" fmla="*/ 141 w 144"/>
              <a:gd name="T11" fmla="*/ 99 h 157"/>
              <a:gd name="T12" fmla="*/ 136 w 144"/>
              <a:gd name="T13" fmla="*/ 84 h 157"/>
              <a:gd name="T14" fmla="*/ 131 w 144"/>
              <a:gd name="T15" fmla="*/ 72 h 157"/>
              <a:gd name="T16" fmla="*/ 119 w 144"/>
              <a:gd name="T17" fmla="*/ 59 h 157"/>
              <a:gd name="T18" fmla="*/ 113 w 144"/>
              <a:gd name="T19" fmla="*/ 43 h 157"/>
              <a:gd name="T20" fmla="*/ 115 w 144"/>
              <a:gd name="T21" fmla="*/ 31 h 157"/>
              <a:gd name="T22" fmla="*/ 110 w 144"/>
              <a:gd name="T23" fmla="*/ 23 h 157"/>
              <a:gd name="T24" fmla="*/ 111 w 144"/>
              <a:gd name="T25" fmla="*/ 12 h 157"/>
              <a:gd name="T26" fmla="*/ 104 w 144"/>
              <a:gd name="T27" fmla="*/ 10 h 157"/>
              <a:gd name="T28" fmla="*/ 96 w 144"/>
              <a:gd name="T29" fmla="*/ 6 h 157"/>
              <a:gd name="T30" fmla="*/ 91 w 144"/>
              <a:gd name="T31" fmla="*/ 7 h 157"/>
              <a:gd name="T32" fmla="*/ 84 w 144"/>
              <a:gd name="T33" fmla="*/ 7 h 157"/>
              <a:gd name="T34" fmla="*/ 78 w 144"/>
              <a:gd name="T35" fmla="*/ 12 h 157"/>
              <a:gd name="T36" fmla="*/ 67 w 144"/>
              <a:gd name="T37" fmla="*/ 18 h 157"/>
              <a:gd name="T38" fmla="*/ 56 w 144"/>
              <a:gd name="T39" fmla="*/ 12 h 157"/>
              <a:gd name="T40" fmla="*/ 47 w 144"/>
              <a:gd name="T41" fmla="*/ 10 h 157"/>
              <a:gd name="T42" fmla="*/ 37 w 144"/>
              <a:gd name="T43" fmla="*/ 6 h 157"/>
              <a:gd name="T44" fmla="*/ 24 w 144"/>
              <a:gd name="T45" fmla="*/ 2 h 157"/>
              <a:gd name="T46" fmla="*/ 13 w 144"/>
              <a:gd name="T47" fmla="*/ 2 h 157"/>
              <a:gd name="T48" fmla="*/ 7 w 144"/>
              <a:gd name="T49" fmla="*/ 0 h 157"/>
              <a:gd name="T50" fmla="*/ 4 w 144"/>
              <a:gd name="T51" fmla="*/ 6 h 157"/>
              <a:gd name="T52" fmla="*/ 4 w 144"/>
              <a:gd name="T53" fmla="*/ 19 h 157"/>
              <a:gd name="T54" fmla="*/ 0 w 144"/>
              <a:gd name="T55" fmla="*/ 29 h 157"/>
              <a:gd name="T56" fmla="*/ 5 w 144"/>
              <a:gd name="T57" fmla="*/ 48 h 157"/>
              <a:gd name="T58" fmla="*/ 8 w 144"/>
              <a:gd name="T59" fmla="*/ 180 h 157"/>
              <a:gd name="T60" fmla="*/ 133 w 144"/>
              <a:gd name="T61" fmla="*/ 180 h 157"/>
              <a:gd name="T62" fmla="*/ 137 w 144"/>
              <a:gd name="T63" fmla="*/ 187 h 157"/>
              <a:gd name="T64" fmla="*/ 145 w 144"/>
              <a:gd name="T65" fmla="*/ 183 h 157"/>
              <a:gd name="T66" fmla="*/ 146 w 144"/>
              <a:gd name="T67" fmla="*/ 176 h 157"/>
              <a:gd name="T68" fmla="*/ 152 w 144"/>
              <a:gd name="T69" fmla="*/ 174 h 157"/>
              <a:gd name="T70" fmla="*/ 154 w 144"/>
              <a:gd name="T71" fmla="*/ 168 h 157"/>
              <a:gd name="T72" fmla="*/ 161 w 144"/>
              <a:gd name="T73" fmla="*/ 168 h 157"/>
              <a:gd name="T74" fmla="*/ 167 w 144"/>
              <a:gd name="T75" fmla="*/ 160 h 1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157"/>
              <a:gd name="T116" fmla="*/ 144 w 144"/>
              <a:gd name="T117" fmla="*/ 157 h 1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157">
                <a:moveTo>
                  <a:pt x="140" y="134"/>
                </a:moveTo>
                <a:cubicBezTo>
                  <a:pt x="140" y="131"/>
                  <a:pt x="137" y="126"/>
                  <a:pt x="138" y="123"/>
                </a:cubicBezTo>
                <a:cubicBezTo>
                  <a:pt x="138" y="121"/>
                  <a:pt x="144" y="124"/>
                  <a:pt x="143" y="123"/>
                </a:cubicBezTo>
                <a:cubicBezTo>
                  <a:pt x="142" y="118"/>
                  <a:pt x="137" y="117"/>
                  <a:pt x="135" y="113"/>
                </a:cubicBezTo>
                <a:cubicBezTo>
                  <a:pt x="132" y="109"/>
                  <a:pt x="129" y="104"/>
                  <a:pt x="126" y="99"/>
                </a:cubicBezTo>
                <a:cubicBezTo>
                  <a:pt x="123" y="94"/>
                  <a:pt x="121" y="89"/>
                  <a:pt x="118" y="83"/>
                </a:cubicBezTo>
                <a:cubicBezTo>
                  <a:pt x="116" y="79"/>
                  <a:pt x="115" y="74"/>
                  <a:pt x="114" y="70"/>
                </a:cubicBezTo>
                <a:cubicBezTo>
                  <a:pt x="113" y="66"/>
                  <a:pt x="112" y="63"/>
                  <a:pt x="110" y="60"/>
                </a:cubicBezTo>
                <a:cubicBezTo>
                  <a:pt x="108" y="56"/>
                  <a:pt x="103" y="53"/>
                  <a:pt x="100" y="49"/>
                </a:cubicBezTo>
                <a:cubicBezTo>
                  <a:pt x="98" y="45"/>
                  <a:pt x="96" y="41"/>
                  <a:pt x="95" y="36"/>
                </a:cubicBezTo>
                <a:cubicBezTo>
                  <a:pt x="94" y="33"/>
                  <a:pt x="96" y="30"/>
                  <a:pt x="96" y="26"/>
                </a:cubicBezTo>
                <a:cubicBezTo>
                  <a:pt x="95" y="24"/>
                  <a:pt x="93" y="22"/>
                  <a:pt x="92" y="19"/>
                </a:cubicBezTo>
                <a:cubicBezTo>
                  <a:pt x="92" y="16"/>
                  <a:pt x="95" y="13"/>
                  <a:pt x="93" y="10"/>
                </a:cubicBezTo>
                <a:cubicBezTo>
                  <a:pt x="92" y="8"/>
                  <a:pt x="89" y="9"/>
                  <a:pt x="87" y="8"/>
                </a:cubicBezTo>
                <a:cubicBezTo>
                  <a:pt x="84" y="7"/>
                  <a:pt x="82" y="5"/>
                  <a:pt x="80" y="5"/>
                </a:cubicBezTo>
                <a:cubicBezTo>
                  <a:pt x="78" y="5"/>
                  <a:pt x="77" y="6"/>
                  <a:pt x="76" y="6"/>
                </a:cubicBezTo>
                <a:cubicBezTo>
                  <a:pt x="74" y="7"/>
                  <a:pt x="72" y="5"/>
                  <a:pt x="70" y="6"/>
                </a:cubicBezTo>
                <a:cubicBezTo>
                  <a:pt x="68" y="6"/>
                  <a:pt x="67" y="9"/>
                  <a:pt x="65" y="10"/>
                </a:cubicBezTo>
                <a:cubicBezTo>
                  <a:pt x="62" y="12"/>
                  <a:pt x="59" y="15"/>
                  <a:pt x="56" y="15"/>
                </a:cubicBezTo>
                <a:cubicBezTo>
                  <a:pt x="53" y="15"/>
                  <a:pt x="50" y="11"/>
                  <a:pt x="47" y="10"/>
                </a:cubicBezTo>
                <a:cubicBezTo>
                  <a:pt x="45" y="9"/>
                  <a:pt x="42" y="9"/>
                  <a:pt x="39" y="8"/>
                </a:cubicBezTo>
                <a:cubicBezTo>
                  <a:pt x="36" y="7"/>
                  <a:pt x="34" y="6"/>
                  <a:pt x="31" y="5"/>
                </a:cubicBezTo>
                <a:cubicBezTo>
                  <a:pt x="28" y="4"/>
                  <a:pt x="24" y="2"/>
                  <a:pt x="20" y="2"/>
                </a:cubicBezTo>
                <a:cubicBezTo>
                  <a:pt x="17" y="1"/>
                  <a:pt x="14" y="3"/>
                  <a:pt x="11" y="2"/>
                </a:cubicBezTo>
                <a:cubicBezTo>
                  <a:pt x="9" y="2"/>
                  <a:pt x="7" y="1"/>
                  <a:pt x="6" y="0"/>
                </a:cubicBezTo>
                <a:cubicBezTo>
                  <a:pt x="5" y="1"/>
                  <a:pt x="3" y="3"/>
                  <a:pt x="3" y="5"/>
                </a:cubicBezTo>
                <a:cubicBezTo>
                  <a:pt x="2" y="9"/>
                  <a:pt x="4" y="13"/>
                  <a:pt x="3" y="16"/>
                </a:cubicBezTo>
                <a:cubicBezTo>
                  <a:pt x="3" y="19"/>
                  <a:pt x="0" y="21"/>
                  <a:pt x="0" y="24"/>
                </a:cubicBezTo>
                <a:cubicBezTo>
                  <a:pt x="0" y="29"/>
                  <a:pt x="3" y="34"/>
                  <a:pt x="4" y="40"/>
                </a:cubicBezTo>
                <a:cubicBezTo>
                  <a:pt x="6" y="77"/>
                  <a:pt x="6" y="113"/>
                  <a:pt x="7" y="150"/>
                </a:cubicBezTo>
                <a:cubicBezTo>
                  <a:pt x="42" y="150"/>
                  <a:pt x="76" y="148"/>
                  <a:pt x="111" y="150"/>
                </a:cubicBezTo>
                <a:cubicBezTo>
                  <a:pt x="114" y="150"/>
                  <a:pt x="113" y="155"/>
                  <a:pt x="115" y="156"/>
                </a:cubicBezTo>
                <a:cubicBezTo>
                  <a:pt x="117" y="157"/>
                  <a:pt x="120" y="155"/>
                  <a:pt x="121" y="153"/>
                </a:cubicBezTo>
                <a:cubicBezTo>
                  <a:pt x="122" y="151"/>
                  <a:pt x="121" y="149"/>
                  <a:pt x="122" y="147"/>
                </a:cubicBezTo>
                <a:cubicBezTo>
                  <a:pt x="123" y="145"/>
                  <a:pt x="125" y="146"/>
                  <a:pt x="127" y="145"/>
                </a:cubicBezTo>
                <a:cubicBezTo>
                  <a:pt x="128" y="143"/>
                  <a:pt x="128" y="141"/>
                  <a:pt x="129" y="140"/>
                </a:cubicBezTo>
                <a:cubicBezTo>
                  <a:pt x="131" y="139"/>
                  <a:pt x="133" y="141"/>
                  <a:pt x="135" y="140"/>
                </a:cubicBezTo>
                <a:cubicBezTo>
                  <a:pt x="137" y="138"/>
                  <a:pt x="139" y="136"/>
                  <a:pt x="140" y="134"/>
                </a:cubicBezTo>
                <a:close/>
              </a:path>
            </a:pathLst>
          </a:custGeom>
          <a:solidFill>
            <a:srgbClr val="66CCFF"/>
          </a:solidFill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300" name="Freeform 2611"/>
          <p:cNvSpPr>
            <a:spLocks noChangeAspect="1"/>
          </p:cNvSpPr>
          <p:nvPr/>
        </p:nvSpPr>
        <p:spPr bwMode="auto">
          <a:xfrm>
            <a:off x="7864811" y="1047420"/>
            <a:ext cx="172836" cy="237429"/>
          </a:xfrm>
          <a:custGeom>
            <a:avLst/>
            <a:gdLst>
              <a:gd name="T0" fmla="*/ 42 w 35"/>
              <a:gd name="T1" fmla="*/ 31 h 53"/>
              <a:gd name="T2" fmla="*/ 37 w 35"/>
              <a:gd name="T3" fmla="*/ 37 h 53"/>
              <a:gd name="T4" fmla="*/ 37 w 35"/>
              <a:gd name="T5" fmla="*/ 47 h 53"/>
              <a:gd name="T6" fmla="*/ 34 w 35"/>
              <a:gd name="T7" fmla="*/ 52 h 53"/>
              <a:gd name="T8" fmla="*/ 35 w 35"/>
              <a:gd name="T9" fmla="*/ 62 h 53"/>
              <a:gd name="T10" fmla="*/ 34 w 35"/>
              <a:gd name="T11" fmla="*/ 64 h 53"/>
              <a:gd name="T12" fmla="*/ 23 w 35"/>
              <a:gd name="T13" fmla="*/ 57 h 53"/>
              <a:gd name="T14" fmla="*/ 20 w 35"/>
              <a:gd name="T15" fmla="*/ 50 h 53"/>
              <a:gd name="T16" fmla="*/ 8 w 35"/>
              <a:gd name="T17" fmla="*/ 35 h 53"/>
              <a:gd name="T18" fmla="*/ 8 w 35"/>
              <a:gd name="T19" fmla="*/ 30 h 53"/>
              <a:gd name="T20" fmla="*/ 5 w 35"/>
              <a:gd name="T21" fmla="*/ 22 h 53"/>
              <a:gd name="T22" fmla="*/ 1 w 35"/>
              <a:gd name="T23" fmla="*/ 12 h 53"/>
              <a:gd name="T24" fmla="*/ 2 w 35"/>
              <a:gd name="T25" fmla="*/ 2 h 53"/>
              <a:gd name="T26" fmla="*/ 11 w 35"/>
              <a:gd name="T27" fmla="*/ 0 h 53"/>
              <a:gd name="T28" fmla="*/ 20 w 35"/>
              <a:gd name="T29" fmla="*/ 2 h 53"/>
              <a:gd name="T30" fmla="*/ 29 w 35"/>
              <a:gd name="T31" fmla="*/ 1 h 53"/>
              <a:gd name="T32" fmla="*/ 42 w 35"/>
              <a:gd name="T33" fmla="*/ 31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53"/>
              <a:gd name="T53" fmla="*/ 35 w 3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53">
                <a:moveTo>
                  <a:pt x="35" y="26"/>
                </a:moveTo>
                <a:cubicBezTo>
                  <a:pt x="33" y="27"/>
                  <a:pt x="31" y="29"/>
                  <a:pt x="31" y="31"/>
                </a:cubicBezTo>
                <a:cubicBezTo>
                  <a:pt x="30" y="34"/>
                  <a:pt x="32" y="36"/>
                  <a:pt x="31" y="39"/>
                </a:cubicBezTo>
                <a:cubicBezTo>
                  <a:pt x="31" y="40"/>
                  <a:pt x="28" y="41"/>
                  <a:pt x="28" y="43"/>
                </a:cubicBezTo>
                <a:cubicBezTo>
                  <a:pt x="28" y="46"/>
                  <a:pt x="29" y="48"/>
                  <a:pt x="29" y="51"/>
                </a:cubicBezTo>
                <a:cubicBezTo>
                  <a:pt x="29" y="52"/>
                  <a:pt x="29" y="53"/>
                  <a:pt x="28" y="53"/>
                </a:cubicBezTo>
                <a:cubicBezTo>
                  <a:pt x="25" y="52"/>
                  <a:pt x="21" y="50"/>
                  <a:pt x="19" y="47"/>
                </a:cubicBezTo>
                <a:cubicBezTo>
                  <a:pt x="17" y="46"/>
                  <a:pt x="18" y="43"/>
                  <a:pt x="17" y="41"/>
                </a:cubicBezTo>
                <a:cubicBezTo>
                  <a:pt x="14" y="37"/>
                  <a:pt x="10" y="33"/>
                  <a:pt x="7" y="29"/>
                </a:cubicBezTo>
                <a:cubicBezTo>
                  <a:pt x="6" y="28"/>
                  <a:pt x="7" y="26"/>
                  <a:pt x="7" y="25"/>
                </a:cubicBezTo>
                <a:cubicBezTo>
                  <a:pt x="6" y="23"/>
                  <a:pt x="5" y="20"/>
                  <a:pt x="4" y="18"/>
                </a:cubicBezTo>
                <a:cubicBezTo>
                  <a:pt x="3" y="15"/>
                  <a:pt x="1" y="13"/>
                  <a:pt x="1" y="10"/>
                </a:cubicBezTo>
                <a:cubicBezTo>
                  <a:pt x="1" y="7"/>
                  <a:pt x="0" y="4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12" y="0"/>
                  <a:pt x="15" y="2"/>
                  <a:pt x="17" y="2"/>
                </a:cubicBezTo>
                <a:cubicBezTo>
                  <a:pt x="20" y="2"/>
                  <a:pt x="22" y="1"/>
                  <a:pt x="24" y="1"/>
                </a:cubicBezTo>
                <a:lnTo>
                  <a:pt x="35" y="26"/>
                </a:ln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348" name="Freeform 2659"/>
          <p:cNvSpPr>
            <a:spLocks noChangeAspect="1"/>
          </p:cNvSpPr>
          <p:nvPr/>
        </p:nvSpPr>
        <p:spPr bwMode="auto">
          <a:xfrm>
            <a:off x="8429836" y="2342519"/>
            <a:ext cx="641966" cy="871811"/>
          </a:xfrm>
          <a:custGeom>
            <a:avLst/>
            <a:gdLst>
              <a:gd name="T0" fmla="*/ 11 w 130"/>
              <a:gd name="T1" fmla="*/ 139 h 196"/>
              <a:gd name="T2" fmla="*/ 7 w 130"/>
              <a:gd name="T3" fmla="*/ 150 h 196"/>
              <a:gd name="T4" fmla="*/ 0 w 130"/>
              <a:gd name="T5" fmla="*/ 158 h 196"/>
              <a:gd name="T6" fmla="*/ 0 w 130"/>
              <a:gd name="T7" fmla="*/ 223 h 196"/>
              <a:gd name="T8" fmla="*/ 10 w 130"/>
              <a:gd name="T9" fmla="*/ 235 h 196"/>
              <a:gd name="T10" fmla="*/ 16 w 130"/>
              <a:gd name="T11" fmla="*/ 221 h 196"/>
              <a:gd name="T12" fmla="*/ 31 w 130"/>
              <a:gd name="T13" fmla="*/ 205 h 196"/>
              <a:gd name="T14" fmla="*/ 46 w 130"/>
              <a:gd name="T15" fmla="*/ 189 h 196"/>
              <a:gd name="T16" fmla="*/ 52 w 130"/>
              <a:gd name="T17" fmla="*/ 186 h 196"/>
              <a:gd name="T18" fmla="*/ 56 w 130"/>
              <a:gd name="T19" fmla="*/ 179 h 196"/>
              <a:gd name="T20" fmla="*/ 70 w 130"/>
              <a:gd name="T21" fmla="*/ 171 h 196"/>
              <a:gd name="T22" fmla="*/ 79 w 130"/>
              <a:gd name="T23" fmla="*/ 167 h 196"/>
              <a:gd name="T24" fmla="*/ 90 w 130"/>
              <a:gd name="T25" fmla="*/ 153 h 196"/>
              <a:gd name="T26" fmla="*/ 101 w 130"/>
              <a:gd name="T27" fmla="*/ 139 h 196"/>
              <a:gd name="T28" fmla="*/ 110 w 130"/>
              <a:gd name="T29" fmla="*/ 122 h 196"/>
              <a:gd name="T30" fmla="*/ 125 w 130"/>
              <a:gd name="T31" fmla="*/ 101 h 196"/>
              <a:gd name="T32" fmla="*/ 124 w 130"/>
              <a:gd name="T33" fmla="*/ 96 h 196"/>
              <a:gd name="T34" fmla="*/ 136 w 130"/>
              <a:gd name="T35" fmla="*/ 76 h 196"/>
              <a:gd name="T36" fmla="*/ 134 w 130"/>
              <a:gd name="T37" fmla="*/ 71 h 196"/>
              <a:gd name="T38" fmla="*/ 140 w 130"/>
              <a:gd name="T39" fmla="*/ 66 h 196"/>
              <a:gd name="T40" fmla="*/ 145 w 130"/>
              <a:gd name="T41" fmla="*/ 54 h 196"/>
              <a:gd name="T42" fmla="*/ 150 w 130"/>
              <a:gd name="T43" fmla="*/ 43 h 196"/>
              <a:gd name="T44" fmla="*/ 150 w 130"/>
              <a:gd name="T45" fmla="*/ 30 h 196"/>
              <a:gd name="T46" fmla="*/ 154 w 130"/>
              <a:gd name="T47" fmla="*/ 23 h 196"/>
              <a:gd name="T48" fmla="*/ 152 w 130"/>
              <a:gd name="T49" fmla="*/ 12 h 196"/>
              <a:gd name="T50" fmla="*/ 155 w 130"/>
              <a:gd name="T51" fmla="*/ 2 h 196"/>
              <a:gd name="T52" fmla="*/ 148 w 130"/>
              <a:gd name="T53" fmla="*/ 0 h 196"/>
              <a:gd name="T54" fmla="*/ 144 w 130"/>
              <a:gd name="T55" fmla="*/ 1 h 196"/>
              <a:gd name="T56" fmla="*/ 139 w 130"/>
              <a:gd name="T57" fmla="*/ 6 h 196"/>
              <a:gd name="T58" fmla="*/ 127 w 130"/>
              <a:gd name="T59" fmla="*/ 10 h 196"/>
              <a:gd name="T60" fmla="*/ 120 w 130"/>
              <a:gd name="T61" fmla="*/ 13 h 196"/>
              <a:gd name="T62" fmla="*/ 113 w 130"/>
              <a:gd name="T63" fmla="*/ 11 h 196"/>
              <a:gd name="T64" fmla="*/ 107 w 130"/>
              <a:gd name="T65" fmla="*/ 14 h 196"/>
              <a:gd name="T66" fmla="*/ 96 w 130"/>
              <a:gd name="T67" fmla="*/ 14 h 196"/>
              <a:gd name="T68" fmla="*/ 88 w 130"/>
              <a:gd name="T69" fmla="*/ 19 h 196"/>
              <a:gd name="T70" fmla="*/ 77 w 130"/>
              <a:gd name="T71" fmla="*/ 23 h 196"/>
              <a:gd name="T72" fmla="*/ 71 w 130"/>
              <a:gd name="T73" fmla="*/ 22 h 196"/>
              <a:gd name="T74" fmla="*/ 59 w 130"/>
              <a:gd name="T75" fmla="*/ 26 h 196"/>
              <a:gd name="T76" fmla="*/ 47 w 130"/>
              <a:gd name="T77" fmla="*/ 25 h 196"/>
              <a:gd name="T78" fmla="*/ 41 w 130"/>
              <a:gd name="T79" fmla="*/ 19 h 196"/>
              <a:gd name="T80" fmla="*/ 41 w 130"/>
              <a:gd name="T81" fmla="*/ 14 h 196"/>
              <a:gd name="T82" fmla="*/ 35 w 130"/>
              <a:gd name="T83" fmla="*/ 12 h 196"/>
              <a:gd name="T84" fmla="*/ 31 w 130"/>
              <a:gd name="T85" fmla="*/ 14 h 196"/>
              <a:gd name="T86" fmla="*/ 28 w 130"/>
              <a:gd name="T87" fmla="*/ 17 h 196"/>
              <a:gd name="T88" fmla="*/ 22 w 130"/>
              <a:gd name="T89" fmla="*/ 28 h 196"/>
              <a:gd name="T90" fmla="*/ 31 w 130"/>
              <a:gd name="T91" fmla="*/ 37 h 196"/>
              <a:gd name="T92" fmla="*/ 34 w 130"/>
              <a:gd name="T93" fmla="*/ 43 h 196"/>
              <a:gd name="T94" fmla="*/ 41 w 130"/>
              <a:gd name="T95" fmla="*/ 50 h 196"/>
              <a:gd name="T96" fmla="*/ 90 w 130"/>
              <a:gd name="T97" fmla="*/ 70 h 196"/>
              <a:gd name="T98" fmla="*/ 104 w 130"/>
              <a:gd name="T99" fmla="*/ 67 h 196"/>
              <a:gd name="T100" fmla="*/ 60 w 130"/>
              <a:gd name="T101" fmla="*/ 121 h 196"/>
              <a:gd name="T102" fmla="*/ 43 w 130"/>
              <a:gd name="T103" fmla="*/ 122 h 196"/>
              <a:gd name="T104" fmla="*/ 26 w 130"/>
              <a:gd name="T105" fmla="*/ 129 h 196"/>
              <a:gd name="T106" fmla="*/ 11 w 130"/>
              <a:gd name="T107" fmla="*/ 139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"/>
              <a:gd name="T163" fmla="*/ 0 h 196"/>
              <a:gd name="T164" fmla="*/ 130 w 130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" h="196">
                <a:moveTo>
                  <a:pt x="9" y="116"/>
                </a:moveTo>
                <a:cubicBezTo>
                  <a:pt x="8" y="119"/>
                  <a:pt x="9" y="123"/>
                  <a:pt x="6" y="125"/>
                </a:cubicBezTo>
                <a:lnTo>
                  <a:pt x="0" y="132"/>
                </a:lnTo>
                <a:lnTo>
                  <a:pt x="0" y="186"/>
                </a:lnTo>
                <a:lnTo>
                  <a:pt x="8" y="196"/>
                </a:lnTo>
                <a:cubicBezTo>
                  <a:pt x="9" y="192"/>
                  <a:pt x="11" y="188"/>
                  <a:pt x="13" y="184"/>
                </a:cubicBezTo>
                <a:cubicBezTo>
                  <a:pt x="17" y="179"/>
                  <a:pt x="21" y="175"/>
                  <a:pt x="26" y="171"/>
                </a:cubicBezTo>
                <a:cubicBezTo>
                  <a:pt x="30" y="166"/>
                  <a:pt x="34" y="162"/>
                  <a:pt x="38" y="158"/>
                </a:cubicBezTo>
                <a:cubicBezTo>
                  <a:pt x="39" y="157"/>
                  <a:pt x="41" y="156"/>
                  <a:pt x="43" y="155"/>
                </a:cubicBezTo>
                <a:cubicBezTo>
                  <a:pt x="45" y="153"/>
                  <a:pt x="46" y="150"/>
                  <a:pt x="47" y="149"/>
                </a:cubicBezTo>
                <a:cubicBezTo>
                  <a:pt x="51" y="146"/>
                  <a:pt x="54" y="145"/>
                  <a:pt x="58" y="143"/>
                </a:cubicBezTo>
                <a:cubicBezTo>
                  <a:pt x="61" y="141"/>
                  <a:pt x="64" y="141"/>
                  <a:pt x="66" y="139"/>
                </a:cubicBezTo>
                <a:cubicBezTo>
                  <a:pt x="70" y="136"/>
                  <a:pt x="72" y="132"/>
                  <a:pt x="75" y="128"/>
                </a:cubicBezTo>
                <a:cubicBezTo>
                  <a:pt x="78" y="124"/>
                  <a:pt x="81" y="120"/>
                  <a:pt x="84" y="116"/>
                </a:cubicBezTo>
                <a:cubicBezTo>
                  <a:pt x="87" y="111"/>
                  <a:pt x="90" y="106"/>
                  <a:pt x="92" y="102"/>
                </a:cubicBezTo>
                <a:cubicBezTo>
                  <a:pt x="96" y="96"/>
                  <a:pt x="100" y="90"/>
                  <a:pt x="104" y="84"/>
                </a:cubicBezTo>
                <a:cubicBezTo>
                  <a:pt x="104" y="83"/>
                  <a:pt x="103" y="81"/>
                  <a:pt x="103" y="80"/>
                </a:cubicBezTo>
                <a:cubicBezTo>
                  <a:pt x="106" y="74"/>
                  <a:pt x="110" y="69"/>
                  <a:pt x="113" y="63"/>
                </a:cubicBezTo>
                <a:cubicBezTo>
                  <a:pt x="113" y="62"/>
                  <a:pt x="112" y="60"/>
                  <a:pt x="112" y="59"/>
                </a:cubicBezTo>
                <a:cubicBezTo>
                  <a:pt x="113" y="58"/>
                  <a:pt x="116" y="57"/>
                  <a:pt x="117" y="55"/>
                </a:cubicBezTo>
                <a:cubicBezTo>
                  <a:pt x="119" y="52"/>
                  <a:pt x="120" y="48"/>
                  <a:pt x="121" y="45"/>
                </a:cubicBezTo>
                <a:cubicBezTo>
                  <a:pt x="122" y="42"/>
                  <a:pt x="124" y="39"/>
                  <a:pt x="125" y="36"/>
                </a:cubicBezTo>
                <a:cubicBezTo>
                  <a:pt x="125" y="32"/>
                  <a:pt x="124" y="28"/>
                  <a:pt x="125" y="25"/>
                </a:cubicBezTo>
                <a:cubicBezTo>
                  <a:pt x="125" y="23"/>
                  <a:pt x="128" y="21"/>
                  <a:pt x="128" y="19"/>
                </a:cubicBezTo>
                <a:cubicBezTo>
                  <a:pt x="128" y="16"/>
                  <a:pt x="127" y="13"/>
                  <a:pt x="127" y="10"/>
                </a:cubicBezTo>
                <a:cubicBezTo>
                  <a:pt x="127" y="7"/>
                  <a:pt x="130" y="5"/>
                  <a:pt x="129" y="2"/>
                </a:cubicBezTo>
                <a:cubicBezTo>
                  <a:pt x="128" y="0"/>
                  <a:pt x="125" y="0"/>
                  <a:pt x="123" y="0"/>
                </a:cubicBezTo>
                <a:cubicBezTo>
                  <a:pt x="121" y="0"/>
                  <a:pt x="120" y="1"/>
                  <a:pt x="120" y="1"/>
                </a:cubicBezTo>
                <a:cubicBezTo>
                  <a:pt x="118" y="2"/>
                  <a:pt x="117" y="4"/>
                  <a:pt x="116" y="5"/>
                </a:cubicBezTo>
                <a:cubicBezTo>
                  <a:pt x="113" y="7"/>
                  <a:pt x="109" y="7"/>
                  <a:pt x="106" y="8"/>
                </a:cubicBezTo>
                <a:cubicBezTo>
                  <a:pt x="104" y="9"/>
                  <a:pt x="103" y="10"/>
                  <a:pt x="100" y="11"/>
                </a:cubicBezTo>
                <a:cubicBezTo>
                  <a:pt x="98" y="11"/>
                  <a:pt x="96" y="9"/>
                  <a:pt x="94" y="9"/>
                </a:cubicBezTo>
                <a:cubicBezTo>
                  <a:pt x="92" y="9"/>
                  <a:pt x="91" y="12"/>
                  <a:pt x="89" y="12"/>
                </a:cubicBezTo>
                <a:cubicBezTo>
                  <a:pt x="86" y="13"/>
                  <a:pt x="83" y="11"/>
                  <a:pt x="80" y="12"/>
                </a:cubicBezTo>
                <a:cubicBezTo>
                  <a:pt x="77" y="13"/>
                  <a:pt x="75" y="15"/>
                  <a:pt x="73" y="16"/>
                </a:cubicBezTo>
                <a:cubicBezTo>
                  <a:pt x="70" y="18"/>
                  <a:pt x="67" y="19"/>
                  <a:pt x="64" y="19"/>
                </a:cubicBezTo>
                <a:cubicBezTo>
                  <a:pt x="63" y="19"/>
                  <a:pt x="61" y="18"/>
                  <a:pt x="59" y="18"/>
                </a:cubicBezTo>
                <a:cubicBezTo>
                  <a:pt x="56" y="19"/>
                  <a:pt x="53" y="22"/>
                  <a:pt x="49" y="22"/>
                </a:cubicBezTo>
                <a:cubicBezTo>
                  <a:pt x="46" y="23"/>
                  <a:pt x="42" y="22"/>
                  <a:pt x="39" y="21"/>
                </a:cubicBezTo>
                <a:cubicBezTo>
                  <a:pt x="37" y="20"/>
                  <a:pt x="35" y="18"/>
                  <a:pt x="34" y="16"/>
                </a:cubicBezTo>
                <a:cubicBezTo>
                  <a:pt x="33" y="15"/>
                  <a:pt x="35" y="13"/>
                  <a:pt x="34" y="12"/>
                </a:cubicBezTo>
                <a:cubicBezTo>
                  <a:pt x="32" y="11"/>
                  <a:pt x="31" y="11"/>
                  <a:pt x="29" y="10"/>
                </a:cubicBezTo>
                <a:cubicBezTo>
                  <a:pt x="28" y="11"/>
                  <a:pt x="27" y="11"/>
                  <a:pt x="26" y="12"/>
                </a:cubicBezTo>
                <a:cubicBezTo>
                  <a:pt x="25" y="13"/>
                  <a:pt x="24" y="14"/>
                  <a:pt x="23" y="14"/>
                </a:cubicBezTo>
                <a:cubicBezTo>
                  <a:pt x="21" y="17"/>
                  <a:pt x="17" y="20"/>
                  <a:pt x="18" y="23"/>
                </a:cubicBezTo>
                <a:cubicBezTo>
                  <a:pt x="19" y="27"/>
                  <a:pt x="24" y="28"/>
                  <a:pt x="26" y="31"/>
                </a:cubicBezTo>
                <a:cubicBezTo>
                  <a:pt x="27" y="32"/>
                  <a:pt x="27" y="34"/>
                  <a:pt x="28" y="36"/>
                </a:cubicBezTo>
                <a:cubicBezTo>
                  <a:pt x="30" y="38"/>
                  <a:pt x="31" y="41"/>
                  <a:pt x="34" y="42"/>
                </a:cubicBezTo>
                <a:lnTo>
                  <a:pt x="75" y="58"/>
                </a:lnTo>
                <a:cubicBezTo>
                  <a:pt x="79" y="59"/>
                  <a:pt x="90" y="53"/>
                  <a:pt x="87" y="56"/>
                </a:cubicBezTo>
                <a:lnTo>
                  <a:pt x="50" y="101"/>
                </a:lnTo>
                <a:cubicBezTo>
                  <a:pt x="47" y="105"/>
                  <a:pt x="40" y="101"/>
                  <a:pt x="36" y="102"/>
                </a:cubicBezTo>
                <a:cubicBezTo>
                  <a:pt x="31" y="103"/>
                  <a:pt x="27" y="106"/>
                  <a:pt x="22" y="108"/>
                </a:cubicBezTo>
                <a:cubicBezTo>
                  <a:pt x="18" y="110"/>
                  <a:pt x="13" y="114"/>
                  <a:pt x="9" y="116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349" name="Freeform 2660"/>
          <p:cNvSpPr>
            <a:spLocks noChangeAspect="1"/>
          </p:cNvSpPr>
          <p:nvPr/>
        </p:nvSpPr>
        <p:spPr bwMode="auto">
          <a:xfrm>
            <a:off x="7564405" y="4983546"/>
            <a:ext cx="148145" cy="144686"/>
          </a:xfrm>
          <a:custGeom>
            <a:avLst/>
            <a:gdLst>
              <a:gd name="T0" fmla="*/ 23 w 30"/>
              <a:gd name="T1" fmla="*/ 0 h 32"/>
              <a:gd name="T2" fmla="*/ 35 w 30"/>
              <a:gd name="T3" fmla="*/ 11 h 32"/>
              <a:gd name="T4" fmla="*/ 35 w 30"/>
              <a:gd name="T5" fmla="*/ 18 h 32"/>
              <a:gd name="T6" fmla="*/ 29 w 30"/>
              <a:gd name="T7" fmla="*/ 28 h 32"/>
              <a:gd name="T8" fmla="*/ 25 w 30"/>
              <a:gd name="T9" fmla="*/ 29 h 32"/>
              <a:gd name="T10" fmla="*/ 19 w 30"/>
              <a:gd name="T11" fmla="*/ 29 h 32"/>
              <a:gd name="T12" fmla="*/ 14 w 30"/>
              <a:gd name="T13" fmla="*/ 38 h 32"/>
              <a:gd name="T14" fmla="*/ 10 w 30"/>
              <a:gd name="T15" fmla="*/ 38 h 32"/>
              <a:gd name="T16" fmla="*/ 5 w 30"/>
              <a:gd name="T17" fmla="*/ 32 h 32"/>
              <a:gd name="T18" fmla="*/ 1 w 30"/>
              <a:gd name="T19" fmla="*/ 26 h 32"/>
              <a:gd name="T20" fmla="*/ 1 w 30"/>
              <a:gd name="T21" fmla="*/ 18 h 32"/>
              <a:gd name="T22" fmla="*/ 7 w 30"/>
              <a:gd name="T23" fmla="*/ 15 h 32"/>
              <a:gd name="T24" fmla="*/ 13 w 30"/>
              <a:gd name="T25" fmla="*/ 6 h 32"/>
              <a:gd name="T26" fmla="*/ 19 w 30"/>
              <a:gd name="T27" fmla="*/ 4 h 32"/>
              <a:gd name="T28" fmla="*/ 23 w 30"/>
              <a:gd name="T29" fmla="*/ 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2"/>
              <a:gd name="T47" fmla="*/ 30 w 3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2">
                <a:moveTo>
                  <a:pt x="19" y="0"/>
                </a:moveTo>
                <a:cubicBezTo>
                  <a:pt x="23" y="2"/>
                  <a:pt x="26" y="6"/>
                  <a:pt x="29" y="9"/>
                </a:cubicBezTo>
                <a:cubicBezTo>
                  <a:pt x="30" y="11"/>
                  <a:pt x="30" y="13"/>
                  <a:pt x="29" y="15"/>
                </a:cubicBezTo>
                <a:cubicBezTo>
                  <a:pt x="28" y="18"/>
                  <a:pt x="26" y="20"/>
                  <a:pt x="24" y="23"/>
                </a:cubicBezTo>
                <a:cubicBezTo>
                  <a:pt x="23" y="24"/>
                  <a:pt x="22" y="24"/>
                  <a:pt x="21" y="24"/>
                </a:cubicBezTo>
                <a:cubicBezTo>
                  <a:pt x="19" y="24"/>
                  <a:pt x="17" y="23"/>
                  <a:pt x="16" y="24"/>
                </a:cubicBezTo>
                <a:cubicBezTo>
                  <a:pt x="14" y="26"/>
                  <a:pt x="14" y="30"/>
                  <a:pt x="12" y="31"/>
                </a:cubicBezTo>
                <a:cubicBezTo>
                  <a:pt x="11" y="32"/>
                  <a:pt x="9" y="32"/>
                  <a:pt x="8" y="31"/>
                </a:cubicBezTo>
                <a:cubicBezTo>
                  <a:pt x="6" y="30"/>
                  <a:pt x="5" y="28"/>
                  <a:pt x="4" y="26"/>
                </a:cubicBezTo>
                <a:cubicBezTo>
                  <a:pt x="3" y="24"/>
                  <a:pt x="2" y="23"/>
                  <a:pt x="1" y="21"/>
                </a:cubicBezTo>
                <a:cubicBezTo>
                  <a:pt x="1" y="19"/>
                  <a:pt x="0" y="17"/>
                  <a:pt x="1" y="15"/>
                </a:cubicBezTo>
                <a:cubicBezTo>
                  <a:pt x="2" y="14"/>
                  <a:pt x="5" y="14"/>
                  <a:pt x="6" y="12"/>
                </a:cubicBezTo>
                <a:cubicBezTo>
                  <a:pt x="8" y="10"/>
                  <a:pt x="8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17" y="3"/>
                  <a:pt x="18" y="0"/>
                  <a:pt x="19" y="0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411" name="Freeform 2722"/>
          <p:cNvSpPr>
            <a:spLocks noChangeAspect="1"/>
          </p:cNvSpPr>
          <p:nvPr/>
        </p:nvSpPr>
        <p:spPr bwMode="auto">
          <a:xfrm>
            <a:off x="5560321" y="698694"/>
            <a:ext cx="16461" cy="11130"/>
          </a:xfrm>
          <a:custGeom>
            <a:avLst/>
            <a:gdLst>
              <a:gd name="T0" fmla="*/ 0 w 4"/>
              <a:gd name="T1" fmla="*/ 2 h 3"/>
              <a:gd name="T2" fmla="*/ 2 w 4"/>
              <a:gd name="T3" fmla="*/ 1 h 3"/>
              <a:gd name="T4" fmla="*/ 3 w 4"/>
              <a:gd name="T5" fmla="*/ 0 h 3"/>
              <a:gd name="T6" fmla="*/ 4 w 4"/>
              <a:gd name="T7" fmla="*/ 2 h 3"/>
              <a:gd name="T8" fmla="*/ 2 w 4"/>
              <a:gd name="T9" fmla="*/ 3 h 3"/>
              <a:gd name="T10" fmla="*/ 0 w 4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noFill/>
          <a:ln w="3175" cap="rnd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 bwMode="auto">
          <a:xfrm>
            <a:off x="7368961" y="2256161"/>
            <a:ext cx="694987" cy="163178"/>
          </a:xfrm>
          <a:custGeom>
            <a:avLst/>
            <a:gdLst>
              <a:gd name="connsiteX0" fmla="*/ 0 w 266700"/>
              <a:gd name="connsiteY0" fmla="*/ 66675 h 66675"/>
              <a:gd name="connsiteX1" fmla="*/ 14288 w 266700"/>
              <a:gd name="connsiteY1" fmla="*/ 54769 h 66675"/>
              <a:gd name="connsiteX2" fmla="*/ 21432 w 266700"/>
              <a:gd name="connsiteY2" fmla="*/ 50007 h 66675"/>
              <a:gd name="connsiteX3" fmla="*/ 26194 w 266700"/>
              <a:gd name="connsiteY3" fmla="*/ 42863 h 66675"/>
              <a:gd name="connsiteX4" fmla="*/ 50007 w 266700"/>
              <a:gd name="connsiteY4" fmla="*/ 35719 h 66675"/>
              <a:gd name="connsiteX5" fmla="*/ 173832 w 266700"/>
              <a:gd name="connsiteY5" fmla="*/ 38100 h 66675"/>
              <a:gd name="connsiteX6" fmla="*/ 180975 w 266700"/>
              <a:gd name="connsiteY6" fmla="*/ 33338 h 66675"/>
              <a:gd name="connsiteX7" fmla="*/ 183357 w 266700"/>
              <a:gd name="connsiteY7" fmla="*/ 26194 h 66675"/>
              <a:gd name="connsiteX8" fmla="*/ 185738 w 266700"/>
              <a:gd name="connsiteY8" fmla="*/ 2382 h 66675"/>
              <a:gd name="connsiteX9" fmla="*/ 192882 w 266700"/>
              <a:gd name="connsiteY9" fmla="*/ 0 h 66675"/>
              <a:gd name="connsiteX10" fmla="*/ 204788 w 266700"/>
              <a:gd name="connsiteY10" fmla="*/ 2382 h 66675"/>
              <a:gd name="connsiteX11" fmla="*/ 209550 w 266700"/>
              <a:gd name="connsiteY11" fmla="*/ 9525 h 66675"/>
              <a:gd name="connsiteX12" fmla="*/ 214313 w 266700"/>
              <a:gd name="connsiteY12" fmla="*/ 30957 h 66675"/>
              <a:gd name="connsiteX13" fmla="*/ 219075 w 266700"/>
              <a:gd name="connsiteY13" fmla="*/ 38100 h 66675"/>
              <a:gd name="connsiteX14" fmla="*/ 226219 w 266700"/>
              <a:gd name="connsiteY14" fmla="*/ 40482 h 66675"/>
              <a:gd name="connsiteX15" fmla="*/ 242888 w 266700"/>
              <a:gd name="connsiteY15" fmla="*/ 42863 h 66675"/>
              <a:gd name="connsiteX16" fmla="*/ 259557 w 266700"/>
              <a:gd name="connsiteY16" fmla="*/ 59532 h 66675"/>
              <a:gd name="connsiteX17" fmla="*/ 266700 w 266700"/>
              <a:gd name="connsiteY17" fmla="*/ 59532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700" h="66675">
                <a:moveTo>
                  <a:pt x="0" y="66675"/>
                </a:moveTo>
                <a:cubicBezTo>
                  <a:pt x="4763" y="62706"/>
                  <a:pt x="9394" y="58575"/>
                  <a:pt x="14288" y="54769"/>
                </a:cubicBezTo>
                <a:cubicBezTo>
                  <a:pt x="16547" y="53012"/>
                  <a:pt x="19408" y="52031"/>
                  <a:pt x="21432" y="50007"/>
                </a:cubicBezTo>
                <a:cubicBezTo>
                  <a:pt x="23456" y="47983"/>
                  <a:pt x="23767" y="44380"/>
                  <a:pt x="26194" y="42863"/>
                </a:cubicBezTo>
                <a:cubicBezTo>
                  <a:pt x="30061" y="40446"/>
                  <a:pt x="44429" y="37113"/>
                  <a:pt x="50007" y="35719"/>
                </a:cubicBezTo>
                <a:cubicBezTo>
                  <a:pt x="146845" y="41253"/>
                  <a:pt x="105572" y="42117"/>
                  <a:pt x="173832" y="38100"/>
                </a:cubicBezTo>
                <a:cubicBezTo>
                  <a:pt x="176213" y="36513"/>
                  <a:pt x="179187" y="35573"/>
                  <a:pt x="180975" y="33338"/>
                </a:cubicBezTo>
                <a:cubicBezTo>
                  <a:pt x="182543" y="31378"/>
                  <a:pt x="182975" y="28675"/>
                  <a:pt x="183357" y="26194"/>
                </a:cubicBezTo>
                <a:cubicBezTo>
                  <a:pt x="184570" y="18310"/>
                  <a:pt x="183012" y="9879"/>
                  <a:pt x="185738" y="2382"/>
                </a:cubicBezTo>
                <a:cubicBezTo>
                  <a:pt x="186596" y="23"/>
                  <a:pt x="190501" y="794"/>
                  <a:pt x="192882" y="0"/>
                </a:cubicBezTo>
                <a:cubicBezTo>
                  <a:pt x="196851" y="794"/>
                  <a:pt x="201274" y="374"/>
                  <a:pt x="204788" y="2382"/>
                </a:cubicBezTo>
                <a:cubicBezTo>
                  <a:pt x="207273" y="3802"/>
                  <a:pt x="208545" y="6846"/>
                  <a:pt x="209550" y="9525"/>
                </a:cubicBezTo>
                <a:cubicBezTo>
                  <a:pt x="212934" y="18548"/>
                  <a:pt x="210659" y="22431"/>
                  <a:pt x="214313" y="30957"/>
                </a:cubicBezTo>
                <a:cubicBezTo>
                  <a:pt x="215440" y="33587"/>
                  <a:pt x="216840" y="36312"/>
                  <a:pt x="219075" y="38100"/>
                </a:cubicBezTo>
                <a:cubicBezTo>
                  <a:pt x="221035" y="39668"/>
                  <a:pt x="223758" y="39990"/>
                  <a:pt x="226219" y="40482"/>
                </a:cubicBezTo>
                <a:cubicBezTo>
                  <a:pt x="231723" y="41583"/>
                  <a:pt x="237332" y="42069"/>
                  <a:pt x="242888" y="42863"/>
                </a:cubicBezTo>
                <a:cubicBezTo>
                  <a:pt x="250221" y="53862"/>
                  <a:pt x="248555" y="57698"/>
                  <a:pt x="259557" y="59532"/>
                </a:cubicBezTo>
                <a:cubicBezTo>
                  <a:pt x="261906" y="59924"/>
                  <a:pt x="264319" y="59532"/>
                  <a:pt x="266700" y="59532"/>
                </a:cubicBezTo>
              </a:path>
            </a:pathLst>
          </a:custGeom>
          <a:noFill/>
          <a:ln w="31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96" name="Group 1195"/>
          <p:cNvGrpSpPr/>
          <p:nvPr/>
        </p:nvGrpSpPr>
        <p:grpSpPr>
          <a:xfrm>
            <a:off x="4798823" y="1441588"/>
            <a:ext cx="2090499" cy="1380058"/>
            <a:chOff x="4384808" y="2304038"/>
            <a:chExt cx="2090499" cy="1380058"/>
          </a:xfrm>
        </p:grpSpPr>
        <p:sp>
          <p:nvSpPr>
            <p:cNvPr id="1197" name="Freeform 2553"/>
            <p:cNvSpPr>
              <a:spLocks noChangeAspect="1"/>
            </p:cNvSpPr>
            <p:nvPr/>
          </p:nvSpPr>
          <p:spPr bwMode="auto">
            <a:xfrm>
              <a:off x="4384808" y="2871644"/>
              <a:ext cx="382712" cy="281946"/>
            </a:xfrm>
            <a:custGeom>
              <a:avLst/>
              <a:gdLst>
                <a:gd name="T0" fmla="*/ 12 w 78"/>
                <a:gd name="T1" fmla="*/ 76 h 64"/>
                <a:gd name="T2" fmla="*/ 11 w 78"/>
                <a:gd name="T3" fmla="*/ 70 h 64"/>
                <a:gd name="T4" fmla="*/ 11 w 78"/>
                <a:gd name="T5" fmla="*/ 64 h 64"/>
                <a:gd name="T6" fmla="*/ 24 w 78"/>
                <a:gd name="T7" fmla="*/ 64 h 64"/>
                <a:gd name="T8" fmla="*/ 36 w 78"/>
                <a:gd name="T9" fmla="*/ 61 h 64"/>
                <a:gd name="T10" fmla="*/ 46 w 78"/>
                <a:gd name="T11" fmla="*/ 62 h 64"/>
                <a:gd name="T12" fmla="*/ 55 w 78"/>
                <a:gd name="T13" fmla="*/ 61 h 64"/>
                <a:gd name="T14" fmla="*/ 56 w 78"/>
                <a:gd name="T15" fmla="*/ 56 h 64"/>
                <a:gd name="T16" fmla="*/ 43 w 78"/>
                <a:gd name="T17" fmla="*/ 53 h 64"/>
                <a:gd name="T18" fmla="*/ 35 w 78"/>
                <a:gd name="T19" fmla="*/ 52 h 64"/>
                <a:gd name="T20" fmla="*/ 31 w 78"/>
                <a:gd name="T21" fmla="*/ 56 h 64"/>
                <a:gd name="T22" fmla="*/ 17 w 78"/>
                <a:gd name="T23" fmla="*/ 57 h 64"/>
                <a:gd name="T24" fmla="*/ 13 w 78"/>
                <a:gd name="T25" fmla="*/ 49 h 64"/>
                <a:gd name="T26" fmla="*/ 10 w 78"/>
                <a:gd name="T27" fmla="*/ 39 h 64"/>
                <a:gd name="T28" fmla="*/ 0 w 78"/>
                <a:gd name="T29" fmla="*/ 37 h 64"/>
                <a:gd name="T30" fmla="*/ 10 w 78"/>
                <a:gd name="T31" fmla="*/ 27 h 64"/>
                <a:gd name="T32" fmla="*/ 17 w 78"/>
                <a:gd name="T33" fmla="*/ 19 h 64"/>
                <a:gd name="T34" fmla="*/ 15 w 78"/>
                <a:gd name="T35" fmla="*/ 10 h 64"/>
                <a:gd name="T36" fmla="*/ 21 w 78"/>
                <a:gd name="T37" fmla="*/ 4 h 64"/>
                <a:gd name="T38" fmla="*/ 37 w 78"/>
                <a:gd name="T39" fmla="*/ 4 h 64"/>
                <a:gd name="T40" fmla="*/ 39 w 78"/>
                <a:gd name="T41" fmla="*/ 1 h 64"/>
                <a:gd name="T42" fmla="*/ 49 w 78"/>
                <a:gd name="T43" fmla="*/ 2 h 64"/>
                <a:gd name="T44" fmla="*/ 56 w 78"/>
                <a:gd name="T45" fmla="*/ 12 h 64"/>
                <a:gd name="T46" fmla="*/ 63 w 78"/>
                <a:gd name="T47" fmla="*/ 12 h 64"/>
                <a:gd name="T48" fmla="*/ 67 w 78"/>
                <a:gd name="T49" fmla="*/ 24 h 64"/>
                <a:gd name="T50" fmla="*/ 73 w 78"/>
                <a:gd name="T51" fmla="*/ 31 h 64"/>
                <a:gd name="T52" fmla="*/ 81 w 78"/>
                <a:gd name="T53" fmla="*/ 36 h 64"/>
                <a:gd name="T54" fmla="*/ 85 w 78"/>
                <a:gd name="T55" fmla="*/ 45 h 64"/>
                <a:gd name="T56" fmla="*/ 82 w 78"/>
                <a:gd name="T57" fmla="*/ 56 h 64"/>
                <a:gd name="T58" fmla="*/ 86 w 78"/>
                <a:gd name="T59" fmla="*/ 61 h 64"/>
                <a:gd name="T60" fmla="*/ 89 w 78"/>
                <a:gd name="T61" fmla="*/ 61 h 64"/>
                <a:gd name="T62" fmla="*/ 93 w 78"/>
                <a:gd name="T63" fmla="*/ 68 h 64"/>
                <a:gd name="T64" fmla="*/ 91 w 78"/>
                <a:gd name="T65" fmla="*/ 75 h 64"/>
                <a:gd name="T66" fmla="*/ 81 w 78"/>
                <a:gd name="T67" fmla="*/ 76 h 64"/>
                <a:gd name="T68" fmla="*/ 72 w 78"/>
                <a:gd name="T69" fmla="*/ 75 h 64"/>
                <a:gd name="T70" fmla="*/ 68 w 78"/>
                <a:gd name="T71" fmla="*/ 75 h 64"/>
                <a:gd name="T72" fmla="*/ 66 w 78"/>
                <a:gd name="T73" fmla="*/ 72 h 64"/>
                <a:gd name="T74" fmla="*/ 57 w 78"/>
                <a:gd name="T75" fmla="*/ 72 h 64"/>
                <a:gd name="T76" fmla="*/ 39 w 78"/>
                <a:gd name="T77" fmla="*/ 71 h 64"/>
                <a:gd name="T78" fmla="*/ 30 w 78"/>
                <a:gd name="T79" fmla="*/ 76 h 64"/>
                <a:gd name="T80" fmla="*/ 19 w 78"/>
                <a:gd name="T81" fmla="*/ 75 h 64"/>
                <a:gd name="T82" fmla="*/ 12 w 78"/>
                <a:gd name="T83" fmla="*/ 7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64"/>
                <a:gd name="T128" fmla="*/ 78 w 78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64">
                  <a:moveTo>
                    <a:pt x="10" y="64"/>
                  </a:moveTo>
                  <a:cubicBezTo>
                    <a:pt x="10" y="62"/>
                    <a:pt x="9" y="61"/>
                    <a:pt x="9" y="59"/>
                  </a:cubicBezTo>
                  <a:cubicBezTo>
                    <a:pt x="9" y="57"/>
                    <a:pt x="9" y="56"/>
                    <a:pt x="9" y="54"/>
                  </a:cubicBezTo>
                  <a:cubicBezTo>
                    <a:pt x="13" y="54"/>
                    <a:pt x="16" y="55"/>
                    <a:pt x="20" y="54"/>
                  </a:cubicBezTo>
                  <a:cubicBezTo>
                    <a:pt x="23" y="54"/>
                    <a:pt x="26" y="51"/>
                    <a:pt x="30" y="51"/>
                  </a:cubicBezTo>
                  <a:cubicBezTo>
                    <a:pt x="33" y="51"/>
                    <a:pt x="36" y="52"/>
                    <a:pt x="39" y="52"/>
                  </a:cubicBezTo>
                  <a:cubicBezTo>
                    <a:pt x="42" y="52"/>
                    <a:pt x="44" y="52"/>
                    <a:pt x="46" y="51"/>
                  </a:cubicBezTo>
                  <a:cubicBezTo>
                    <a:pt x="47" y="50"/>
                    <a:pt x="48" y="48"/>
                    <a:pt x="47" y="47"/>
                  </a:cubicBezTo>
                  <a:cubicBezTo>
                    <a:pt x="44" y="46"/>
                    <a:pt x="39" y="45"/>
                    <a:pt x="36" y="45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5"/>
                    <a:pt x="27" y="47"/>
                    <a:pt x="26" y="47"/>
                  </a:cubicBezTo>
                  <a:cubicBezTo>
                    <a:pt x="22" y="48"/>
                    <a:pt x="18" y="48"/>
                    <a:pt x="14" y="48"/>
                  </a:cubicBezTo>
                  <a:cubicBezTo>
                    <a:pt x="13" y="46"/>
                    <a:pt x="12" y="43"/>
                    <a:pt x="11" y="41"/>
                  </a:cubicBezTo>
                  <a:cubicBezTo>
                    <a:pt x="10" y="38"/>
                    <a:pt x="10" y="35"/>
                    <a:pt x="8" y="33"/>
                  </a:cubicBezTo>
                  <a:cubicBezTo>
                    <a:pt x="6" y="32"/>
                    <a:pt x="0" y="34"/>
                    <a:pt x="0" y="31"/>
                  </a:cubicBezTo>
                  <a:cubicBezTo>
                    <a:pt x="0" y="27"/>
                    <a:pt x="6" y="26"/>
                    <a:pt x="8" y="23"/>
                  </a:cubicBezTo>
                  <a:cubicBezTo>
                    <a:pt x="10" y="21"/>
                    <a:pt x="13" y="19"/>
                    <a:pt x="14" y="16"/>
                  </a:cubicBezTo>
                  <a:cubicBezTo>
                    <a:pt x="14" y="14"/>
                    <a:pt x="13" y="11"/>
                    <a:pt x="13" y="8"/>
                  </a:cubicBezTo>
                  <a:cubicBezTo>
                    <a:pt x="15" y="7"/>
                    <a:pt x="16" y="4"/>
                    <a:pt x="18" y="3"/>
                  </a:cubicBezTo>
                  <a:cubicBezTo>
                    <a:pt x="22" y="2"/>
                    <a:pt x="27" y="4"/>
                    <a:pt x="31" y="3"/>
                  </a:cubicBezTo>
                  <a:cubicBezTo>
                    <a:pt x="32" y="3"/>
                    <a:pt x="32" y="1"/>
                    <a:pt x="33" y="1"/>
                  </a:cubicBezTo>
                  <a:cubicBezTo>
                    <a:pt x="36" y="1"/>
                    <a:pt x="39" y="0"/>
                    <a:pt x="41" y="2"/>
                  </a:cubicBezTo>
                  <a:cubicBezTo>
                    <a:pt x="44" y="3"/>
                    <a:pt x="44" y="8"/>
                    <a:pt x="47" y="10"/>
                  </a:cubicBezTo>
                  <a:cubicBezTo>
                    <a:pt x="49" y="11"/>
                    <a:pt x="51" y="9"/>
                    <a:pt x="53" y="10"/>
                  </a:cubicBezTo>
                  <a:cubicBezTo>
                    <a:pt x="55" y="13"/>
                    <a:pt x="55" y="17"/>
                    <a:pt x="56" y="20"/>
                  </a:cubicBezTo>
                  <a:cubicBezTo>
                    <a:pt x="57" y="22"/>
                    <a:pt x="59" y="25"/>
                    <a:pt x="61" y="26"/>
                  </a:cubicBezTo>
                  <a:cubicBezTo>
                    <a:pt x="63" y="28"/>
                    <a:pt x="66" y="29"/>
                    <a:pt x="68" y="30"/>
                  </a:cubicBezTo>
                  <a:lnTo>
                    <a:pt x="71" y="38"/>
                  </a:lnTo>
                  <a:lnTo>
                    <a:pt x="69" y="47"/>
                  </a:lnTo>
                  <a:lnTo>
                    <a:pt x="72" y="51"/>
                  </a:lnTo>
                  <a:lnTo>
                    <a:pt x="75" y="51"/>
                  </a:lnTo>
                  <a:lnTo>
                    <a:pt x="78" y="57"/>
                  </a:lnTo>
                  <a:lnTo>
                    <a:pt x="76" y="63"/>
                  </a:lnTo>
                  <a:cubicBezTo>
                    <a:pt x="73" y="63"/>
                    <a:pt x="71" y="64"/>
                    <a:pt x="68" y="64"/>
                  </a:cubicBezTo>
                  <a:cubicBezTo>
                    <a:pt x="66" y="63"/>
                    <a:pt x="63" y="63"/>
                    <a:pt x="60" y="63"/>
                  </a:cubicBezTo>
                  <a:cubicBezTo>
                    <a:pt x="59" y="63"/>
                    <a:pt x="58" y="64"/>
                    <a:pt x="57" y="63"/>
                  </a:cubicBezTo>
                  <a:cubicBezTo>
                    <a:pt x="56" y="63"/>
                    <a:pt x="56" y="61"/>
                    <a:pt x="55" y="61"/>
                  </a:cubicBezTo>
                  <a:cubicBezTo>
                    <a:pt x="53" y="60"/>
                    <a:pt x="50" y="61"/>
                    <a:pt x="48" y="61"/>
                  </a:cubicBezTo>
                  <a:cubicBezTo>
                    <a:pt x="43" y="60"/>
                    <a:pt x="38" y="59"/>
                    <a:pt x="33" y="60"/>
                  </a:cubicBezTo>
                  <a:cubicBezTo>
                    <a:pt x="30" y="60"/>
                    <a:pt x="28" y="63"/>
                    <a:pt x="25" y="64"/>
                  </a:cubicBezTo>
                  <a:cubicBezTo>
                    <a:pt x="22" y="64"/>
                    <a:pt x="19" y="63"/>
                    <a:pt x="16" y="63"/>
                  </a:cubicBezTo>
                  <a:cubicBezTo>
                    <a:pt x="14" y="63"/>
                    <a:pt x="12" y="63"/>
                    <a:pt x="10" y="64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8" name="Freeform 2554"/>
            <p:cNvSpPr>
              <a:spLocks noChangeAspect="1"/>
            </p:cNvSpPr>
            <p:nvPr/>
          </p:nvSpPr>
          <p:spPr bwMode="auto">
            <a:xfrm>
              <a:off x="4434190" y="3131332"/>
              <a:ext cx="205758" cy="122425"/>
            </a:xfrm>
            <a:custGeom>
              <a:avLst/>
              <a:gdLst>
                <a:gd name="T0" fmla="*/ 26 w 42"/>
                <a:gd name="T1" fmla="*/ 33 h 27"/>
                <a:gd name="T2" fmla="*/ 31 w 42"/>
                <a:gd name="T3" fmla="*/ 22 h 27"/>
                <a:gd name="T4" fmla="*/ 39 w 42"/>
                <a:gd name="T5" fmla="*/ 18 h 27"/>
                <a:gd name="T6" fmla="*/ 48 w 42"/>
                <a:gd name="T7" fmla="*/ 17 h 27"/>
                <a:gd name="T8" fmla="*/ 45 w 42"/>
                <a:gd name="T9" fmla="*/ 10 h 27"/>
                <a:gd name="T10" fmla="*/ 46 w 42"/>
                <a:gd name="T11" fmla="*/ 6 h 27"/>
                <a:gd name="T12" fmla="*/ 45 w 42"/>
                <a:gd name="T13" fmla="*/ 2 h 27"/>
                <a:gd name="T14" fmla="*/ 27 w 42"/>
                <a:gd name="T15" fmla="*/ 1 h 27"/>
                <a:gd name="T16" fmla="*/ 18 w 42"/>
                <a:gd name="T17" fmla="*/ 6 h 27"/>
                <a:gd name="T18" fmla="*/ 7 w 42"/>
                <a:gd name="T19" fmla="*/ 5 h 27"/>
                <a:gd name="T20" fmla="*/ 0 w 42"/>
                <a:gd name="T21" fmla="*/ 6 h 27"/>
                <a:gd name="T22" fmla="*/ 6 w 42"/>
                <a:gd name="T23" fmla="*/ 15 h 27"/>
                <a:gd name="T24" fmla="*/ 26 w 42"/>
                <a:gd name="T25" fmla="*/ 15 h 27"/>
                <a:gd name="T26" fmla="*/ 17 w 42"/>
                <a:gd name="T27" fmla="*/ 18 h 27"/>
                <a:gd name="T28" fmla="*/ 21 w 42"/>
                <a:gd name="T29" fmla="*/ 24 h 27"/>
                <a:gd name="T30" fmla="*/ 26 w 42"/>
                <a:gd name="T31" fmla="*/ 33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7"/>
                <a:gd name="T50" fmla="*/ 42 w 4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7">
                  <a:moveTo>
                    <a:pt x="22" y="27"/>
                  </a:moveTo>
                  <a:cubicBezTo>
                    <a:pt x="23" y="24"/>
                    <a:pt x="23" y="21"/>
                    <a:pt x="26" y="18"/>
                  </a:cubicBezTo>
                  <a:cubicBezTo>
                    <a:pt x="27" y="16"/>
                    <a:pt x="31" y="16"/>
                    <a:pt x="33" y="15"/>
                  </a:cubicBezTo>
                  <a:cubicBezTo>
                    <a:pt x="36" y="15"/>
                    <a:pt x="39" y="16"/>
                    <a:pt x="40" y="14"/>
                  </a:cubicBezTo>
                  <a:cubicBezTo>
                    <a:pt x="42" y="12"/>
                    <a:pt x="38" y="10"/>
                    <a:pt x="38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ubicBezTo>
                    <a:pt x="33" y="1"/>
                    <a:pt x="28" y="0"/>
                    <a:pt x="23" y="1"/>
                  </a:cubicBezTo>
                  <a:cubicBezTo>
                    <a:pt x="20" y="1"/>
                    <a:pt x="18" y="4"/>
                    <a:pt x="15" y="5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1" y="7"/>
                    <a:pt x="2" y="11"/>
                    <a:pt x="5" y="12"/>
                  </a:cubicBezTo>
                  <a:cubicBezTo>
                    <a:pt x="11" y="14"/>
                    <a:pt x="16" y="10"/>
                    <a:pt x="22" y="12"/>
                  </a:cubicBezTo>
                  <a:cubicBezTo>
                    <a:pt x="24" y="12"/>
                    <a:pt x="15" y="12"/>
                    <a:pt x="14" y="15"/>
                  </a:cubicBezTo>
                  <a:cubicBezTo>
                    <a:pt x="14" y="16"/>
                    <a:pt x="17" y="18"/>
                    <a:pt x="18" y="20"/>
                  </a:cubicBezTo>
                  <a:cubicBezTo>
                    <a:pt x="20" y="22"/>
                    <a:pt x="21" y="24"/>
                    <a:pt x="22" y="27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9" name="Freeform 2555"/>
            <p:cNvSpPr>
              <a:spLocks noChangeAspect="1"/>
            </p:cNvSpPr>
            <p:nvPr/>
          </p:nvSpPr>
          <p:spPr bwMode="auto">
            <a:xfrm>
              <a:off x="4430072" y="3064554"/>
              <a:ext cx="189297" cy="51938"/>
            </a:xfrm>
            <a:custGeom>
              <a:avLst/>
              <a:gdLst>
                <a:gd name="T0" fmla="*/ 0 w 39"/>
                <a:gd name="T1" fmla="*/ 13 h 11"/>
                <a:gd name="T2" fmla="*/ 17 w 39"/>
                <a:gd name="T3" fmla="*/ 9 h 11"/>
                <a:gd name="T4" fmla="*/ 6 w 39"/>
                <a:gd name="T5" fmla="*/ 5 h 11"/>
                <a:gd name="T6" fmla="*/ 20 w 39"/>
                <a:gd name="T7" fmla="*/ 4 h 11"/>
                <a:gd name="T8" fmla="*/ 24 w 39"/>
                <a:gd name="T9" fmla="*/ 0 h 11"/>
                <a:gd name="T10" fmla="*/ 32 w 39"/>
                <a:gd name="T11" fmla="*/ 1 h 11"/>
                <a:gd name="T12" fmla="*/ 45 w 39"/>
                <a:gd name="T13" fmla="*/ 4 h 11"/>
                <a:gd name="T14" fmla="*/ 44 w 39"/>
                <a:gd name="T15" fmla="*/ 9 h 11"/>
                <a:gd name="T16" fmla="*/ 35 w 39"/>
                <a:gd name="T17" fmla="*/ 10 h 11"/>
                <a:gd name="T18" fmla="*/ 25 w 39"/>
                <a:gd name="T19" fmla="*/ 9 h 11"/>
                <a:gd name="T20" fmla="*/ 13 w 39"/>
                <a:gd name="T21" fmla="*/ 13 h 11"/>
                <a:gd name="T22" fmla="*/ 0 w 39"/>
                <a:gd name="T23" fmla="*/ 1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1"/>
                <a:gd name="T38" fmla="*/ 39 w 3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1">
                  <a:moveTo>
                    <a:pt x="0" y="10"/>
                  </a:moveTo>
                  <a:cubicBezTo>
                    <a:pt x="5" y="9"/>
                    <a:pt x="9" y="8"/>
                    <a:pt x="14" y="7"/>
                  </a:cubicBezTo>
                  <a:cubicBezTo>
                    <a:pt x="11" y="5"/>
                    <a:pt x="8" y="5"/>
                    <a:pt x="5" y="4"/>
                  </a:cubicBezTo>
                  <a:cubicBezTo>
                    <a:pt x="9" y="4"/>
                    <a:pt x="13" y="4"/>
                    <a:pt x="17" y="3"/>
                  </a:cubicBezTo>
                  <a:cubicBezTo>
                    <a:pt x="18" y="3"/>
                    <a:pt x="19" y="1"/>
                    <a:pt x="20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30" y="1"/>
                    <a:pt x="35" y="2"/>
                    <a:pt x="38" y="3"/>
                  </a:cubicBezTo>
                  <a:cubicBezTo>
                    <a:pt x="39" y="4"/>
                    <a:pt x="38" y="6"/>
                    <a:pt x="37" y="7"/>
                  </a:cubicBezTo>
                  <a:cubicBezTo>
                    <a:pt x="35" y="8"/>
                    <a:pt x="33" y="8"/>
                    <a:pt x="30" y="8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10"/>
                    <a:pt x="11" y="10"/>
                  </a:cubicBezTo>
                  <a:cubicBezTo>
                    <a:pt x="7" y="11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0" name="Freeform 2556"/>
            <p:cNvSpPr>
              <a:spLocks noChangeAspect="1"/>
            </p:cNvSpPr>
            <p:nvPr/>
          </p:nvSpPr>
          <p:spPr bwMode="auto">
            <a:xfrm>
              <a:off x="4541181" y="3138751"/>
              <a:ext cx="473245" cy="359854"/>
            </a:xfrm>
            <a:custGeom>
              <a:avLst/>
              <a:gdLst>
                <a:gd name="T0" fmla="*/ 102 w 96"/>
                <a:gd name="T1" fmla="*/ 38 h 81"/>
                <a:gd name="T2" fmla="*/ 96 w 96"/>
                <a:gd name="T3" fmla="*/ 32 h 81"/>
                <a:gd name="T4" fmla="*/ 96 w 96"/>
                <a:gd name="T5" fmla="*/ 18 h 81"/>
                <a:gd name="T6" fmla="*/ 85 w 96"/>
                <a:gd name="T7" fmla="*/ 6 h 81"/>
                <a:gd name="T8" fmla="*/ 80 w 96"/>
                <a:gd name="T9" fmla="*/ 11 h 81"/>
                <a:gd name="T10" fmla="*/ 67 w 96"/>
                <a:gd name="T11" fmla="*/ 14 h 81"/>
                <a:gd name="T12" fmla="*/ 59 w 96"/>
                <a:gd name="T13" fmla="*/ 11 h 81"/>
                <a:gd name="T14" fmla="*/ 53 w 96"/>
                <a:gd name="T15" fmla="*/ 4 h 81"/>
                <a:gd name="T16" fmla="*/ 34 w 96"/>
                <a:gd name="T17" fmla="*/ 4 h 81"/>
                <a:gd name="T18" fmla="*/ 28 w 96"/>
                <a:gd name="T19" fmla="*/ 1 h 81"/>
                <a:gd name="T20" fmla="*/ 20 w 96"/>
                <a:gd name="T21" fmla="*/ 5 h 81"/>
                <a:gd name="T22" fmla="*/ 22 w 96"/>
                <a:gd name="T23" fmla="*/ 16 h 81"/>
                <a:gd name="T24" fmla="*/ 5 w 96"/>
                <a:gd name="T25" fmla="*/ 20 h 81"/>
                <a:gd name="T26" fmla="*/ 7 w 96"/>
                <a:gd name="T27" fmla="*/ 31 h 81"/>
                <a:gd name="T28" fmla="*/ 14 w 96"/>
                <a:gd name="T29" fmla="*/ 44 h 81"/>
                <a:gd name="T30" fmla="*/ 25 w 96"/>
                <a:gd name="T31" fmla="*/ 56 h 81"/>
                <a:gd name="T32" fmla="*/ 34 w 96"/>
                <a:gd name="T33" fmla="*/ 57 h 81"/>
                <a:gd name="T34" fmla="*/ 47 w 96"/>
                <a:gd name="T35" fmla="*/ 50 h 81"/>
                <a:gd name="T36" fmla="*/ 56 w 96"/>
                <a:gd name="T37" fmla="*/ 48 h 81"/>
                <a:gd name="T38" fmla="*/ 62 w 96"/>
                <a:gd name="T39" fmla="*/ 55 h 81"/>
                <a:gd name="T40" fmla="*/ 66 w 96"/>
                <a:gd name="T41" fmla="*/ 63 h 81"/>
                <a:gd name="T42" fmla="*/ 66 w 96"/>
                <a:gd name="T43" fmla="*/ 75 h 81"/>
                <a:gd name="T44" fmla="*/ 74 w 96"/>
                <a:gd name="T45" fmla="*/ 74 h 81"/>
                <a:gd name="T46" fmla="*/ 80 w 96"/>
                <a:gd name="T47" fmla="*/ 73 h 81"/>
                <a:gd name="T48" fmla="*/ 85 w 96"/>
                <a:gd name="T49" fmla="*/ 80 h 81"/>
                <a:gd name="T50" fmla="*/ 85 w 96"/>
                <a:gd name="T51" fmla="*/ 89 h 81"/>
                <a:gd name="T52" fmla="*/ 89 w 96"/>
                <a:gd name="T53" fmla="*/ 97 h 81"/>
                <a:gd name="T54" fmla="*/ 97 w 96"/>
                <a:gd name="T55" fmla="*/ 89 h 81"/>
                <a:gd name="T56" fmla="*/ 105 w 96"/>
                <a:gd name="T57" fmla="*/ 90 h 81"/>
                <a:gd name="T58" fmla="*/ 109 w 96"/>
                <a:gd name="T59" fmla="*/ 80 h 81"/>
                <a:gd name="T60" fmla="*/ 114 w 96"/>
                <a:gd name="T61" fmla="*/ 74 h 81"/>
                <a:gd name="T62" fmla="*/ 111 w 96"/>
                <a:gd name="T63" fmla="*/ 66 h 81"/>
                <a:gd name="T64" fmla="*/ 105 w 96"/>
                <a:gd name="T65" fmla="*/ 5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81"/>
                <a:gd name="T101" fmla="*/ 96 w 9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81">
                  <a:moveTo>
                    <a:pt x="92" y="38"/>
                  </a:moveTo>
                  <a:cubicBezTo>
                    <a:pt x="90" y="36"/>
                    <a:pt x="86" y="35"/>
                    <a:pt x="85" y="32"/>
                  </a:cubicBezTo>
                  <a:cubicBezTo>
                    <a:pt x="84" y="31"/>
                    <a:pt x="86" y="28"/>
                    <a:pt x="85" y="26"/>
                  </a:cubicBezTo>
                  <a:cubicBezTo>
                    <a:pt x="84" y="25"/>
                    <a:pt x="80" y="28"/>
                    <a:pt x="80" y="27"/>
                  </a:cubicBezTo>
                  <a:cubicBezTo>
                    <a:pt x="80" y="24"/>
                    <a:pt x="84" y="22"/>
                    <a:pt x="84" y="19"/>
                  </a:cubicBezTo>
                  <a:cubicBezTo>
                    <a:pt x="84" y="17"/>
                    <a:pt x="81" y="17"/>
                    <a:pt x="80" y="15"/>
                  </a:cubicBezTo>
                  <a:cubicBezTo>
                    <a:pt x="79" y="13"/>
                    <a:pt x="80" y="9"/>
                    <a:pt x="79" y="7"/>
                  </a:cubicBezTo>
                  <a:cubicBezTo>
                    <a:pt x="77" y="5"/>
                    <a:pt x="74" y="4"/>
                    <a:pt x="71" y="5"/>
                  </a:cubicBezTo>
                  <a:cubicBezTo>
                    <a:pt x="70" y="5"/>
                    <a:pt x="72" y="7"/>
                    <a:pt x="71" y="8"/>
                  </a:cubicBezTo>
                  <a:cubicBezTo>
                    <a:pt x="70" y="9"/>
                    <a:pt x="69" y="9"/>
                    <a:pt x="67" y="9"/>
                  </a:cubicBezTo>
                  <a:cubicBezTo>
                    <a:pt x="66" y="9"/>
                    <a:pt x="64" y="7"/>
                    <a:pt x="63" y="8"/>
                  </a:cubicBezTo>
                  <a:cubicBezTo>
                    <a:pt x="60" y="8"/>
                    <a:pt x="58" y="12"/>
                    <a:pt x="56" y="12"/>
                  </a:cubicBezTo>
                  <a:cubicBezTo>
                    <a:pt x="54" y="11"/>
                    <a:pt x="54" y="7"/>
                    <a:pt x="52" y="6"/>
                  </a:cubicBezTo>
                  <a:cubicBezTo>
                    <a:pt x="51" y="6"/>
                    <a:pt x="50" y="8"/>
                    <a:pt x="49" y="9"/>
                  </a:cubicBezTo>
                  <a:cubicBezTo>
                    <a:pt x="48" y="9"/>
                    <a:pt x="46" y="10"/>
                    <a:pt x="45" y="9"/>
                  </a:cubicBezTo>
                  <a:cubicBezTo>
                    <a:pt x="44" y="8"/>
                    <a:pt x="44" y="5"/>
                    <a:pt x="44" y="3"/>
                  </a:cubicBezTo>
                  <a:cubicBezTo>
                    <a:pt x="41" y="3"/>
                    <a:pt x="39" y="4"/>
                    <a:pt x="36" y="4"/>
                  </a:cubicBezTo>
                  <a:cubicBezTo>
                    <a:pt x="34" y="3"/>
                    <a:pt x="31" y="3"/>
                    <a:pt x="28" y="3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1" y="0"/>
                    <a:pt x="18" y="1"/>
                    <a:pt x="16" y="1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9"/>
                    <a:pt x="20" y="11"/>
                    <a:pt x="18" y="13"/>
                  </a:cubicBezTo>
                  <a:cubicBezTo>
                    <a:pt x="17" y="15"/>
                    <a:pt x="14" y="14"/>
                    <a:pt x="11" y="14"/>
                  </a:cubicBezTo>
                  <a:cubicBezTo>
                    <a:pt x="9" y="15"/>
                    <a:pt x="5" y="15"/>
                    <a:pt x="4" y="17"/>
                  </a:cubicBezTo>
                  <a:cubicBezTo>
                    <a:pt x="1" y="20"/>
                    <a:pt x="1" y="23"/>
                    <a:pt x="0" y="26"/>
                  </a:cubicBezTo>
                  <a:cubicBezTo>
                    <a:pt x="2" y="26"/>
                    <a:pt x="4" y="25"/>
                    <a:pt x="6" y="26"/>
                  </a:cubicBezTo>
                  <a:cubicBezTo>
                    <a:pt x="7" y="26"/>
                    <a:pt x="6" y="29"/>
                    <a:pt x="7" y="30"/>
                  </a:cubicBezTo>
                  <a:cubicBezTo>
                    <a:pt x="9" y="33"/>
                    <a:pt x="11" y="35"/>
                    <a:pt x="12" y="37"/>
                  </a:cubicBezTo>
                  <a:cubicBezTo>
                    <a:pt x="13" y="39"/>
                    <a:pt x="13" y="41"/>
                    <a:pt x="15" y="42"/>
                  </a:cubicBezTo>
                  <a:cubicBezTo>
                    <a:pt x="16" y="44"/>
                    <a:pt x="19" y="45"/>
                    <a:pt x="21" y="47"/>
                  </a:cubicBezTo>
                  <a:cubicBezTo>
                    <a:pt x="22" y="49"/>
                    <a:pt x="24" y="50"/>
                    <a:pt x="25" y="52"/>
                  </a:cubicBezTo>
                  <a:cubicBezTo>
                    <a:pt x="26" y="51"/>
                    <a:pt x="26" y="49"/>
                    <a:pt x="28" y="48"/>
                  </a:cubicBezTo>
                  <a:cubicBezTo>
                    <a:pt x="29" y="45"/>
                    <a:pt x="31" y="43"/>
                    <a:pt x="34" y="42"/>
                  </a:cubicBezTo>
                  <a:cubicBezTo>
                    <a:pt x="35" y="41"/>
                    <a:pt x="37" y="42"/>
                    <a:pt x="39" y="42"/>
                  </a:cubicBezTo>
                  <a:cubicBezTo>
                    <a:pt x="40" y="42"/>
                    <a:pt x="40" y="40"/>
                    <a:pt x="41" y="40"/>
                  </a:cubicBezTo>
                  <a:cubicBezTo>
                    <a:pt x="43" y="39"/>
                    <a:pt x="45" y="39"/>
                    <a:pt x="47" y="40"/>
                  </a:cubicBezTo>
                  <a:cubicBezTo>
                    <a:pt x="49" y="40"/>
                    <a:pt x="50" y="41"/>
                    <a:pt x="51" y="42"/>
                  </a:cubicBezTo>
                  <a:cubicBezTo>
                    <a:pt x="52" y="43"/>
                    <a:pt x="52" y="45"/>
                    <a:pt x="52" y="46"/>
                  </a:cubicBezTo>
                  <a:cubicBezTo>
                    <a:pt x="53" y="47"/>
                    <a:pt x="55" y="48"/>
                    <a:pt x="56" y="49"/>
                  </a:cubicBezTo>
                  <a:cubicBezTo>
                    <a:pt x="56" y="50"/>
                    <a:pt x="55" y="52"/>
                    <a:pt x="55" y="53"/>
                  </a:cubicBezTo>
                  <a:cubicBezTo>
                    <a:pt x="56" y="55"/>
                    <a:pt x="58" y="57"/>
                    <a:pt x="58" y="59"/>
                  </a:cubicBezTo>
                  <a:cubicBezTo>
                    <a:pt x="58" y="60"/>
                    <a:pt x="56" y="61"/>
                    <a:pt x="55" y="63"/>
                  </a:cubicBezTo>
                  <a:cubicBezTo>
                    <a:pt x="55" y="64"/>
                    <a:pt x="57" y="65"/>
                    <a:pt x="57" y="65"/>
                  </a:cubicBezTo>
                  <a:cubicBezTo>
                    <a:pt x="59" y="64"/>
                    <a:pt x="60" y="63"/>
                    <a:pt x="62" y="62"/>
                  </a:cubicBezTo>
                  <a:cubicBezTo>
                    <a:pt x="63" y="62"/>
                    <a:pt x="65" y="63"/>
                    <a:pt x="66" y="63"/>
                  </a:cubicBezTo>
                  <a:cubicBezTo>
                    <a:pt x="67" y="63"/>
                    <a:pt x="66" y="61"/>
                    <a:pt x="67" y="61"/>
                  </a:cubicBezTo>
                  <a:cubicBezTo>
                    <a:pt x="69" y="61"/>
                    <a:pt x="70" y="61"/>
                    <a:pt x="71" y="62"/>
                  </a:cubicBezTo>
                  <a:cubicBezTo>
                    <a:pt x="72" y="64"/>
                    <a:pt x="70" y="66"/>
                    <a:pt x="71" y="67"/>
                  </a:cubicBezTo>
                  <a:cubicBezTo>
                    <a:pt x="72" y="69"/>
                    <a:pt x="75" y="70"/>
                    <a:pt x="75" y="72"/>
                  </a:cubicBezTo>
                  <a:cubicBezTo>
                    <a:pt x="75" y="74"/>
                    <a:pt x="72" y="73"/>
                    <a:pt x="71" y="74"/>
                  </a:cubicBezTo>
                  <a:cubicBezTo>
                    <a:pt x="70" y="76"/>
                    <a:pt x="70" y="78"/>
                    <a:pt x="70" y="80"/>
                  </a:cubicBezTo>
                  <a:cubicBezTo>
                    <a:pt x="71" y="81"/>
                    <a:pt x="73" y="81"/>
                    <a:pt x="74" y="81"/>
                  </a:cubicBezTo>
                  <a:cubicBezTo>
                    <a:pt x="76" y="81"/>
                    <a:pt x="77" y="80"/>
                    <a:pt x="78" y="79"/>
                  </a:cubicBezTo>
                  <a:cubicBezTo>
                    <a:pt x="79" y="78"/>
                    <a:pt x="79" y="74"/>
                    <a:pt x="81" y="74"/>
                  </a:cubicBezTo>
                  <a:cubicBezTo>
                    <a:pt x="83" y="74"/>
                    <a:pt x="84" y="77"/>
                    <a:pt x="86" y="79"/>
                  </a:cubicBezTo>
                  <a:cubicBezTo>
                    <a:pt x="87" y="78"/>
                    <a:pt x="88" y="77"/>
                    <a:pt x="88" y="75"/>
                  </a:cubicBezTo>
                  <a:cubicBezTo>
                    <a:pt x="89" y="74"/>
                    <a:pt x="87" y="73"/>
                    <a:pt x="87" y="72"/>
                  </a:cubicBezTo>
                  <a:cubicBezTo>
                    <a:pt x="87" y="70"/>
                    <a:pt x="91" y="69"/>
                    <a:pt x="91" y="67"/>
                  </a:cubicBezTo>
                  <a:cubicBezTo>
                    <a:pt x="91" y="66"/>
                    <a:pt x="85" y="66"/>
                    <a:pt x="86" y="65"/>
                  </a:cubicBezTo>
                  <a:cubicBezTo>
                    <a:pt x="88" y="62"/>
                    <a:pt x="93" y="64"/>
                    <a:pt x="95" y="62"/>
                  </a:cubicBezTo>
                  <a:cubicBezTo>
                    <a:pt x="96" y="60"/>
                    <a:pt x="91" y="60"/>
                    <a:pt x="90" y="58"/>
                  </a:cubicBezTo>
                  <a:cubicBezTo>
                    <a:pt x="90" y="57"/>
                    <a:pt x="92" y="57"/>
                    <a:pt x="93" y="55"/>
                  </a:cubicBezTo>
                  <a:cubicBezTo>
                    <a:pt x="93" y="54"/>
                    <a:pt x="93" y="52"/>
                    <a:pt x="92" y="50"/>
                  </a:cubicBezTo>
                  <a:cubicBezTo>
                    <a:pt x="92" y="48"/>
                    <a:pt x="89" y="46"/>
                    <a:pt x="88" y="43"/>
                  </a:cubicBezTo>
                  <a:cubicBezTo>
                    <a:pt x="88" y="41"/>
                    <a:pt x="91" y="40"/>
                    <a:pt x="92" y="38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1" name="Freeform 2557"/>
            <p:cNvSpPr>
              <a:spLocks noChangeAspect="1"/>
            </p:cNvSpPr>
            <p:nvPr/>
          </p:nvSpPr>
          <p:spPr bwMode="auto">
            <a:xfrm>
              <a:off x="4656408" y="3309402"/>
              <a:ext cx="176954" cy="207750"/>
            </a:xfrm>
            <a:custGeom>
              <a:avLst/>
              <a:gdLst>
                <a:gd name="T0" fmla="*/ 41 w 36"/>
                <a:gd name="T1" fmla="*/ 32 h 46"/>
                <a:gd name="T2" fmla="*/ 42 w 36"/>
                <a:gd name="T3" fmla="*/ 41 h 46"/>
                <a:gd name="T4" fmla="*/ 33 w 36"/>
                <a:gd name="T5" fmla="*/ 46 h 46"/>
                <a:gd name="T6" fmla="*/ 31 w 36"/>
                <a:gd name="T7" fmla="*/ 51 h 46"/>
                <a:gd name="T8" fmla="*/ 27 w 36"/>
                <a:gd name="T9" fmla="*/ 56 h 46"/>
                <a:gd name="T10" fmla="*/ 13 w 36"/>
                <a:gd name="T11" fmla="*/ 49 h 46"/>
                <a:gd name="T12" fmla="*/ 13 w 36"/>
                <a:gd name="T13" fmla="*/ 44 h 46"/>
                <a:gd name="T14" fmla="*/ 5 w 36"/>
                <a:gd name="T15" fmla="*/ 39 h 46"/>
                <a:gd name="T16" fmla="*/ 5 w 36"/>
                <a:gd name="T17" fmla="*/ 32 h 46"/>
                <a:gd name="T18" fmla="*/ 0 w 36"/>
                <a:gd name="T19" fmla="*/ 28 h 46"/>
                <a:gd name="T20" fmla="*/ 1 w 36"/>
                <a:gd name="T21" fmla="*/ 21 h 46"/>
                <a:gd name="T22" fmla="*/ 2 w 36"/>
                <a:gd name="T23" fmla="*/ 16 h 46"/>
                <a:gd name="T24" fmla="*/ 6 w 36"/>
                <a:gd name="T25" fmla="*/ 11 h 46"/>
                <a:gd name="T26" fmla="*/ 13 w 36"/>
                <a:gd name="T27" fmla="*/ 4 h 46"/>
                <a:gd name="T28" fmla="*/ 19 w 36"/>
                <a:gd name="T29" fmla="*/ 4 h 46"/>
                <a:gd name="T30" fmla="*/ 22 w 36"/>
                <a:gd name="T31" fmla="*/ 1 h 46"/>
                <a:gd name="T32" fmla="*/ 29 w 36"/>
                <a:gd name="T33" fmla="*/ 1 h 46"/>
                <a:gd name="T34" fmla="*/ 33 w 36"/>
                <a:gd name="T35" fmla="*/ 4 h 46"/>
                <a:gd name="T36" fmla="*/ 35 w 36"/>
                <a:gd name="T37" fmla="*/ 9 h 46"/>
                <a:gd name="T38" fmla="*/ 39 w 36"/>
                <a:gd name="T39" fmla="*/ 12 h 46"/>
                <a:gd name="T40" fmla="*/ 38 w 36"/>
                <a:gd name="T41" fmla="*/ 17 h 46"/>
                <a:gd name="T42" fmla="*/ 42 w 36"/>
                <a:gd name="T43" fmla="*/ 24 h 46"/>
                <a:gd name="T44" fmla="*/ 38 w 36"/>
                <a:gd name="T45" fmla="*/ 29 h 46"/>
                <a:gd name="T46" fmla="*/ 41 w 36"/>
                <a:gd name="T47" fmla="*/ 32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6"/>
                <a:gd name="T74" fmla="*/ 36 w 36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6">
                  <a:moveTo>
                    <a:pt x="34" y="26"/>
                  </a:moveTo>
                  <a:cubicBezTo>
                    <a:pt x="34" y="29"/>
                    <a:pt x="36" y="31"/>
                    <a:pt x="35" y="34"/>
                  </a:cubicBezTo>
                  <a:cubicBezTo>
                    <a:pt x="33" y="36"/>
                    <a:pt x="30" y="36"/>
                    <a:pt x="28" y="38"/>
                  </a:cubicBezTo>
                  <a:cubicBezTo>
                    <a:pt x="27" y="39"/>
                    <a:pt x="27" y="41"/>
                    <a:pt x="26" y="42"/>
                  </a:cubicBezTo>
                  <a:cubicBezTo>
                    <a:pt x="25" y="44"/>
                    <a:pt x="24" y="45"/>
                    <a:pt x="23" y="46"/>
                  </a:cubicBezTo>
                  <a:cubicBezTo>
                    <a:pt x="19" y="45"/>
                    <a:pt x="15" y="43"/>
                    <a:pt x="11" y="40"/>
                  </a:cubicBezTo>
                  <a:cubicBezTo>
                    <a:pt x="10" y="39"/>
                    <a:pt x="12" y="37"/>
                    <a:pt x="11" y="36"/>
                  </a:cubicBezTo>
                  <a:cubicBezTo>
                    <a:pt x="9" y="34"/>
                    <a:pt x="6" y="34"/>
                    <a:pt x="4" y="32"/>
                  </a:cubicBezTo>
                  <a:cubicBezTo>
                    <a:pt x="3" y="30"/>
                    <a:pt x="5" y="27"/>
                    <a:pt x="4" y="26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0" y="21"/>
                    <a:pt x="1" y="19"/>
                    <a:pt x="1" y="17"/>
                  </a:cubicBezTo>
                  <a:cubicBezTo>
                    <a:pt x="1" y="16"/>
                    <a:pt x="2" y="15"/>
                    <a:pt x="2" y="13"/>
                  </a:cubicBezTo>
                  <a:cubicBezTo>
                    <a:pt x="3" y="12"/>
                    <a:pt x="3" y="10"/>
                    <a:pt x="5" y="9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29" y="4"/>
                    <a:pt x="29" y="6"/>
                    <a:pt x="29" y="7"/>
                  </a:cubicBezTo>
                  <a:cubicBezTo>
                    <a:pt x="30" y="8"/>
                    <a:pt x="32" y="9"/>
                    <a:pt x="33" y="10"/>
                  </a:cubicBezTo>
                  <a:cubicBezTo>
                    <a:pt x="33" y="11"/>
                    <a:pt x="32" y="13"/>
                    <a:pt x="32" y="14"/>
                  </a:cubicBezTo>
                  <a:cubicBezTo>
                    <a:pt x="33" y="16"/>
                    <a:pt x="35" y="18"/>
                    <a:pt x="35" y="20"/>
                  </a:cubicBezTo>
                  <a:cubicBezTo>
                    <a:pt x="35" y="21"/>
                    <a:pt x="33" y="22"/>
                    <a:pt x="32" y="24"/>
                  </a:cubicBezTo>
                  <a:cubicBezTo>
                    <a:pt x="32" y="25"/>
                    <a:pt x="34" y="26"/>
                    <a:pt x="34" y="26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2" name="Freeform 2558"/>
            <p:cNvSpPr>
              <a:spLocks noChangeAspect="1"/>
            </p:cNvSpPr>
            <p:nvPr/>
          </p:nvSpPr>
          <p:spPr bwMode="auto">
            <a:xfrm>
              <a:off x="4767514" y="3409566"/>
              <a:ext cx="259257" cy="274527"/>
            </a:xfrm>
            <a:custGeom>
              <a:avLst/>
              <a:gdLst>
                <a:gd name="T0" fmla="*/ 59 w 52"/>
                <a:gd name="T1" fmla="*/ 74 h 62"/>
                <a:gd name="T2" fmla="*/ 52 w 52"/>
                <a:gd name="T3" fmla="*/ 69 h 62"/>
                <a:gd name="T4" fmla="*/ 42 w 52"/>
                <a:gd name="T5" fmla="*/ 64 h 62"/>
                <a:gd name="T6" fmla="*/ 30 w 52"/>
                <a:gd name="T7" fmla="*/ 56 h 62"/>
                <a:gd name="T8" fmla="*/ 19 w 52"/>
                <a:gd name="T9" fmla="*/ 45 h 62"/>
                <a:gd name="T10" fmla="*/ 10 w 52"/>
                <a:gd name="T11" fmla="*/ 38 h 62"/>
                <a:gd name="T12" fmla="*/ 1 w 52"/>
                <a:gd name="T13" fmla="*/ 33 h 62"/>
                <a:gd name="T14" fmla="*/ 0 w 52"/>
                <a:gd name="T15" fmla="*/ 29 h 62"/>
                <a:gd name="T16" fmla="*/ 4 w 52"/>
                <a:gd name="T17" fmla="*/ 24 h 62"/>
                <a:gd name="T18" fmla="*/ 6 w 52"/>
                <a:gd name="T19" fmla="*/ 19 h 62"/>
                <a:gd name="T20" fmla="*/ 15 w 52"/>
                <a:gd name="T21" fmla="*/ 14 h 62"/>
                <a:gd name="T22" fmla="*/ 13 w 52"/>
                <a:gd name="T23" fmla="*/ 5 h 62"/>
                <a:gd name="T24" fmla="*/ 19 w 52"/>
                <a:gd name="T25" fmla="*/ 1 h 62"/>
                <a:gd name="T26" fmla="*/ 24 w 52"/>
                <a:gd name="T27" fmla="*/ 2 h 62"/>
                <a:gd name="T28" fmla="*/ 25 w 52"/>
                <a:gd name="T29" fmla="*/ 0 h 62"/>
                <a:gd name="T30" fmla="*/ 30 w 52"/>
                <a:gd name="T31" fmla="*/ 1 h 62"/>
                <a:gd name="T32" fmla="*/ 30 w 52"/>
                <a:gd name="T33" fmla="*/ 7 h 62"/>
                <a:gd name="T34" fmla="*/ 35 w 52"/>
                <a:gd name="T35" fmla="*/ 13 h 62"/>
                <a:gd name="T36" fmla="*/ 30 w 52"/>
                <a:gd name="T37" fmla="*/ 16 h 62"/>
                <a:gd name="T38" fmla="*/ 29 w 52"/>
                <a:gd name="T39" fmla="*/ 23 h 62"/>
                <a:gd name="T40" fmla="*/ 34 w 52"/>
                <a:gd name="T41" fmla="*/ 24 h 62"/>
                <a:gd name="T42" fmla="*/ 39 w 52"/>
                <a:gd name="T43" fmla="*/ 21 h 62"/>
                <a:gd name="T44" fmla="*/ 42 w 52"/>
                <a:gd name="T45" fmla="*/ 16 h 62"/>
                <a:gd name="T46" fmla="*/ 48 w 52"/>
                <a:gd name="T47" fmla="*/ 21 h 62"/>
                <a:gd name="T48" fmla="*/ 50 w 52"/>
                <a:gd name="T49" fmla="*/ 27 h 62"/>
                <a:gd name="T50" fmla="*/ 45 w 52"/>
                <a:gd name="T51" fmla="*/ 33 h 62"/>
                <a:gd name="T52" fmla="*/ 50 w 52"/>
                <a:gd name="T53" fmla="*/ 39 h 62"/>
                <a:gd name="T54" fmla="*/ 56 w 52"/>
                <a:gd name="T55" fmla="*/ 41 h 62"/>
                <a:gd name="T56" fmla="*/ 56 w 52"/>
                <a:gd name="T57" fmla="*/ 45 h 62"/>
                <a:gd name="T58" fmla="*/ 62 w 52"/>
                <a:gd name="T59" fmla="*/ 47 h 62"/>
                <a:gd name="T60" fmla="*/ 62 w 52"/>
                <a:gd name="T61" fmla="*/ 55 h 62"/>
                <a:gd name="T62" fmla="*/ 58 w 52"/>
                <a:gd name="T63" fmla="*/ 61 h 62"/>
                <a:gd name="T64" fmla="*/ 59 w 52"/>
                <a:gd name="T65" fmla="*/ 74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62"/>
                <a:gd name="T101" fmla="*/ 52 w 52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62">
                  <a:moveTo>
                    <a:pt x="49" y="62"/>
                  </a:moveTo>
                  <a:cubicBezTo>
                    <a:pt x="47" y="61"/>
                    <a:pt x="45" y="59"/>
                    <a:pt x="43" y="58"/>
                  </a:cubicBezTo>
                  <a:cubicBezTo>
                    <a:pt x="40" y="57"/>
                    <a:pt x="38" y="56"/>
                    <a:pt x="35" y="54"/>
                  </a:cubicBezTo>
                  <a:cubicBezTo>
                    <a:pt x="32" y="52"/>
                    <a:pt x="28" y="50"/>
                    <a:pt x="25" y="47"/>
                  </a:cubicBezTo>
                  <a:cubicBezTo>
                    <a:pt x="21" y="44"/>
                    <a:pt x="19" y="41"/>
                    <a:pt x="16" y="38"/>
                  </a:cubicBezTo>
                  <a:cubicBezTo>
                    <a:pt x="14" y="36"/>
                    <a:pt x="11" y="33"/>
                    <a:pt x="8" y="32"/>
                  </a:cubicBezTo>
                  <a:cubicBezTo>
                    <a:pt x="6" y="30"/>
                    <a:pt x="3" y="30"/>
                    <a:pt x="1" y="28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1" y="23"/>
                    <a:pt x="2" y="22"/>
                    <a:pt x="3" y="20"/>
                  </a:cubicBezTo>
                  <a:cubicBezTo>
                    <a:pt x="4" y="19"/>
                    <a:pt x="4" y="17"/>
                    <a:pt x="5" y="16"/>
                  </a:cubicBezTo>
                  <a:cubicBezTo>
                    <a:pt x="7" y="14"/>
                    <a:pt x="10" y="14"/>
                    <a:pt x="12" y="12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7" y="1"/>
                    <a:pt x="19" y="2"/>
                    <a:pt x="20" y="2"/>
                  </a:cubicBezTo>
                  <a:cubicBezTo>
                    <a:pt x="21" y="2"/>
                    <a:pt x="20" y="0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3"/>
                    <a:pt x="24" y="5"/>
                    <a:pt x="25" y="6"/>
                  </a:cubicBezTo>
                  <a:cubicBezTo>
                    <a:pt x="26" y="8"/>
                    <a:pt x="29" y="9"/>
                    <a:pt x="29" y="11"/>
                  </a:cubicBezTo>
                  <a:cubicBezTo>
                    <a:pt x="29" y="13"/>
                    <a:pt x="26" y="12"/>
                    <a:pt x="25" y="13"/>
                  </a:cubicBezTo>
                  <a:cubicBezTo>
                    <a:pt x="24" y="15"/>
                    <a:pt x="24" y="17"/>
                    <a:pt x="24" y="19"/>
                  </a:cubicBezTo>
                  <a:cubicBezTo>
                    <a:pt x="25" y="20"/>
                    <a:pt x="27" y="20"/>
                    <a:pt x="28" y="20"/>
                  </a:cubicBezTo>
                  <a:cubicBezTo>
                    <a:pt x="30" y="20"/>
                    <a:pt x="31" y="19"/>
                    <a:pt x="32" y="18"/>
                  </a:cubicBezTo>
                  <a:cubicBezTo>
                    <a:pt x="33" y="17"/>
                    <a:pt x="33" y="13"/>
                    <a:pt x="35" y="13"/>
                  </a:cubicBezTo>
                  <a:cubicBezTo>
                    <a:pt x="37" y="13"/>
                    <a:pt x="38" y="16"/>
                    <a:pt x="40" y="18"/>
                  </a:cubicBezTo>
                  <a:cubicBezTo>
                    <a:pt x="40" y="20"/>
                    <a:pt x="41" y="21"/>
                    <a:pt x="41" y="23"/>
                  </a:cubicBezTo>
                  <a:cubicBezTo>
                    <a:pt x="40" y="25"/>
                    <a:pt x="37" y="26"/>
                    <a:pt x="37" y="28"/>
                  </a:cubicBezTo>
                  <a:cubicBezTo>
                    <a:pt x="37" y="30"/>
                    <a:pt x="39" y="32"/>
                    <a:pt x="41" y="33"/>
                  </a:cubicBezTo>
                  <a:cubicBezTo>
                    <a:pt x="43" y="34"/>
                    <a:pt x="45" y="33"/>
                    <a:pt x="46" y="34"/>
                  </a:cubicBezTo>
                  <a:cubicBezTo>
                    <a:pt x="47" y="35"/>
                    <a:pt x="45" y="37"/>
                    <a:pt x="46" y="38"/>
                  </a:cubicBezTo>
                  <a:cubicBezTo>
                    <a:pt x="47" y="39"/>
                    <a:pt x="50" y="38"/>
                    <a:pt x="51" y="39"/>
                  </a:cubicBezTo>
                  <a:cubicBezTo>
                    <a:pt x="52" y="41"/>
                    <a:pt x="51" y="44"/>
                    <a:pt x="51" y="46"/>
                  </a:cubicBezTo>
                  <a:cubicBezTo>
                    <a:pt x="50" y="48"/>
                    <a:pt x="48" y="49"/>
                    <a:pt x="48" y="51"/>
                  </a:cubicBezTo>
                  <a:cubicBezTo>
                    <a:pt x="48" y="54"/>
                    <a:pt x="49" y="58"/>
                    <a:pt x="49" y="62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3" name="Freeform 2559"/>
            <p:cNvSpPr>
              <a:spLocks noChangeAspect="1"/>
            </p:cNvSpPr>
            <p:nvPr/>
          </p:nvSpPr>
          <p:spPr bwMode="auto">
            <a:xfrm>
              <a:off x="4952699" y="3276013"/>
              <a:ext cx="374482" cy="408080"/>
            </a:xfrm>
            <a:custGeom>
              <a:avLst/>
              <a:gdLst>
                <a:gd name="T0" fmla="*/ 86 w 76"/>
                <a:gd name="T1" fmla="*/ 97 h 92"/>
                <a:gd name="T2" fmla="*/ 72 w 76"/>
                <a:gd name="T3" fmla="*/ 94 h 92"/>
                <a:gd name="T4" fmla="*/ 68 w 76"/>
                <a:gd name="T5" fmla="*/ 97 h 92"/>
                <a:gd name="T6" fmla="*/ 63 w 76"/>
                <a:gd name="T7" fmla="*/ 94 h 92"/>
                <a:gd name="T8" fmla="*/ 46 w 76"/>
                <a:gd name="T9" fmla="*/ 96 h 92"/>
                <a:gd name="T10" fmla="*/ 28 w 76"/>
                <a:gd name="T11" fmla="*/ 102 h 92"/>
                <a:gd name="T12" fmla="*/ 14 w 76"/>
                <a:gd name="T13" fmla="*/ 110 h 92"/>
                <a:gd name="T14" fmla="*/ 13 w 76"/>
                <a:gd name="T15" fmla="*/ 97 h 92"/>
                <a:gd name="T16" fmla="*/ 17 w 76"/>
                <a:gd name="T17" fmla="*/ 91 h 92"/>
                <a:gd name="T18" fmla="*/ 17 w 76"/>
                <a:gd name="T19" fmla="*/ 83 h 92"/>
                <a:gd name="T20" fmla="*/ 11 w 76"/>
                <a:gd name="T21" fmla="*/ 81 h 92"/>
                <a:gd name="T22" fmla="*/ 11 w 76"/>
                <a:gd name="T23" fmla="*/ 77 h 92"/>
                <a:gd name="T24" fmla="*/ 5 w 76"/>
                <a:gd name="T25" fmla="*/ 75 h 92"/>
                <a:gd name="T26" fmla="*/ 0 w 76"/>
                <a:gd name="T27" fmla="*/ 69 h 92"/>
                <a:gd name="T28" fmla="*/ 5 w 76"/>
                <a:gd name="T29" fmla="*/ 63 h 92"/>
                <a:gd name="T30" fmla="*/ 4 w 76"/>
                <a:gd name="T31" fmla="*/ 57 h 92"/>
                <a:gd name="T32" fmla="*/ 6 w 76"/>
                <a:gd name="T33" fmla="*/ 53 h 92"/>
                <a:gd name="T34" fmla="*/ 5 w 76"/>
                <a:gd name="T35" fmla="*/ 49 h 92"/>
                <a:gd name="T36" fmla="*/ 10 w 76"/>
                <a:gd name="T37" fmla="*/ 43 h 92"/>
                <a:gd name="T38" fmla="*/ 4 w 76"/>
                <a:gd name="T39" fmla="*/ 41 h 92"/>
                <a:gd name="T40" fmla="*/ 14 w 76"/>
                <a:gd name="T41" fmla="*/ 37 h 92"/>
                <a:gd name="T42" fmla="*/ 8 w 76"/>
                <a:gd name="T43" fmla="*/ 32 h 92"/>
                <a:gd name="T44" fmla="*/ 12 w 76"/>
                <a:gd name="T45" fmla="*/ 29 h 92"/>
                <a:gd name="T46" fmla="*/ 11 w 76"/>
                <a:gd name="T47" fmla="*/ 23 h 92"/>
                <a:gd name="T48" fmla="*/ 6 w 76"/>
                <a:gd name="T49" fmla="*/ 14 h 92"/>
                <a:gd name="T50" fmla="*/ 11 w 76"/>
                <a:gd name="T51" fmla="*/ 8 h 92"/>
                <a:gd name="T52" fmla="*/ 13 w 76"/>
                <a:gd name="T53" fmla="*/ 4 h 92"/>
                <a:gd name="T54" fmla="*/ 19 w 76"/>
                <a:gd name="T55" fmla="*/ 5 h 92"/>
                <a:gd name="T56" fmla="*/ 25 w 76"/>
                <a:gd name="T57" fmla="*/ 6 h 92"/>
                <a:gd name="T58" fmla="*/ 26 w 76"/>
                <a:gd name="T59" fmla="*/ 0 h 92"/>
                <a:gd name="T60" fmla="*/ 30 w 76"/>
                <a:gd name="T61" fmla="*/ 2 h 92"/>
                <a:gd name="T62" fmla="*/ 35 w 76"/>
                <a:gd name="T63" fmla="*/ 0 h 92"/>
                <a:gd name="T64" fmla="*/ 35 w 76"/>
                <a:gd name="T65" fmla="*/ 7 h 92"/>
                <a:gd name="T66" fmla="*/ 40 w 76"/>
                <a:gd name="T67" fmla="*/ 6 h 92"/>
                <a:gd name="T68" fmla="*/ 49 w 76"/>
                <a:gd name="T69" fmla="*/ 4 h 92"/>
                <a:gd name="T70" fmla="*/ 49 w 76"/>
                <a:gd name="T71" fmla="*/ 8 h 92"/>
                <a:gd name="T72" fmla="*/ 53 w 76"/>
                <a:gd name="T73" fmla="*/ 10 h 92"/>
                <a:gd name="T74" fmla="*/ 53 w 76"/>
                <a:gd name="T75" fmla="*/ 14 h 92"/>
                <a:gd name="T76" fmla="*/ 56 w 76"/>
                <a:gd name="T77" fmla="*/ 16 h 92"/>
                <a:gd name="T78" fmla="*/ 60 w 76"/>
                <a:gd name="T79" fmla="*/ 17 h 92"/>
                <a:gd name="T80" fmla="*/ 67 w 76"/>
                <a:gd name="T81" fmla="*/ 14 h 92"/>
                <a:gd name="T82" fmla="*/ 77 w 76"/>
                <a:gd name="T83" fmla="*/ 13 h 92"/>
                <a:gd name="T84" fmla="*/ 83 w 76"/>
                <a:gd name="T85" fmla="*/ 14 h 92"/>
                <a:gd name="T86" fmla="*/ 86 w 76"/>
                <a:gd name="T87" fmla="*/ 18 h 92"/>
                <a:gd name="T88" fmla="*/ 87 w 76"/>
                <a:gd name="T89" fmla="*/ 25 h 92"/>
                <a:gd name="T90" fmla="*/ 89 w 76"/>
                <a:gd name="T91" fmla="*/ 30 h 92"/>
                <a:gd name="T92" fmla="*/ 90 w 76"/>
                <a:gd name="T93" fmla="*/ 36 h 92"/>
                <a:gd name="T94" fmla="*/ 90 w 76"/>
                <a:gd name="T95" fmla="*/ 42 h 92"/>
                <a:gd name="T96" fmla="*/ 87 w 76"/>
                <a:gd name="T97" fmla="*/ 48 h 92"/>
                <a:gd name="T98" fmla="*/ 86 w 76"/>
                <a:gd name="T99" fmla="*/ 59 h 92"/>
                <a:gd name="T100" fmla="*/ 81 w 76"/>
                <a:gd name="T101" fmla="*/ 66 h 92"/>
                <a:gd name="T102" fmla="*/ 84 w 76"/>
                <a:gd name="T103" fmla="*/ 75 h 92"/>
                <a:gd name="T104" fmla="*/ 83 w 76"/>
                <a:gd name="T105" fmla="*/ 84 h 92"/>
                <a:gd name="T106" fmla="*/ 87 w 76"/>
                <a:gd name="T107" fmla="*/ 87 h 92"/>
                <a:gd name="T108" fmla="*/ 87 w 76"/>
                <a:gd name="T109" fmla="*/ 94 h 92"/>
                <a:gd name="T110" fmla="*/ 86 w 76"/>
                <a:gd name="T111" fmla="*/ 9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92"/>
                <a:gd name="T170" fmla="*/ 76 w 76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92">
                  <a:moveTo>
                    <a:pt x="72" y="81"/>
                  </a:moveTo>
                  <a:cubicBezTo>
                    <a:pt x="68" y="80"/>
                    <a:pt x="64" y="79"/>
                    <a:pt x="60" y="79"/>
                  </a:cubicBezTo>
                  <a:cubicBezTo>
                    <a:pt x="59" y="79"/>
                    <a:pt x="58" y="81"/>
                    <a:pt x="57" y="81"/>
                  </a:cubicBezTo>
                  <a:cubicBezTo>
                    <a:pt x="56" y="81"/>
                    <a:pt x="54" y="79"/>
                    <a:pt x="53" y="79"/>
                  </a:cubicBezTo>
                  <a:cubicBezTo>
                    <a:pt x="48" y="79"/>
                    <a:pt x="42" y="79"/>
                    <a:pt x="38" y="80"/>
                  </a:cubicBezTo>
                  <a:cubicBezTo>
                    <a:pt x="32" y="81"/>
                    <a:pt x="28" y="83"/>
                    <a:pt x="23" y="85"/>
                  </a:cubicBezTo>
                  <a:cubicBezTo>
                    <a:pt x="19" y="87"/>
                    <a:pt x="16" y="89"/>
                    <a:pt x="12" y="92"/>
                  </a:cubicBezTo>
                  <a:cubicBezTo>
                    <a:pt x="12" y="88"/>
                    <a:pt x="11" y="84"/>
                    <a:pt x="11" y="81"/>
                  </a:cubicBezTo>
                  <a:cubicBezTo>
                    <a:pt x="11" y="79"/>
                    <a:pt x="13" y="78"/>
                    <a:pt x="14" y="76"/>
                  </a:cubicBezTo>
                  <a:cubicBezTo>
                    <a:pt x="14" y="74"/>
                    <a:pt x="15" y="71"/>
                    <a:pt x="14" y="69"/>
                  </a:cubicBezTo>
                  <a:cubicBezTo>
                    <a:pt x="13" y="68"/>
                    <a:pt x="10" y="69"/>
                    <a:pt x="9" y="68"/>
                  </a:cubicBezTo>
                  <a:cubicBezTo>
                    <a:pt x="8" y="67"/>
                    <a:pt x="10" y="65"/>
                    <a:pt x="9" y="64"/>
                  </a:cubicBezTo>
                  <a:cubicBezTo>
                    <a:pt x="8" y="63"/>
                    <a:pt x="6" y="64"/>
                    <a:pt x="4" y="63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56"/>
                    <a:pt x="3" y="55"/>
                    <a:pt x="4" y="53"/>
                  </a:cubicBezTo>
                  <a:cubicBezTo>
                    <a:pt x="4" y="51"/>
                    <a:pt x="3" y="50"/>
                    <a:pt x="3" y="48"/>
                  </a:cubicBezTo>
                  <a:cubicBezTo>
                    <a:pt x="4" y="47"/>
                    <a:pt x="5" y="46"/>
                    <a:pt x="5" y="44"/>
                  </a:cubicBezTo>
                  <a:cubicBezTo>
                    <a:pt x="6" y="43"/>
                    <a:pt x="4" y="42"/>
                    <a:pt x="4" y="41"/>
                  </a:cubicBezTo>
                  <a:cubicBezTo>
                    <a:pt x="4" y="39"/>
                    <a:pt x="8" y="38"/>
                    <a:pt x="8" y="36"/>
                  </a:cubicBezTo>
                  <a:cubicBezTo>
                    <a:pt x="8" y="35"/>
                    <a:pt x="2" y="35"/>
                    <a:pt x="3" y="34"/>
                  </a:cubicBezTo>
                  <a:cubicBezTo>
                    <a:pt x="5" y="31"/>
                    <a:pt x="10" y="33"/>
                    <a:pt x="12" y="31"/>
                  </a:cubicBezTo>
                  <a:cubicBezTo>
                    <a:pt x="13" y="29"/>
                    <a:pt x="8" y="29"/>
                    <a:pt x="7" y="27"/>
                  </a:cubicBezTo>
                  <a:cubicBezTo>
                    <a:pt x="7" y="26"/>
                    <a:pt x="9" y="26"/>
                    <a:pt x="10" y="24"/>
                  </a:cubicBezTo>
                  <a:cubicBezTo>
                    <a:pt x="10" y="23"/>
                    <a:pt x="10" y="21"/>
                    <a:pt x="9" y="19"/>
                  </a:cubicBezTo>
                  <a:cubicBezTo>
                    <a:pt x="9" y="17"/>
                    <a:pt x="6" y="15"/>
                    <a:pt x="5" y="12"/>
                  </a:cubicBezTo>
                  <a:cubicBezTo>
                    <a:pt x="5" y="10"/>
                    <a:pt x="8" y="9"/>
                    <a:pt x="9" y="7"/>
                  </a:cubicBezTo>
                  <a:cubicBezTo>
                    <a:pt x="10" y="6"/>
                    <a:pt x="10" y="4"/>
                    <a:pt x="11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5"/>
                    <a:pt x="19" y="6"/>
                    <a:pt x="21" y="5"/>
                  </a:cubicBezTo>
                  <a:cubicBezTo>
                    <a:pt x="22" y="4"/>
                    <a:pt x="21" y="1"/>
                    <a:pt x="22" y="0"/>
                  </a:cubicBezTo>
                  <a:cubicBezTo>
                    <a:pt x="23" y="0"/>
                    <a:pt x="24" y="2"/>
                    <a:pt x="25" y="2"/>
                  </a:cubicBezTo>
                  <a:cubicBezTo>
                    <a:pt x="27" y="2"/>
                    <a:pt x="28" y="0"/>
                    <a:pt x="29" y="0"/>
                  </a:cubicBezTo>
                  <a:cubicBezTo>
                    <a:pt x="30" y="2"/>
                    <a:pt x="28" y="5"/>
                    <a:pt x="29" y="6"/>
                  </a:cubicBezTo>
                  <a:cubicBezTo>
                    <a:pt x="30" y="7"/>
                    <a:pt x="32" y="5"/>
                    <a:pt x="33" y="5"/>
                  </a:cubicBezTo>
                  <a:cubicBezTo>
                    <a:pt x="36" y="4"/>
                    <a:pt x="39" y="4"/>
                    <a:pt x="41" y="3"/>
                  </a:cubicBezTo>
                  <a:cubicBezTo>
                    <a:pt x="41" y="4"/>
                    <a:pt x="40" y="6"/>
                    <a:pt x="41" y="7"/>
                  </a:cubicBezTo>
                  <a:cubicBezTo>
                    <a:pt x="41" y="8"/>
                    <a:pt x="43" y="7"/>
                    <a:pt x="44" y="8"/>
                  </a:cubicBezTo>
                  <a:cubicBezTo>
                    <a:pt x="44" y="9"/>
                    <a:pt x="43" y="11"/>
                    <a:pt x="44" y="12"/>
                  </a:cubicBezTo>
                  <a:cubicBezTo>
                    <a:pt x="44" y="13"/>
                    <a:pt x="46" y="12"/>
                    <a:pt x="47" y="13"/>
                  </a:cubicBezTo>
                  <a:cubicBezTo>
                    <a:pt x="48" y="13"/>
                    <a:pt x="49" y="15"/>
                    <a:pt x="50" y="14"/>
                  </a:cubicBezTo>
                  <a:cubicBezTo>
                    <a:pt x="52" y="14"/>
                    <a:pt x="54" y="12"/>
                    <a:pt x="56" y="12"/>
                  </a:cubicBezTo>
                  <a:cubicBezTo>
                    <a:pt x="58" y="11"/>
                    <a:pt x="61" y="11"/>
                    <a:pt x="64" y="11"/>
                  </a:cubicBezTo>
                  <a:cubicBezTo>
                    <a:pt x="66" y="11"/>
                    <a:pt x="68" y="11"/>
                    <a:pt x="69" y="12"/>
                  </a:cubicBezTo>
                  <a:cubicBezTo>
                    <a:pt x="70" y="13"/>
                    <a:pt x="71" y="14"/>
                    <a:pt x="72" y="15"/>
                  </a:cubicBezTo>
                  <a:cubicBezTo>
                    <a:pt x="72" y="17"/>
                    <a:pt x="72" y="19"/>
                    <a:pt x="73" y="21"/>
                  </a:cubicBezTo>
                  <a:cubicBezTo>
                    <a:pt x="73" y="22"/>
                    <a:pt x="73" y="23"/>
                    <a:pt x="74" y="25"/>
                  </a:cubicBezTo>
                  <a:cubicBezTo>
                    <a:pt x="74" y="27"/>
                    <a:pt x="75" y="28"/>
                    <a:pt x="75" y="30"/>
                  </a:cubicBezTo>
                  <a:cubicBezTo>
                    <a:pt x="76" y="32"/>
                    <a:pt x="76" y="34"/>
                    <a:pt x="75" y="35"/>
                  </a:cubicBezTo>
                  <a:cubicBezTo>
                    <a:pt x="75" y="37"/>
                    <a:pt x="73" y="38"/>
                    <a:pt x="73" y="40"/>
                  </a:cubicBezTo>
                  <a:cubicBezTo>
                    <a:pt x="72" y="43"/>
                    <a:pt x="73" y="46"/>
                    <a:pt x="72" y="49"/>
                  </a:cubicBezTo>
                  <a:cubicBezTo>
                    <a:pt x="71" y="51"/>
                    <a:pt x="68" y="53"/>
                    <a:pt x="68" y="55"/>
                  </a:cubicBezTo>
                  <a:cubicBezTo>
                    <a:pt x="67" y="58"/>
                    <a:pt x="70" y="60"/>
                    <a:pt x="70" y="63"/>
                  </a:cubicBezTo>
                  <a:cubicBezTo>
                    <a:pt x="70" y="65"/>
                    <a:pt x="69" y="68"/>
                    <a:pt x="69" y="70"/>
                  </a:cubicBezTo>
                  <a:cubicBezTo>
                    <a:pt x="70" y="71"/>
                    <a:pt x="72" y="71"/>
                    <a:pt x="73" y="73"/>
                  </a:cubicBezTo>
                  <a:cubicBezTo>
                    <a:pt x="74" y="75"/>
                    <a:pt x="73" y="77"/>
                    <a:pt x="73" y="79"/>
                  </a:cubicBezTo>
                  <a:cubicBezTo>
                    <a:pt x="73" y="79"/>
                    <a:pt x="72" y="80"/>
                    <a:pt x="72" y="81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4" name="Freeform 2560"/>
            <p:cNvSpPr>
              <a:spLocks noChangeAspect="1"/>
            </p:cNvSpPr>
            <p:nvPr/>
          </p:nvSpPr>
          <p:spPr bwMode="auto">
            <a:xfrm>
              <a:off x="4718132" y="2304038"/>
              <a:ext cx="1028791" cy="1001652"/>
            </a:xfrm>
            <a:custGeom>
              <a:avLst/>
              <a:gdLst>
                <a:gd name="T0" fmla="*/ 96 w 208"/>
                <a:gd name="T1" fmla="*/ 268 h 225"/>
                <a:gd name="T2" fmla="*/ 91 w 208"/>
                <a:gd name="T3" fmla="*/ 262 h 225"/>
                <a:gd name="T4" fmla="*/ 83 w 208"/>
                <a:gd name="T5" fmla="*/ 262 h 225"/>
                <a:gd name="T6" fmla="*/ 76 w 208"/>
                <a:gd name="T7" fmla="*/ 266 h 225"/>
                <a:gd name="T8" fmla="*/ 67 w 208"/>
                <a:gd name="T9" fmla="*/ 270 h 225"/>
                <a:gd name="T10" fmla="*/ 59 w 208"/>
                <a:gd name="T11" fmla="*/ 256 h 225"/>
                <a:gd name="T12" fmla="*/ 58 w 208"/>
                <a:gd name="T13" fmla="*/ 247 h 225"/>
                <a:gd name="T14" fmla="*/ 52 w 208"/>
                <a:gd name="T15" fmla="*/ 233 h 225"/>
                <a:gd name="T16" fmla="*/ 42 w 208"/>
                <a:gd name="T17" fmla="*/ 234 h 225"/>
                <a:gd name="T18" fmla="*/ 32 w 208"/>
                <a:gd name="T19" fmla="*/ 234 h 225"/>
                <a:gd name="T20" fmla="*/ 19 w 208"/>
                <a:gd name="T21" fmla="*/ 232 h 225"/>
                <a:gd name="T22" fmla="*/ 11 w 208"/>
                <a:gd name="T23" fmla="*/ 235 h 225"/>
                <a:gd name="T24" fmla="*/ 12 w 208"/>
                <a:gd name="T25" fmla="*/ 221 h 225"/>
                <a:gd name="T26" fmla="*/ 5 w 208"/>
                <a:gd name="T27" fmla="*/ 214 h 225"/>
                <a:gd name="T28" fmla="*/ 4 w 208"/>
                <a:gd name="T29" fmla="*/ 198 h 225"/>
                <a:gd name="T30" fmla="*/ 6 w 208"/>
                <a:gd name="T31" fmla="*/ 187 h 225"/>
                <a:gd name="T32" fmla="*/ 14 w 208"/>
                <a:gd name="T33" fmla="*/ 178 h 225"/>
                <a:gd name="T34" fmla="*/ 25 w 208"/>
                <a:gd name="T35" fmla="*/ 179 h 225"/>
                <a:gd name="T36" fmla="*/ 44 w 208"/>
                <a:gd name="T37" fmla="*/ 174 h 225"/>
                <a:gd name="T38" fmla="*/ 103 w 208"/>
                <a:gd name="T39" fmla="*/ 179 h 225"/>
                <a:gd name="T40" fmla="*/ 102 w 208"/>
                <a:gd name="T41" fmla="*/ 160 h 225"/>
                <a:gd name="T42" fmla="*/ 112 w 208"/>
                <a:gd name="T43" fmla="*/ 7 h 225"/>
                <a:gd name="T44" fmla="*/ 203 w 208"/>
                <a:gd name="T45" fmla="*/ 86 h 225"/>
                <a:gd name="T46" fmla="*/ 215 w 208"/>
                <a:gd name="T47" fmla="*/ 95 h 225"/>
                <a:gd name="T48" fmla="*/ 233 w 208"/>
                <a:gd name="T49" fmla="*/ 102 h 225"/>
                <a:gd name="T50" fmla="*/ 236 w 208"/>
                <a:gd name="T51" fmla="*/ 116 h 225"/>
                <a:gd name="T52" fmla="*/ 250 w 208"/>
                <a:gd name="T53" fmla="*/ 167 h 225"/>
                <a:gd name="T54" fmla="*/ 243 w 208"/>
                <a:gd name="T55" fmla="*/ 173 h 225"/>
                <a:gd name="T56" fmla="*/ 236 w 208"/>
                <a:gd name="T57" fmla="*/ 179 h 225"/>
                <a:gd name="T58" fmla="*/ 198 w 208"/>
                <a:gd name="T59" fmla="*/ 187 h 225"/>
                <a:gd name="T60" fmla="*/ 177 w 208"/>
                <a:gd name="T61" fmla="*/ 184 h 225"/>
                <a:gd name="T62" fmla="*/ 155 w 208"/>
                <a:gd name="T63" fmla="*/ 200 h 225"/>
                <a:gd name="T64" fmla="*/ 144 w 208"/>
                <a:gd name="T65" fmla="*/ 204 h 225"/>
                <a:gd name="T66" fmla="*/ 138 w 208"/>
                <a:gd name="T67" fmla="*/ 209 h 225"/>
                <a:gd name="T68" fmla="*/ 133 w 208"/>
                <a:gd name="T69" fmla="*/ 217 h 225"/>
                <a:gd name="T70" fmla="*/ 121 w 208"/>
                <a:gd name="T71" fmla="*/ 216 h 225"/>
                <a:gd name="T72" fmla="*/ 119 w 208"/>
                <a:gd name="T73" fmla="*/ 227 h 225"/>
                <a:gd name="T74" fmla="*/ 118 w 208"/>
                <a:gd name="T75" fmla="*/ 232 h 225"/>
                <a:gd name="T76" fmla="*/ 103 w 208"/>
                <a:gd name="T77" fmla="*/ 239 h 225"/>
                <a:gd name="T78" fmla="*/ 105 w 208"/>
                <a:gd name="T79" fmla="*/ 254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225"/>
                <a:gd name="T122" fmla="*/ 208 w 208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225">
                  <a:moveTo>
                    <a:pt x="88" y="221"/>
                  </a:moveTo>
                  <a:cubicBezTo>
                    <a:pt x="86" y="222"/>
                    <a:pt x="83" y="222"/>
                    <a:pt x="80" y="223"/>
                  </a:cubicBezTo>
                  <a:cubicBezTo>
                    <a:pt x="79" y="223"/>
                    <a:pt x="77" y="225"/>
                    <a:pt x="76" y="224"/>
                  </a:cubicBezTo>
                  <a:cubicBezTo>
                    <a:pt x="75" y="223"/>
                    <a:pt x="77" y="220"/>
                    <a:pt x="76" y="218"/>
                  </a:cubicBezTo>
                  <a:cubicBezTo>
                    <a:pt x="75" y="218"/>
                    <a:pt x="74" y="220"/>
                    <a:pt x="72" y="220"/>
                  </a:cubicBezTo>
                  <a:cubicBezTo>
                    <a:pt x="71" y="220"/>
                    <a:pt x="70" y="218"/>
                    <a:pt x="69" y="218"/>
                  </a:cubicBezTo>
                  <a:cubicBezTo>
                    <a:pt x="68" y="219"/>
                    <a:pt x="69" y="222"/>
                    <a:pt x="68" y="223"/>
                  </a:cubicBezTo>
                  <a:cubicBezTo>
                    <a:pt x="66" y="224"/>
                    <a:pt x="65" y="223"/>
                    <a:pt x="63" y="222"/>
                  </a:cubicBezTo>
                  <a:cubicBezTo>
                    <a:pt x="62" y="222"/>
                    <a:pt x="60" y="221"/>
                    <a:pt x="58" y="221"/>
                  </a:cubicBezTo>
                  <a:cubicBezTo>
                    <a:pt x="57" y="222"/>
                    <a:pt x="57" y="224"/>
                    <a:pt x="56" y="225"/>
                  </a:cubicBezTo>
                  <a:cubicBezTo>
                    <a:pt x="54" y="223"/>
                    <a:pt x="50" y="222"/>
                    <a:pt x="49" y="219"/>
                  </a:cubicBezTo>
                  <a:cubicBezTo>
                    <a:pt x="48" y="218"/>
                    <a:pt x="50" y="215"/>
                    <a:pt x="49" y="213"/>
                  </a:cubicBezTo>
                  <a:cubicBezTo>
                    <a:pt x="48" y="212"/>
                    <a:pt x="44" y="215"/>
                    <a:pt x="44" y="214"/>
                  </a:cubicBezTo>
                  <a:cubicBezTo>
                    <a:pt x="44" y="211"/>
                    <a:pt x="48" y="209"/>
                    <a:pt x="48" y="206"/>
                  </a:cubicBezTo>
                  <a:cubicBezTo>
                    <a:pt x="48" y="204"/>
                    <a:pt x="45" y="204"/>
                    <a:pt x="44" y="202"/>
                  </a:cubicBezTo>
                  <a:cubicBezTo>
                    <a:pt x="43" y="200"/>
                    <a:pt x="44" y="196"/>
                    <a:pt x="43" y="194"/>
                  </a:cubicBezTo>
                  <a:cubicBezTo>
                    <a:pt x="41" y="192"/>
                    <a:pt x="38" y="191"/>
                    <a:pt x="35" y="192"/>
                  </a:cubicBezTo>
                  <a:cubicBezTo>
                    <a:pt x="34" y="192"/>
                    <a:pt x="36" y="194"/>
                    <a:pt x="35" y="195"/>
                  </a:cubicBezTo>
                  <a:cubicBezTo>
                    <a:pt x="34" y="196"/>
                    <a:pt x="33" y="196"/>
                    <a:pt x="31" y="196"/>
                  </a:cubicBezTo>
                  <a:cubicBezTo>
                    <a:pt x="30" y="196"/>
                    <a:pt x="28" y="194"/>
                    <a:pt x="27" y="195"/>
                  </a:cubicBezTo>
                  <a:cubicBezTo>
                    <a:pt x="24" y="195"/>
                    <a:pt x="22" y="199"/>
                    <a:pt x="20" y="199"/>
                  </a:cubicBezTo>
                  <a:cubicBezTo>
                    <a:pt x="18" y="198"/>
                    <a:pt x="18" y="194"/>
                    <a:pt x="16" y="193"/>
                  </a:cubicBezTo>
                  <a:cubicBezTo>
                    <a:pt x="15" y="193"/>
                    <a:pt x="14" y="195"/>
                    <a:pt x="13" y="196"/>
                  </a:cubicBezTo>
                  <a:cubicBezTo>
                    <a:pt x="12" y="196"/>
                    <a:pt x="10" y="197"/>
                    <a:pt x="9" y="196"/>
                  </a:cubicBezTo>
                  <a:cubicBezTo>
                    <a:pt x="8" y="195"/>
                    <a:pt x="8" y="192"/>
                    <a:pt x="8" y="190"/>
                  </a:cubicBezTo>
                  <a:lnTo>
                    <a:pt x="10" y="184"/>
                  </a:lnTo>
                  <a:lnTo>
                    <a:pt x="7" y="178"/>
                  </a:lnTo>
                  <a:lnTo>
                    <a:pt x="4" y="178"/>
                  </a:lnTo>
                  <a:lnTo>
                    <a:pt x="1" y="174"/>
                  </a:lnTo>
                  <a:lnTo>
                    <a:pt x="3" y="165"/>
                  </a:lnTo>
                  <a:lnTo>
                    <a:pt x="0" y="157"/>
                  </a:lnTo>
                  <a:cubicBezTo>
                    <a:pt x="2" y="157"/>
                    <a:pt x="4" y="158"/>
                    <a:pt x="5" y="156"/>
                  </a:cubicBezTo>
                  <a:cubicBezTo>
                    <a:pt x="7" y="154"/>
                    <a:pt x="6" y="150"/>
                    <a:pt x="8" y="148"/>
                  </a:cubicBezTo>
                  <a:cubicBezTo>
                    <a:pt x="8" y="147"/>
                    <a:pt x="11" y="147"/>
                    <a:pt x="12" y="148"/>
                  </a:cubicBezTo>
                  <a:cubicBezTo>
                    <a:pt x="14" y="149"/>
                    <a:pt x="14" y="153"/>
                    <a:pt x="17" y="154"/>
                  </a:cubicBezTo>
                  <a:cubicBezTo>
                    <a:pt x="19" y="154"/>
                    <a:pt x="19" y="149"/>
                    <a:pt x="21" y="149"/>
                  </a:cubicBezTo>
                  <a:cubicBezTo>
                    <a:pt x="25" y="147"/>
                    <a:pt x="30" y="150"/>
                    <a:pt x="34" y="149"/>
                  </a:cubicBezTo>
                  <a:cubicBezTo>
                    <a:pt x="36" y="148"/>
                    <a:pt x="35" y="145"/>
                    <a:pt x="37" y="145"/>
                  </a:cubicBezTo>
                  <a:cubicBezTo>
                    <a:pt x="38" y="145"/>
                    <a:pt x="38" y="149"/>
                    <a:pt x="39" y="149"/>
                  </a:cubicBezTo>
                  <a:lnTo>
                    <a:pt x="86" y="149"/>
                  </a:lnTo>
                  <a:lnTo>
                    <a:pt x="89" y="135"/>
                  </a:lnTo>
                  <a:lnTo>
                    <a:pt x="85" y="133"/>
                  </a:lnTo>
                  <a:lnTo>
                    <a:pt x="74" y="6"/>
                  </a:lnTo>
                  <a:cubicBezTo>
                    <a:pt x="73" y="0"/>
                    <a:pt x="86" y="6"/>
                    <a:pt x="93" y="6"/>
                  </a:cubicBezTo>
                  <a:lnTo>
                    <a:pt x="169" y="65"/>
                  </a:lnTo>
                  <a:cubicBezTo>
                    <a:pt x="169" y="68"/>
                    <a:pt x="168" y="70"/>
                    <a:pt x="169" y="72"/>
                  </a:cubicBezTo>
                  <a:cubicBezTo>
                    <a:pt x="170" y="74"/>
                    <a:pt x="173" y="73"/>
                    <a:pt x="175" y="74"/>
                  </a:cubicBezTo>
                  <a:cubicBezTo>
                    <a:pt x="176" y="76"/>
                    <a:pt x="177" y="78"/>
                    <a:pt x="179" y="79"/>
                  </a:cubicBezTo>
                  <a:cubicBezTo>
                    <a:pt x="181" y="80"/>
                    <a:pt x="183" y="79"/>
                    <a:pt x="185" y="80"/>
                  </a:cubicBezTo>
                  <a:cubicBezTo>
                    <a:pt x="188" y="81"/>
                    <a:pt x="192" y="82"/>
                    <a:pt x="194" y="85"/>
                  </a:cubicBezTo>
                  <a:cubicBezTo>
                    <a:pt x="195" y="88"/>
                    <a:pt x="192" y="92"/>
                    <a:pt x="193" y="96"/>
                  </a:cubicBezTo>
                  <a:cubicBezTo>
                    <a:pt x="193" y="97"/>
                    <a:pt x="195" y="97"/>
                    <a:pt x="196" y="97"/>
                  </a:cubicBezTo>
                  <a:cubicBezTo>
                    <a:pt x="201" y="97"/>
                    <a:pt x="204" y="95"/>
                    <a:pt x="208" y="94"/>
                  </a:cubicBezTo>
                  <a:lnTo>
                    <a:pt x="208" y="139"/>
                  </a:lnTo>
                  <a:cubicBezTo>
                    <a:pt x="207" y="139"/>
                    <a:pt x="205" y="139"/>
                    <a:pt x="204" y="140"/>
                  </a:cubicBezTo>
                  <a:cubicBezTo>
                    <a:pt x="203" y="141"/>
                    <a:pt x="203" y="143"/>
                    <a:pt x="202" y="144"/>
                  </a:cubicBezTo>
                  <a:cubicBezTo>
                    <a:pt x="201" y="145"/>
                    <a:pt x="199" y="144"/>
                    <a:pt x="198" y="145"/>
                  </a:cubicBezTo>
                  <a:lnTo>
                    <a:pt x="196" y="149"/>
                  </a:lnTo>
                  <a:lnTo>
                    <a:pt x="169" y="152"/>
                  </a:lnTo>
                  <a:cubicBezTo>
                    <a:pt x="168" y="153"/>
                    <a:pt x="167" y="156"/>
                    <a:pt x="165" y="156"/>
                  </a:cubicBezTo>
                  <a:lnTo>
                    <a:pt x="156" y="155"/>
                  </a:lnTo>
                  <a:cubicBezTo>
                    <a:pt x="153" y="155"/>
                    <a:pt x="150" y="152"/>
                    <a:pt x="147" y="153"/>
                  </a:cubicBezTo>
                  <a:cubicBezTo>
                    <a:pt x="141" y="155"/>
                    <a:pt x="136" y="159"/>
                    <a:pt x="131" y="162"/>
                  </a:cubicBezTo>
                  <a:cubicBezTo>
                    <a:pt x="130" y="163"/>
                    <a:pt x="131" y="166"/>
                    <a:pt x="129" y="167"/>
                  </a:cubicBezTo>
                  <a:cubicBezTo>
                    <a:pt x="128" y="168"/>
                    <a:pt x="127" y="165"/>
                    <a:pt x="126" y="166"/>
                  </a:cubicBezTo>
                  <a:cubicBezTo>
                    <a:pt x="124" y="166"/>
                    <a:pt x="121" y="168"/>
                    <a:pt x="120" y="170"/>
                  </a:cubicBezTo>
                  <a:cubicBezTo>
                    <a:pt x="119" y="171"/>
                    <a:pt x="122" y="174"/>
                    <a:pt x="120" y="175"/>
                  </a:cubicBezTo>
                  <a:cubicBezTo>
                    <a:pt x="119" y="176"/>
                    <a:pt x="117" y="173"/>
                    <a:pt x="115" y="174"/>
                  </a:cubicBezTo>
                  <a:cubicBezTo>
                    <a:pt x="114" y="175"/>
                    <a:pt x="116" y="177"/>
                    <a:pt x="115" y="179"/>
                  </a:cubicBezTo>
                  <a:cubicBezTo>
                    <a:pt x="114" y="180"/>
                    <a:pt x="112" y="181"/>
                    <a:pt x="111" y="181"/>
                  </a:cubicBezTo>
                  <a:cubicBezTo>
                    <a:pt x="108" y="181"/>
                    <a:pt x="107" y="177"/>
                    <a:pt x="105" y="177"/>
                  </a:cubicBezTo>
                  <a:cubicBezTo>
                    <a:pt x="103" y="177"/>
                    <a:pt x="103" y="179"/>
                    <a:pt x="101" y="180"/>
                  </a:cubicBezTo>
                  <a:cubicBezTo>
                    <a:pt x="100" y="181"/>
                    <a:pt x="97" y="180"/>
                    <a:pt x="97" y="182"/>
                  </a:cubicBezTo>
                  <a:cubicBezTo>
                    <a:pt x="96" y="184"/>
                    <a:pt x="100" y="186"/>
                    <a:pt x="99" y="189"/>
                  </a:cubicBezTo>
                  <a:cubicBezTo>
                    <a:pt x="99" y="190"/>
                    <a:pt x="97" y="188"/>
                    <a:pt x="96" y="189"/>
                  </a:cubicBezTo>
                  <a:cubicBezTo>
                    <a:pt x="96" y="190"/>
                    <a:pt x="99" y="191"/>
                    <a:pt x="98" y="193"/>
                  </a:cubicBezTo>
                  <a:cubicBezTo>
                    <a:pt x="97" y="195"/>
                    <a:pt x="95" y="197"/>
                    <a:pt x="93" y="199"/>
                  </a:cubicBezTo>
                  <a:cubicBezTo>
                    <a:pt x="91" y="200"/>
                    <a:pt x="87" y="197"/>
                    <a:pt x="86" y="199"/>
                  </a:cubicBezTo>
                  <a:cubicBezTo>
                    <a:pt x="85" y="201"/>
                    <a:pt x="89" y="202"/>
                    <a:pt x="89" y="205"/>
                  </a:cubicBezTo>
                  <a:cubicBezTo>
                    <a:pt x="89" y="207"/>
                    <a:pt x="87" y="210"/>
                    <a:pt x="87" y="212"/>
                  </a:cubicBezTo>
                  <a:cubicBezTo>
                    <a:pt x="87" y="215"/>
                    <a:pt x="88" y="218"/>
                    <a:pt x="88" y="221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5" name="Freeform 2561"/>
            <p:cNvSpPr>
              <a:spLocks noChangeAspect="1"/>
            </p:cNvSpPr>
            <p:nvPr/>
          </p:nvSpPr>
          <p:spPr bwMode="auto">
            <a:xfrm>
              <a:off x="5137881" y="2982939"/>
              <a:ext cx="489703" cy="359854"/>
            </a:xfrm>
            <a:custGeom>
              <a:avLst/>
              <a:gdLst>
                <a:gd name="T0" fmla="*/ 41 w 99"/>
                <a:gd name="T1" fmla="*/ 97 h 81"/>
                <a:gd name="T2" fmla="*/ 37 w 99"/>
                <a:gd name="T3" fmla="*/ 93 h 81"/>
                <a:gd name="T4" fmla="*/ 31 w 99"/>
                <a:gd name="T5" fmla="*/ 92 h 81"/>
                <a:gd name="T6" fmla="*/ 22 w 99"/>
                <a:gd name="T7" fmla="*/ 93 h 81"/>
                <a:gd name="T8" fmla="*/ 14 w 99"/>
                <a:gd name="T9" fmla="*/ 96 h 81"/>
                <a:gd name="T10" fmla="*/ 11 w 99"/>
                <a:gd name="T11" fmla="*/ 95 h 81"/>
                <a:gd name="T12" fmla="*/ 7 w 99"/>
                <a:gd name="T13" fmla="*/ 93 h 81"/>
                <a:gd name="T14" fmla="*/ 7 w 99"/>
                <a:gd name="T15" fmla="*/ 89 h 81"/>
                <a:gd name="T16" fmla="*/ 4 w 99"/>
                <a:gd name="T17" fmla="*/ 87 h 81"/>
                <a:gd name="T18" fmla="*/ 4 w 99"/>
                <a:gd name="T19" fmla="*/ 83 h 81"/>
                <a:gd name="T20" fmla="*/ 2 w 99"/>
                <a:gd name="T21" fmla="*/ 72 h 81"/>
                <a:gd name="T22" fmla="*/ 5 w 99"/>
                <a:gd name="T23" fmla="*/ 63 h 81"/>
                <a:gd name="T24" fmla="*/ 1 w 99"/>
                <a:gd name="T25" fmla="*/ 56 h 81"/>
                <a:gd name="T26" fmla="*/ 10 w 99"/>
                <a:gd name="T27" fmla="*/ 56 h 81"/>
                <a:gd name="T28" fmla="*/ 16 w 99"/>
                <a:gd name="T29" fmla="*/ 49 h 81"/>
                <a:gd name="T30" fmla="*/ 13 w 99"/>
                <a:gd name="T31" fmla="*/ 44 h 81"/>
                <a:gd name="T32" fmla="*/ 17 w 99"/>
                <a:gd name="T33" fmla="*/ 44 h 81"/>
                <a:gd name="T34" fmla="*/ 14 w 99"/>
                <a:gd name="T35" fmla="*/ 36 h 81"/>
                <a:gd name="T36" fmla="*/ 19 w 99"/>
                <a:gd name="T37" fmla="*/ 34 h 81"/>
                <a:gd name="T38" fmla="*/ 24 w 99"/>
                <a:gd name="T39" fmla="*/ 30 h 81"/>
                <a:gd name="T40" fmla="*/ 31 w 99"/>
                <a:gd name="T41" fmla="*/ 35 h 81"/>
                <a:gd name="T42" fmla="*/ 36 w 99"/>
                <a:gd name="T43" fmla="*/ 32 h 81"/>
                <a:gd name="T44" fmla="*/ 36 w 99"/>
                <a:gd name="T45" fmla="*/ 26 h 81"/>
                <a:gd name="T46" fmla="*/ 42 w 99"/>
                <a:gd name="T47" fmla="*/ 28 h 81"/>
                <a:gd name="T48" fmla="*/ 42 w 99"/>
                <a:gd name="T49" fmla="*/ 22 h 81"/>
                <a:gd name="T50" fmla="*/ 49 w 99"/>
                <a:gd name="T51" fmla="*/ 17 h 81"/>
                <a:gd name="T52" fmla="*/ 53 w 99"/>
                <a:gd name="T53" fmla="*/ 18 h 81"/>
                <a:gd name="T54" fmla="*/ 55 w 99"/>
                <a:gd name="T55" fmla="*/ 12 h 81"/>
                <a:gd name="T56" fmla="*/ 75 w 99"/>
                <a:gd name="T57" fmla="*/ 1 h 81"/>
                <a:gd name="T58" fmla="*/ 85 w 99"/>
                <a:gd name="T59" fmla="*/ 4 h 81"/>
                <a:gd name="T60" fmla="*/ 84 w 99"/>
                <a:gd name="T61" fmla="*/ 14 h 81"/>
                <a:gd name="T62" fmla="*/ 87 w 99"/>
                <a:gd name="T63" fmla="*/ 23 h 81"/>
                <a:gd name="T64" fmla="*/ 94 w 99"/>
                <a:gd name="T65" fmla="*/ 29 h 81"/>
                <a:gd name="T66" fmla="*/ 97 w 99"/>
                <a:gd name="T67" fmla="*/ 30 h 81"/>
                <a:gd name="T68" fmla="*/ 94 w 99"/>
                <a:gd name="T69" fmla="*/ 38 h 81"/>
                <a:gd name="T70" fmla="*/ 108 w 99"/>
                <a:gd name="T71" fmla="*/ 44 h 81"/>
                <a:gd name="T72" fmla="*/ 113 w 99"/>
                <a:gd name="T73" fmla="*/ 43 h 81"/>
                <a:gd name="T74" fmla="*/ 118 w 99"/>
                <a:gd name="T75" fmla="*/ 47 h 81"/>
                <a:gd name="T76" fmla="*/ 115 w 99"/>
                <a:gd name="T77" fmla="*/ 50 h 81"/>
                <a:gd name="T78" fmla="*/ 117 w 99"/>
                <a:gd name="T79" fmla="*/ 57 h 81"/>
                <a:gd name="T80" fmla="*/ 119 w 99"/>
                <a:gd name="T81" fmla="*/ 59 h 81"/>
                <a:gd name="T82" fmla="*/ 118 w 99"/>
                <a:gd name="T83" fmla="*/ 63 h 81"/>
                <a:gd name="T84" fmla="*/ 112 w 99"/>
                <a:gd name="T85" fmla="*/ 66 h 81"/>
                <a:gd name="T86" fmla="*/ 105 w 99"/>
                <a:gd name="T87" fmla="*/ 66 h 81"/>
                <a:gd name="T88" fmla="*/ 100 w 99"/>
                <a:gd name="T89" fmla="*/ 67 h 81"/>
                <a:gd name="T90" fmla="*/ 100 w 99"/>
                <a:gd name="T91" fmla="*/ 73 h 81"/>
                <a:gd name="T92" fmla="*/ 96 w 99"/>
                <a:gd name="T93" fmla="*/ 72 h 81"/>
                <a:gd name="T94" fmla="*/ 95 w 99"/>
                <a:gd name="T95" fmla="*/ 77 h 81"/>
                <a:gd name="T96" fmla="*/ 89 w 99"/>
                <a:gd name="T97" fmla="*/ 75 h 81"/>
                <a:gd name="T98" fmla="*/ 83 w 99"/>
                <a:gd name="T99" fmla="*/ 73 h 81"/>
                <a:gd name="T100" fmla="*/ 78 w 99"/>
                <a:gd name="T101" fmla="*/ 71 h 81"/>
                <a:gd name="T102" fmla="*/ 73 w 99"/>
                <a:gd name="T103" fmla="*/ 73 h 81"/>
                <a:gd name="T104" fmla="*/ 53 w 99"/>
                <a:gd name="T105" fmla="*/ 73 h 81"/>
                <a:gd name="T106" fmla="*/ 41 w 99"/>
                <a:gd name="T107" fmla="*/ 73 h 81"/>
                <a:gd name="T108" fmla="*/ 38 w 99"/>
                <a:gd name="T109" fmla="*/ 78 h 81"/>
                <a:gd name="T110" fmla="*/ 41 w 99"/>
                <a:gd name="T111" fmla="*/ 81 h 81"/>
                <a:gd name="T112" fmla="*/ 40 w 99"/>
                <a:gd name="T113" fmla="*/ 84 h 81"/>
                <a:gd name="T114" fmla="*/ 42 w 99"/>
                <a:gd name="T115" fmla="*/ 86 h 81"/>
                <a:gd name="T116" fmla="*/ 40 w 99"/>
                <a:gd name="T117" fmla="*/ 87 h 81"/>
                <a:gd name="T118" fmla="*/ 41 w 99"/>
                <a:gd name="T119" fmla="*/ 9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81"/>
                <a:gd name="T182" fmla="*/ 99 w 99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81">
                  <a:moveTo>
                    <a:pt x="34" y="81"/>
                  </a:moveTo>
                  <a:cubicBezTo>
                    <a:pt x="33" y="80"/>
                    <a:pt x="32" y="79"/>
                    <a:pt x="31" y="78"/>
                  </a:cubicBezTo>
                  <a:cubicBezTo>
                    <a:pt x="30" y="77"/>
                    <a:pt x="28" y="77"/>
                    <a:pt x="26" y="77"/>
                  </a:cubicBezTo>
                  <a:cubicBezTo>
                    <a:pt x="23" y="77"/>
                    <a:pt x="20" y="77"/>
                    <a:pt x="18" y="78"/>
                  </a:cubicBezTo>
                  <a:cubicBezTo>
                    <a:pt x="16" y="78"/>
                    <a:pt x="14" y="80"/>
                    <a:pt x="12" y="80"/>
                  </a:cubicBezTo>
                  <a:cubicBezTo>
                    <a:pt x="11" y="81"/>
                    <a:pt x="10" y="79"/>
                    <a:pt x="9" y="79"/>
                  </a:cubicBezTo>
                  <a:cubicBezTo>
                    <a:pt x="8" y="78"/>
                    <a:pt x="6" y="79"/>
                    <a:pt x="6" y="78"/>
                  </a:cubicBezTo>
                  <a:cubicBezTo>
                    <a:pt x="5" y="77"/>
                    <a:pt x="6" y="75"/>
                    <a:pt x="6" y="74"/>
                  </a:cubicBezTo>
                  <a:cubicBezTo>
                    <a:pt x="5" y="73"/>
                    <a:pt x="3" y="74"/>
                    <a:pt x="3" y="73"/>
                  </a:cubicBezTo>
                  <a:cubicBezTo>
                    <a:pt x="2" y="72"/>
                    <a:pt x="3" y="70"/>
                    <a:pt x="3" y="69"/>
                  </a:cubicBezTo>
                  <a:cubicBezTo>
                    <a:pt x="3" y="66"/>
                    <a:pt x="2" y="63"/>
                    <a:pt x="2" y="60"/>
                  </a:cubicBezTo>
                  <a:cubicBezTo>
                    <a:pt x="2" y="58"/>
                    <a:pt x="4" y="55"/>
                    <a:pt x="4" y="53"/>
                  </a:cubicBezTo>
                  <a:cubicBezTo>
                    <a:pt x="4" y="50"/>
                    <a:pt x="0" y="49"/>
                    <a:pt x="1" y="47"/>
                  </a:cubicBezTo>
                  <a:cubicBezTo>
                    <a:pt x="2" y="45"/>
                    <a:pt x="6" y="48"/>
                    <a:pt x="8" y="47"/>
                  </a:cubicBezTo>
                  <a:cubicBezTo>
                    <a:pt x="10" y="45"/>
                    <a:pt x="12" y="43"/>
                    <a:pt x="13" y="41"/>
                  </a:cubicBezTo>
                  <a:cubicBezTo>
                    <a:pt x="14" y="39"/>
                    <a:pt x="11" y="38"/>
                    <a:pt x="11" y="37"/>
                  </a:cubicBezTo>
                  <a:cubicBezTo>
                    <a:pt x="12" y="36"/>
                    <a:pt x="14" y="38"/>
                    <a:pt x="14" y="37"/>
                  </a:cubicBezTo>
                  <a:cubicBezTo>
                    <a:pt x="15" y="34"/>
                    <a:pt x="11" y="32"/>
                    <a:pt x="12" y="30"/>
                  </a:cubicBezTo>
                  <a:cubicBezTo>
                    <a:pt x="12" y="28"/>
                    <a:pt x="15" y="29"/>
                    <a:pt x="16" y="28"/>
                  </a:cubicBezTo>
                  <a:cubicBezTo>
                    <a:pt x="18" y="27"/>
                    <a:pt x="18" y="25"/>
                    <a:pt x="20" y="25"/>
                  </a:cubicBezTo>
                  <a:cubicBezTo>
                    <a:pt x="22" y="25"/>
                    <a:pt x="23" y="29"/>
                    <a:pt x="26" y="29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31" y="25"/>
                    <a:pt x="29" y="23"/>
                    <a:pt x="30" y="22"/>
                  </a:cubicBezTo>
                  <a:cubicBezTo>
                    <a:pt x="32" y="21"/>
                    <a:pt x="34" y="24"/>
                    <a:pt x="35" y="23"/>
                  </a:cubicBezTo>
                  <a:cubicBezTo>
                    <a:pt x="37" y="22"/>
                    <a:pt x="34" y="19"/>
                    <a:pt x="35" y="18"/>
                  </a:cubicBezTo>
                  <a:cubicBezTo>
                    <a:pt x="36" y="16"/>
                    <a:pt x="39" y="14"/>
                    <a:pt x="41" y="14"/>
                  </a:cubicBezTo>
                  <a:cubicBezTo>
                    <a:pt x="42" y="13"/>
                    <a:pt x="43" y="16"/>
                    <a:pt x="44" y="15"/>
                  </a:cubicBezTo>
                  <a:cubicBezTo>
                    <a:pt x="46" y="14"/>
                    <a:pt x="45" y="11"/>
                    <a:pt x="46" y="10"/>
                  </a:cubicBezTo>
                  <a:cubicBezTo>
                    <a:pt x="51" y="7"/>
                    <a:pt x="56" y="3"/>
                    <a:pt x="62" y="1"/>
                  </a:cubicBezTo>
                  <a:cubicBezTo>
                    <a:pt x="65" y="0"/>
                    <a:pt x="68" y="3"/>
                    <a:pt x="71" y="3"/>
                  </a:cubicBezTo>
                  <a:cubicBezTo>
                    <a:pt x="70" y="6"/>
                    <a:pt x="70" y="9"/>
                    <a:pt x="70" y="12"/>
                  </a:cubicBezTo>
                  <a:cubicBezTo>
                    <a:pt x="70" y="15"/>
                    <a:pt x="71" y="17"/>
                    <a:pt x="72" y="19"/>
                  </a:cubicBezTo>
                  <a:cubicBezTo>
                    <a:pt x="74" y="21"/>
                    <a:pt x="76" y="22"/>
                    <a:pt x="78" y="24"/>
                  </a:cubicBezTo>
                  <a:cubicBezTo>
                    <a:pt x="79" y="25"/>
                    <a:pt x="81" y="24"/>
                    <a:pt x="81" y="25"/>
                  </a:cubicBezTo>
                  <a:cubicBezTo>
                    <a:pt x="82" y="28"/>
                    <a:pt x="77" y="30"/>
                    <a:pt x="78" y="32"/>
                  </a:cubicBezTo>
                  <a:cubicBezTo>
                    <a:pt x="81" y="36"/>
                    <a:pt x="86" y="36"/>
                    <a:pt x="90" y="37"/>
                  </a:cubicBezTo>
                  <a:cubicBezTo>
                    <a:pt x="91" y="38"/>
                    <a:pt x="93" y="35"/>
                    <a:pt x="94" y="36"/>
                  </a:cubicBezTo>
                  <a:cubicBezTo>
                    <a:pt x="96" y="36"/>
                    <a:pt x="97" y="38"/>
                    <a:pt x="98" y="39"/>
                  </a:cubicBezTo>
                  <a:cubicBezTo>
                    <a:pt x="98" y="40"/>
                    <a:pt x="96" y="41"/>
                    <a:pt x="96" y="42"/>
                  </a:cubicBezTo>
                  <a:cubicBezTo>
                    <a:pt x="96" y="44"/>
                    <a:pt x="96" y="46"/>
                    <a:pt x="97" y="48"/>
                  </a:cubicBezTo>
                  <a:cubicBezTo>
                    <a:pt x="97" y="49"/>
                    <a:pt x="98" y="48"/>
                    <a:pt x="99" y="49"/>
                  </a:cubicBezTo>
                  <a:cubicBezTo>
                    <a:pt x="99" y="50"/>
                    <a:pt x="99" y="52"/>
                    <a:pt x="98" y="53"/>
                  </a:cubicBezTo>
                  <a:cubicBezTo>
                    <a:pt x="97" y="55"/>
                    <a:pt x="95" y="55"/>
                    <a:pt x="93" y="55"/>
                  </a:cubicBezTo>
                  <a:cubicBezTo>
                    <a:pt x="91" y="55"/>
                    <a:pt x="89" y="54"/>
                    <a:pt x="87" y="55"/>
                  </a:cubicBezTo>
                  <a:cubicBezTo>
                    <a:pt x="85" y="55"/>
                    <a:pt x="84" y="55"/>
                    <a:pt x="83" y="56"/>
                  </a:cubicBezTo>
                  <a:cubicBezTo>
                    <a:pt x="82" y="58"/>
                    <a:pt x="84" y="60"/>
                    <a:pt x="83" y="61"/>
                  </a:cubicBezTo>
                  <a:cubicBezTo>
                    <a:pt x="82" y="62"/>
                    <a:pt x="81" y="60"/>
                    <a:pt x="80" y="60"/>
                  </a:cubicBezTo>
                  <a:cubicBezTo>
                    <a:pt x="79" y="61"/>
                    <a:pt x="79" y="62"/>
                    <a:pt x="79" y="64"/>
                  </a:cubicBezTo>
                  <a:cubicBezTo>
                    <a:pt x="77" y="63"/>
                    <a:pt x="76" y="63"/>
                    <a:pt x="74" y="63"/>
                  </a:cubicBezTo>
                  <a:cubicBezTo>
                    <a:pt x="72" y="62"/>
                    <a:pt x="71" y="62"/>
                    <a:pt x="69" y="61"/>
                  </a:cubicBezTo>
                  <a:cubicBezTo>
                    <a:pt x="68" y="60"/>
                    <a:pt x="67" y="59"/>
                    <a:pt x="65" y="59"/>
                  </a:cubicBezTo>
                  <a:cubicBezTo>
                    <a:pt x="63" y="59"/>
                    <a:pt x="62" y="61"/>
                    <a:pt x="61" y="61"/>
                  </a:cubicBezTo>
                  <a:cubicBezTo>
                    <a:pt x="55" y="62"/>
                    <a:pt x="49" y="61"/>
                    <a:pt x="44" y="61"/>
                  </a:cubicBezTo>
                  <a:cubicBezTo>
                    <a:pt x="41" y="61"/>
                    <a:pt x="37" y="60"/>
                    <a:pt x="34" y="61"/>
                  </a:cubicBezTo>
                  <a:cubicBezTo>
                    <a:pt x="33" y="61"/>
                    <a:pt x="32" y="63"/>
                    <a:pt x="32" y="65"/>
                  </a:cubicBezTo>
                  <a:cubicBezTo>
                    <a:pt x="32" y="66"/>
                    <a:pt x="34" y="67"/>
                    <a:pt x="34" y="68"/>
                  </a:cubicBezTo>
                  <a:cubicBezTo>
                    <a:pt x="34" y="69"/>
                    <a:pt x="33" y="70"/>
                    <a:pt x="33" y="70"/>
                  </a:cubicBezTo>
                  <a:cubicBezTo>
                    <a:pt x="33" y="71"/>
                    <a:pt x="35" y="71"/>
                    <a:pt x="35" y="72"/>
                  </a:cubicBezTo>
                  <a:cubicBezTo>
                    <a:pt x="35" y="73"/>
                    <a:pt x="33" y="73"/>
                    <a:pt x="33" y="73"/>
                  </a:cubicBezTo>
                  <a:cubicBezTo>
                    <a:pt x="33" y="76"/>
                    <a:pt x="34" y="78"/>
                    <a:pt x="34" y="81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6" name="Freeform 2562"/>
            <p:cNvSpPr>
              <a:spLocks noChangeAspect="1"/>
            </p:cNvSpPr>
            <p:nvPr/>
          </p:nvSpPr>
          <p:spPr bwMode="auto">
            <a:xfrm>
              <a:off x="5281911" y="3242627"/>
              <a:ext cx="288061" cy="411792"/>
            </a:xfrm>
            <a:custGeom>
              <a:avLst/>
              <a:gdLst>
                <a:gd name="T0" fmla="*/ 6 w 58"/>
                <a:gd name="T1" fmla="*/ 106 h 92"/>
                <a:gd name="T2" fmla="*/ 21 w 58"/>
                <a:gd name="T3" fmla="*/ 111 h 92"/>
                <a:gd name="T4" fmla="*/ 25 w 58"/>
                <a:gd name="T5" fmla="*/ 106 h 92"/>
                <a:gd name="T6" fmla="*/ 35 w 58"/>
                <a:gd name="T7" fmla="*/ 106 h 92"/>
                <a:gd name="T8" fmla="*/ 41 w 58"/>
                <a:gd name="T9" fmla="*/ 103 h 92"/>
                <a:gd name="T10" fmla="*/ 46 w 58"/>
                <a:gd name="T11" fmla="*/ 98 h 92"/>
                <a:gd name="T12" fmla="*/ 57 w 58"/>
                <a:gd name="T13" fmla="*/ 95 h 92"/>
                <a:gd name="T14" fmla="*/ 63 w 58"/>
                <a:gd name="T15" fmla="*/ 92 h 92"/>
                <a:gd name="T16" fmla="*/ 70 w 58"/>
                <a:gd name="T17" fmla="*/ 89 h 92"/>
                <a:gd name="T18" fmla="*/ 59 w 58"/>
                <a:gd name="T19" fmla="*/ 83 h 92"/>
                <a:gd name="T20" fmla="*/ 56 w 58"/>
                <a:gd name="T21" fmla="*/ 78 h 92"/>
                <a:gd name="T22" fmla="*/ 58 w 58"/>
                <a:gd name="T23" fmla="*/ 70 h 92"/>
                <a:gd name="T24" fmla="*/ 57 w 58"/>
                <a:gd name="T25" fmla="*/ 65 h 92"/>
                <a:gd name="T26" fmla="*/ 58 w 58"/>
                <a:gd name="T27" fmla="*/ 56 h 92"/>
                <a:gd name="T28" fmla="*/ 59 w 58"/>
                <a:gd name="T29" fmla="*/ 51 h 92"/>
                <a:gd name="T30" fmla="*/ 57 w 58"/>
                <a:gd name="T31" fmla="*/ 45 h 92"/>
                <a:gd name="T32" fmla="*/ 57 w 58"/>
                <a:gd name="T33" fmla="*/ 31 h 92"/>
                <a:gd name="T34" fmla="*/ 53 w 58"/>
                <a:gd name="T35" fmla="*/ 28 h 92"/>
                <a:gd name="T36" fmla="*/ 54 w 58"/>
                <a:gd name="T37" fmla="*/ 17 h 92"/>
                <a:gd name="T38" fmla="*/ 51 w 58"/>
                <a:gd name="T39" fmla="*/ 14 h 92"/>
                <a:gd name="T40" fmla="*/ 51 w 58"/>
                <a:gd name="T41" fmla="*/ 11 h 92"/>
                <a:gd name="T42" fmla="*/ 47 w 58"/>
                <a:gd name="T43" fmla="*/ 7 h 92"/>
                <a:gd name="T44" fmla="*/ 48 w 58"/>
                <a:gd name="T45" fmla="*/ 2 h 92"/>
                <a:gd name="T46" fmla="*/ 43 w 58"/>
                <a:gd name="T47" fmla="*/ 0 h 92"/>
                <a:gd name="T48" fmla="*/ 39 w 58"/>
                <a:gd name="T49" fmla="*/ 2 h 92"/>
                <a:gd name="T50" fmla="*/ 18 w 58"/>
                <a:gd name="T51" fmla="*/ 2 h 92"/>
                <a:gd name="T52" fmla="*/ 6 w 58"/>
                <a:gd name="T53" fmla="*/ 2 h 92"/>
                <a:gd name="T54" fmla="*/ 4 w 58"/>
                <a:gd name="T55" fmla="*/ 7 h 92"/>
                <a:gd name="T56" fmla="*/ 6 w 58"/>
                <a:gd name="T57" fmla="*/ 11 h 92"/>
                <a:gd name="T58" fmla="*/ 5 w 58"/>
                <a:gd name="T59" fmla="*/ 13 h 92"/>
                <a:gd name="T60" fmla="*/ 7 w 58"/>
                <a:gd name="T61" fmla="*/ 16 h 92"/>
                <a:gd name="T62" fmla="*/ 5 w 58"/>
                <a:gd name="T63" fmla="*/ 17 h 92"/>
                <a:gd name="T64" fmla="*/ 6 w 58"/>
                <a:gd name="T65" fmla="*/ 27 h 92"/>
                <a:gd name="T66" fmla="*/ 7 w 58"/>
                <a:gd name="T67" fmla="*/ 34 h 92"/>
                <a:gd name="T68" fmla="*/ 8 w 58"/>
                <a:gd name="T69" fmla="*/ 39 h 92"/>
                <a:gd name="T70" fmla="*/ 10 w 58"/>
                <a:gd name="T71" fmla="*/ 45 h 92"/>
                <a:gd name="T72" fmla="*/ 10 w 58"/>
                <a:gd name="T73" fmla="*/ 51 h 92"/>
                <a:gd name="T74" fmla="*/ 7 w 58"/>
                <a:gd name="T75" fmla="*/ 57 h 92"/>
                <a:gd name="T76" fmla="*/ 6 w 58"/>
                <a:gd name="T77" fmla="*/ 68 h 92"/>
                <a:gd name="T78" fmla="*/ 1 w 58"/>
                <a:gd name="T79" fmla="*/ 75 h 92"/>
                <a:gd name="T80" fmla="*/ 4 w 58"/>
                <a:gd name="T81" fmla="*/ 84 h 92"/>
                <a:gd name="T82" fmla="*/ 2 w 58"/>
                <a:gd name="T83" fmla="*/ 93 h 92"/>
                <a:gd name="T84" fmla="*/ 7 w 58"/>
                <a:gd name="T85" fmla="*/ 97 h 92"/>
                <a:gd name="T86" fmla="*/ 7 w 58"/>
                <a:gd name="T87" fmla="*/ 104 h 92"/>
                <a:gd name="T88" fmla="*/ 6 w 58"/>
                <a:gd name="T89" fmla="*/ 106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92"/>
                <a:gd name="T137" fmla="*/ 58 w 58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92">
                  <a:moveTo>
                    <a:pt x="5" y="88"/>
                  </a:moveTo>
                  <a:cubicBezTo>
                    <a:pt x="9" y="89"/>
                    <a:pt x="13" y="92"/>
                    <a:pt x="17" y="92"/>
                  </a:cubicBezTo>
                  <a:cubicBezTo>
                    <a:pt x="19" y="92"/>
                    <a:pt x="19" y="88"/>
                    <a:pt x="21" y="88"/>
                  </a:cubicBezTo>
                  <a:cubicBezTo>
                    <a:pt x="24" y="87"/>
                    <a:pt x="27" y="88"/>
                    <a:pt x="29" y="88"/>
                  </a:cubicBezTo>
                  <a:cubicBezTo>
                    <a:pt x="31" y="87"/>
                    <a:pt x="32" y="86"/>
                    <a:pt x="34" y="85"/>
                  </a:cubicBezTo>
                  <a:cubicBezTo>
                    <a:pt x="35" y="84"/>
                    <a:pt x="36" y="82"/>
                    <a:pt x="38" y="81"/>
                  </a:cubicBezTo>
                  <a:cubicBezTo>
                    <a:pt x="41" y="80"/>
                    <a:pt x="44" y="80"/>
                    <a:pt x="47" y="79"/>
                  </a:cubicBezTo>
                  <a:cubicBezTo>
                    <a:pt x="49" y="79"/>
                    <a:pt x="51" y="77"/>
                    <a:pt x="52" y="76"/>
                  </a:cubicBezTo>
                  <a:cubicBezTo>
                    <a:pt x="54" y="75"/>
                    <a:pt x="56" y="75"/>
                    <a:pt x="58" y="74"/>
                  </a:cubicBezTo>
                  <a:cubicBezTo>
                    <a:pt x="55" y="73"/>
                    <a:pt x="51" y="71"/>
                    <a:pt x="49" y="69"/>
                  </a:cubicBezTo>
                  <a:cubicBezTo>
                    <a:pt x="47" y="68"/>
                    <a:pt x="46" y="66"/>
                    <a:pt x="46" y="65"/>
                  </a:cubicBezTo>
                  <a:cubicBezTo>
                    <a:pt x="46" y="62"/>
                    <a:pt x="48" y="60"/>
                    <a:pt x="48" y="58"/>
                  </a:cubicBezTo>
                  <a:cubicBezTo>
                    <a:pt x="48" y="57"/>
                    <a:pt x="47" y="55"/>
                    <a:pt x="47" y="54"/>
                  </a:cubicBezTo>
                  <a:cubicBezTo>
                    <a:pt x="47" y="51"/>
                    <a:pt x="47" y="48"/>
                    <a:pt x="48" y="46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40"/>
                    <a:pt x="47" y="39"/>
                    <a:pt x="47" y="37"/>
                  </a:cubicBezTo>
                  <a:cubicBezTo>
                    <a:pt x="46" y="33"/>
                    <a:pt x="48" y="30"/>
                    <a:pt x="47" y="26"/>
                  </a:cubicBezTo>
                  <a:cubicBezTo>
                    <a:pt x="47" y="25"/>
                    <a:pt x="45" y="25"/>
                    <a:pt x="44" y="23"/>
                  </a:cubicBezTo>
                  <a:cubicBezTo>
                    <a:pt x="44" y="20"/>
                    <a:pt x="45" y="17"/>
                    <a:pt x="45" y="14"/>
                  </a:cubicBezTo>
                  <a:cubicBezTo>
                    <a:pt x="44" y="13"/>
                    <a:pt x="42" y="13"/>
                    <a:pt x="42" y="12"/>
                  </a:cubicBezTo>
                  <a:cubicBezTo>
                    <a:pt x="41" y="11"/>
                    <a:pt x="42" y="10"/>
                    <a:pt x="42" y="9"/>
                  </a:cubicBezTo>
                  <a:cubicBezTo>
                    <a:pt x="41" y="8"/>
                    <a:pt x="40" y="7"/>
                    <a:pt x="39" y="6"/>
                  </a:cubicBezTo>
                  <a:cubicBezTo>
                    <a:pt x="39" y="5"/>
                    <a:pt x="40" y="3"/>
                    <a:pt x="40" y="2"/>
                  </a:cubicBezTo>
                  <a:cubicBezTo>
                    <a:pt x="39" y="1"/>
                    <a:pt x="38" y="0"/>
                    <a:pt x="36" y="0"/>
                  </a:cubicBezTo>
                  <a:cubicBezTo>
                    <a:pt x="34" y="0"/>
                    <a:pt x="33" y="2"/>
                    <a:pt x="32" y="2"/>
                  </a:cubicBezTo>
                  <a:cubicBezTo>
                    <a:pt x="26" y="3"/>
                    <a:pt x="20" y="2"/>
                    <a:pt x="15" y="2"/>
                  </a:cubicBezTo>
                  <a:cubicBezTo>
                    <a:pt x="12" y="2"/>
                    <a:pt x="8" y="1"/>
                    <a:pt x="5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6" y="12"/>
                    <a:pt x="6" y="13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7"/>
                    <a:pt x="5" y="19"/>
                    <a:pt x="5" y="22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6" y="29"/>
                    <a:pt x="6" y="30"/>
                    <a:pt x="7" y="32"/>
                  </a:cubicBezTo>
                  <a:cubicBezTo>
                    <a:pt x="7" y="34"/>
                    <a:pt x="8" y="35"/>
                    <a:pt x="8" y="37"/>
                  </a:cubicBezTo>
                  <a:cubicBezTo>
                    <a:pt x="9" y="39"/>
                    <a:pt x="9" y="41"/>
                    <a:pt x="8" y="42"/>
                  </a:cubicBezTo>
                  <a:cubicBezTo>
                    <a:pt x="8" y="44"/>
                    <a:pt x="6" y="45"/>
                    <a:pt x="6" y="47"/>
                  </a:cubicBezTo>
                  <a:cubicBezTo>
                    <a:pt x="5" y="50"/>
                    <a:pt x="6" y="53"/>
                    <a:pt x="5" y="56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0" y="65"/>
                    <a:pt x="3" y="67"/>
                    <a:pt x="3" y="70"/>
                  </a:cubicBezTo>
                  <a:cubicBezTo>
                    <a:pt x="3" y="72"/>
                    <a:pt x="2" y="75"/>
                    <a:pt x="2" y="77"/>
                  </a:cubicBezTo>
                  <a:cubicBezTo>
                    <a:pt x="3" y="78"/>
                    <a:pt x="5" y="78"/>
                    <a:pt x="6" y="80"/>
                  </a:cubicBezTo>
                  <a:cubicBezTo>
                    <a:pt x="7" y="82"/>
                    <a:pt x="6" y="84"/>
                    <a:pt x="6" y="86"/>
                  </a:cubicBezTo>
                  <a:cubicBezTo>
                    <a:pt x="6" y="86"/>
                    <a:pt x="5" y="87"/>
                    <a:pt x="5" y="88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7" name="Freeform 2563"/>
            <p:cNvSpPr>
              <a:spLocks noChangeAspect="1"/>
            </p:cNvSpPr>
            <p:nvPr/>
          </p:nvSpPr>
          <p:spPr bwMode="auto">
            <a:xfrm>
              <a:off x="5475323" y="3253755"/>
              <a:ext cx="119342" cy="319044"/>
            </a:xfrm>
            <a:custGeom>
              <a:avLst/>
              <a:gdLst>
                <a:gd name="T0" fmla="*/ 23 w 24"/>
                <a:gd name="T1" fmla="*/ 86 h 72"/>
                <a:gd name="T2" fmla="*/ 12 w 24"/>
                <a:gd name="T3" fmla="*/ 80 h 72"/>
                <a:gd name="T4" fmla="*/ 8 w 24"/>
                <a:gd name="T5" fmla="*/ 75 h 72"/>
                <a:gd name="T6" fmla="*/ 11 w 24"/>
                <a:gd name="T7" fmla="*/ 67 h 72"/>
                <a:gd name="T8" fmla="*/ 10 w 24"/>
                <a:gd name="T9" fmla="*/ 62 h 72"/>
                <a:gd name="T10" fmla="*/ 11 w 24"/>
                <a:gd name="T11" fmla="*/ 53 h 72"/>
                <a:gd name="T12" fmla="*/ 12 w 24"/>
                <a:gd name="T13" fmla="*/ 48 h 72"/>
                <a:gd name="T14" fmla="*/ 10 w 24"/>
                <a:gd name="T15" fmla="*/ 42 h 72"/>
                <a:gd name="T16" fmla="*/ 10 w 24"/>
                <a:gd name="T17" fmla="*/ 29 h 72"/>
                <a:gd name="T18" fmla="*/ 6 w 24"/>
                <a:gd name="T19" fmla="*/ 25 h 72"/>
                <a:gd name="T20" fmla="*/ 7 w 24"/>
                <a:gd name="T21" fmla="*/ 14 h 72"/>
                <a:gd name="T22" fmla="*/ 4 w 24"/>
                <a:gd name="T23" fmla="*/ 12 h 72"/>
                <a:gd name="T24" fmla="*/ 4 w 24"/>
                <a:gd name="T25" fmla="*/ 8 h 72"/>
                <a:gd name="T26" fmla="*/ 0 w 24"/>
                <a:gd name="T27" fmla="*/ 5 h 72"/>
                <a:gd name="T28" fmla="*/ 1 w 24"/>
                <a:gd name="T29" fmla="*/ 0 h 72"/>
                <a:gd name="T30" fmla="*/ 7 w 24"/>
                <a:gd name="T31" fmla="*/ 2 h 72"/>
                <a:gd name="T32" fmla="*/ 13 w 24"/>
                <a:gd name="T33" fmla="*/ 4 h 72"/>
                <a:gd name="T34" fmla="*/ 15 w 24"/>
                <a:gd name="T35" fmla="*/ 11 h 72"/>
                <a:gd name="T36" fmla="*/ 21 w 24"/>
                <a:gd name="T37" fmla="*/ 18 h 72"/>
                <a:gd name="T38" fmla="*/ 22 w 24"/>
                <a:gd name="T39" fmla="*/ 29 h 72"/>
                <a:gd name="T40" fmla="*/ 25 w 24"/>
                <a:gd name="T41" fmla="*/ 33 h 72"/>
                <a:gd name="T42" fmla="*/ 25 w 24"/>
                <a:gd name="T43" fmla="*/ 74 h 72"/>
                <a:gd name="T44" fmla="*/ 29 w 24"/>
                <a:gd name="T45" fmla="*/ 82 h 72"/>
                <a:gd name="T46" fmla="*/ 23 w 24"/>
                <a:gd name="T47" fmla="*/ 86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72"/>
                <a:gd name="T74" fmla="*/ 24 w 2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72">
                  <a:moveTo>
                    <a:pt x="19" y="72"/>
                  </a:moveTo>
                  <a:cubicBezTo>
                    <a:pt x="16" y="71"/>
                    <a:pt x="12" y="69"/>
                    <a:pt x="10" y="67"/>
                  </a:cubicBezTo>
                  <a:cubicBezTo>
                    <a:pt x="8" y="66"/>
                    <a:pt x="7" y="64"/>
                    <a:pt x="7" y="63"/>
                  </a:cubicBezTo>
                  <a:cubicBezTo>
                    <a:pt x="7" y="60"/>
                    <a:pt x="9" y="58"/>
                    <a:pt x="9" y="56"/>
                  </a:cubicBezTo>
                  <a:cubicBezTo>
                    <a:pt x="9" y="55"/>
                    <a:pt x="8" y="53"/>
                    <a:pt x="8" y="52"/>
                  </a:cubicBezTo>
                  <a:cubicBezTo>
                    <a:pt x="8" y="49"/>
                    <a:pt x="8" y="46"/>
                    <a:pt x="9" y="44"/>
                  </a:cubicBezTo>
                  <a:cubicBezTo>
                    <a:pt x="9" y="43"/>
                    <a:pt x="10" y="42"/>
                    <a:pt x="10" y="40"/>
                  </a:cubicBezTo>
                  <a:cubicBezTo>
                    <a:pt x="10" y="38"/>
                    <a:pt x="8" y="37"/>
                    <a:pt x="8" y="35"/>
                  </a:cubicBezTo>
                  <a:cubicBezTo>
                    <a:pt x="7" y="31"/>
                    <a:pt x="9" y="28"/>
                    <a:pt x="8" y="24"/>
                  </a:cubicBezTo>
                  <a:cubicBezTo>
                    <a:pt x="8" y="23"/>
                    <a:pt x="6" y="23"/>
                    <a:pt x="5" y="21"/>
                  </a:cubicBezTo>
                  <a:cubicBezTo>
                    <a:pt x="5" y="18"/>
                    <a:pt x="6" y="15"/>
                    <a:pt x="6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3" y="1"/>
                    <a:pt x="4" y="1"/>
                    <a:pt x="6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1" y="5"/>
                    <a:pt x="11" y="7"/>
                    <a:pt x="12" y="9"/>
                  </a:cubicBezTo>
                  <a:cubicBezTo>
                    <a:pt x="13" y="12"/>
                    <a:pt x="16" y="13"/>
                    <a:pt x="17" y="15"/>
                  </a:cubicBezTo>
                  <a:cubicBezTo>
                    <a:pt x="18" y="18"/>
                    <a:pt x="17" y="21"/>
                    <a:pt x="18" y="24"/>
                  </a:cubicBezTo>
                  <a:cubicBezTo>
                    <a:pt x="18" y="26"/>
                    <a:pt x="21" y="27"/>
                    <a:pt x="21" y="28"/>
                  </a:cubicBezTo>
                  <a:cubicBezTo>
                    <a:pt x="22" y="39"/>
                    <a:pt x="20" y="51"/>
                    <a:pt x="21" y="62"/>
                  </a:cubicBezTo>
                  <a:cubicBezTo>
                    <a:pt x="21" y="64"/>
                    <a:pt x="23" y="67"/>
                    <a:pt x="24" y="69"/>
                  </a:cubicBezTo>
                  <a:cubicBezTo>
                    <a:pt x="22" y="70"/>
                    <a:pt x="20" y="71"/>
                    <a:pt x="19" y="72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8" name="Freeform 2564"/>
            <p:cNvSpPr>
              <a:spLocks noChangeAspect="1"/>
            </p:cNvSpPr>
            <p:nvPr/>
          </p:nvSpPr>
          <p:spPr bwMode="auto">
            <a:xfrm>
              <a:off x="5528820" y="3153590"/>
              <a:ext cx="193415" cy="408080"/>
            </a:xfrm>
            <a:custGeom>
              <a:avLst/>
              <a:gdLst>
                <a:gd name="T0" fmla="*/ 16 w 39"/>
                <a:gd name="T1" fmla="*/ 110 h 91"/>
                <a:gd name="T2" fmla="*/ 23 w 39"/>
                <a:gd name="T3" fmla="*/ 109 h 91"/>
                <a:gd name="T4" fmla="*/ 31 w 39"/>
                <a:gd name="T5" fmla="*/ 109 h 91"/>
                <a:gd name="T6" fmla="*/ 29 w 39"/>
                <a:gd name="T7" fmla="*/ 88 h 91"/>
                <a:gd name="T8" fmla="*/ 30 w 39"/>
                <a:gd name="T9" fmla="*/ 76 h 91"/>
                <a:gd name="T10" fmla="*/ 31 w 39"/>
                <a:gd name="T11" fmla="*/ 60 h 91"/>
                <a:gd name="T12" fmla="*/ 36 w 39"/>
                <a:gd name="T13" fmla="*/ 59 h 91"/>
                <a:gd name="T14" fmla="*/ 40 w 39"/>
                <a:gd name="T15" fmla="*/ 50 h 91"/>
                <a:gd name="T16" fmla="*/ 45 w 39"/>
                <a:gd name="T17" fmla="*/ 44 h 91"/>
                <a:gd name="T18" fmla="*/ 42 w 39"/>
                <a:gd name="T19" fmla="*/ 37 h 91"/>
                <a:gd name="T20" fmla="*/ 47 w 39"/>
                <a:gd name="T21" fmla="*/ 35 h 91"/>
                <a:gd name="T22" fmla="*/ 43 w 39"/>
                <a:gd name="T23" fmla="*/ 29 h 91"/>
                <a:gd name="T24" fmla="*/ 41 w 39"/>
                <a:gd name="T25" fmla="*/ 21 h 91"/>
                <a:gd name="T26" fmla="*/ 45 w 39"/>
                <a:gd name="T27" fmla="*/ 12 h 91"/>
                <a:gd name="T28" fmla="*/ 40 w 39"/>
                <a:gd name="T29" fmla="*/ 11 h 91"/>
                <a:gd name="T30" fmla="*/ 31 w 39"/>
                <a:gd name="T31" fmla="*/ 1 h 91"/>
                <a:gd name="T32" fmla="*/ 27 w 39"/>
                <a:gd name="T33" fmla="*/ 4 h 91"/>
                <a:gd name="T34" fmla="*/ 25 w 39"/>
                <a:gd name="T35" fmla="*/ 10 h 91"/>
                <a:gd name="T36" fmla="*/ 24 w 39"/>
                <a:gd name="T37" fmla="*/ 12 h 91"/>
                <a:gd name="T38" fmla="*/ 23 w 39"/>
                <a:gd name="T39" fmla="*/ 17 h 91"/>
                <a:gd name="T40" fmla="*/ 17 w 39"/>
                <a:gd name="T41" fmla="*/ 19 h 91"/>
                <a:gd name="T42" fmla="*/ 10 w 39"/>
                <a:gd name="T43" fmla="*/ 19 h 91"/>
                <a:gd name="T44" fmla="*/ 5 w 39"/>
                <a:gd name="T45" fmla="*/ 21 h 91"/>
                <a:gd name="T46" fmla="*/ 5 w 39"/>
                <a:gd name="T47" fmla="*/ 27 h 91"/>
                <a:gd name="T48" fmla="*/ 1 w 39"/>
                <a:gd name="T49" fmla="*/ 25 h 91"/>
                <a:gd name="T50" fmla="*/ 0 w 39"/>
                <a:gd name="T51" fmla="*/ 30 h 91"/>
                <a:gd name="T52" fmla="*/ 1 w 39"/>
                <a:gd name="T53" fmla="*/ 37 h 91"/>
                <a:gd name="T54" fmla="*/ 7 w 39"/>
                <a:gd name="T55" fmla="*/ 45 h 91"/>
                <a:gd name="T56" fmla="*/ 8 w 39"/>
                <a:gd name="T57" fmla="*/ 56 h 91"/>
                <a:gd name="T58" fmla="*/ 12 w 39"/>
                <a:gd name="T59" fmla="*/ 60 h 91"/>
                <a:gd name="T60" fmla="*/ 12 w 39"/>
                <a:gd name="T61" fmla="*/ 102 h 91"/>
                <a:gd name="T62" fmla="*/ 16 w 39"/>
                <a:gd name="T63" fmla="*/ 110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91"/>
                <a:gd name="T98" fmla="*/ 39 w 39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91">
                  <a:moveTo>
                    <a:pt x="13" y="91"/>
                  </a:moveTo>
                  <a:cubicBezTo>
                    <a:pt x="15" y="91"/>
                    <a:pt x="17" y="90"/>
                    <a:pt x="19" y="90"/>
                  </a:cubicBezTo>
                  <a:cubicBezTo>
                    <a:pt x="21" y="89"/>
                    <a:pt x="23" y="90"/>
                    <a:pt x="26" y="90"/>
                  </a:cubicBezTo>
                  <a:cubicBezTo>
                    <a:pt x="25" y="84"/>
                    <a:pt x="25" y="79"/>
                    <a:pt x="24" y="73"/>
                  </a:cubicBezTo>
                  <a:cubicBezTo>
                    <a:pt x="24" y="70"/>
                    <a:pt x="25" y="66"/>
                    <a:pt x="25" y="63"/>
                  </a:cubicBezTo>
                  <a:cubicBezTo>
                    <a:pt x="25" y="59"/>
                    <a:pt x="24" y="54"/>
                    <a:pt x="26" y="50"/>
                  </a:cubicBezTo>
                  <a:cubicBezTo>
                    <a:pt x="26" y="49"/>
                    <a:pt x="30" y="50"/>
                    <a:pt x="30" y="49"/>
                  </a:cubicBezTo>
                  <a:cubicBezTo>
                    <a:pt x="32" y="46"/>
                    <a:pt x="31" y="43"/>
                    <a:pt x="33" y="41"/>
                  </a:cubicBezTo>
                  <a:cubicBezTo>
                    <a:pt x="34" y="39"/>
                    <a:pt x="37" y="38"/>
                    <a:pt x="37" y="36"/>
                  </a:cubicBezTo>
                  <a:cubicBezTo>
                    <a:pt x="38" y="34"/>
                    <a:pt x="34" y="33"/>
                    <a:pt x="35" y="31"/>
                  </a:cubicBezTo>
                  <a:cubicBezTo>
                    <a:pt x="35" y="29"/>
                    <a:pt x="39" y="31"/>
                    <a:pt x="39" y="29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5" y="22"/>
                    <a:pt x="34" y="20"/>
                    <a:pt x="34" y="17"/>
                  </a:cubicBezTo>
                  <a:cubicBezTo>
                    <a:pt x="34" y="15"/>
                    <a:pt x="36" y="13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0" y="7"/>
                    <a:pt x="29" y="2"/>
                    <a:pt x="26" y="1"/>
                  </a:cubicBezTo>
                  <a:cubicBezTo>
                    <a:pt x="25" y="0"/>
                    <a:pt x="23" y="1"/>
                    <a:pt x="22" y="3"/>
                  </a:cubicBezTo>
                  <a:cubicBezTo>
                    <a:pt x="21" y="4"/>
                    <a:pt x="22" y="7"/>
                    <a:pt x="21" y="8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1"/>
                    <a:pt x="20" y="13"/>
                    <a:pt x="19" y="14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2" y="16"/>
                    <a:pt x="10" y="15"/>
                    <a:pt x="8" y="16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9"/>
                    <a:pt x="5" y="21"/>
                    <a:pt x="4" y="22"/>
                  </a:cubicBezTo>
                  <a:cubicBezTo>
                    <a:pt x="3" y="23"/>
                    <a:pt x="2" y="21"/>
                    <a:pt x="1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7"/>
                    <a:pt x="0" y="29"/>
                    <a:pt x="1" y="31"/>
                  </a:cubicBezTo>
                  <a:cubicBezTo>
                    <a:pt x="2" y="34"/>
                    <a:pt x="5" y="35"/>
                    <a:pt x="6" y="37"/>
                  </a:cubicBezTo>
                  <a:cubicBezTo>
                    <a:pt x="7" y="40"/>
                    <a:pt x="6" y="43"/>
                    <a:pt x="7" y="46"/>
                  </a:cubicBezTo>
                  <a:cubicBezTo>
                    <a:pt x="7" y="48"/>
                    <a:pt x="10" y="49"/>
                    <a:pt x="10" y="50"/>
                  </a:cubicBezTo>
                  <a:cubicBezTo>
                    <a:pt x="11" y="61"/>
                    <a:pt x="9" y="73"/>
                    <a:pt x="10" y="84"/>
                  </a:cubicBezTo>
                  <a:cubicBezTo>
                    <a:pt x="10" y="86"/>
                    <a:pt x="12" y="89"/>
                    <a:pt x="13" y="91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9" name="Freeform 2565"/>
            <p:cNvSpPr>
              <a:spLocks noChangeAspect="1"/>
            </p:cNvSpPr>
            <p:nvPr/>
          </p:nvSpPr>
          <p:spPr bwMode="auto">
            <a:xfrm>
              <a:off x="5648159" y="3075682"/>
              <a:ext cx="757191" cy="608414"/>
            </a:xfrm>
            <a:custGeom>
              <a:avLst/>
              <a:gdLst>
                <a:gd name="T0" fmla="*/ 94 w 153"/>
                <a:gd name="T1" fmla="*/ 148 h 137"/>
                <a:gd name="T2" fmla="*/ 97 w 153"/>
                <a:gd name="T3" fmla="*/ 129 h 137"/>
                <a:gd name="T4" fmla="*/ 113 w 153"/>
                <a:gd name="T5" fmla="*/ 116 h 137"/>
                <a:gd name="T6" fmla="*/ 120 w 153"/>
                <a:gd name="T7" fmla="*/ 119 h 137"/>
                <a:gd name="T8" fmla="*/ 129 w 153"/>
                <a:gd name="T9" fmla="*/ 124 h 137"/>
                <a:gd name="T10" fmla="*/ 141 w 153"/>
                <a:gd name="T11" fmla="*/ 114 h 137"/>
                <a:gd name="T12" fmla="*/ 146 w 153"/>
                <a:gd name="T13" fmla="*/ 96 h 137"/>
                <a:gd name="T14" fmla="*/ 156 w 153"/>
                <a:gd name="T15" fmla="*/ 75 h 137"/>
                <a:gd name="T16" fmla="*/ 161 w 153"/>
                <a:gd name="T17" fmla="*/ 65 h 137"/>
                <a:gd name="T18" fmla="*/ 171 w 153"/>
                <a:gd name="T19" fmla="*/ 44 h 137"/>
                <a:gd name="T20" fmla="*/ 180 w 153"/>
                <a:gd name="T21" fmla="*/ 28 h 137"/>
                <a:gd name="T22" fmla="*/ 176 w 153"/>
                <a:gd name="T23" fmla="*/ 17 h 137"/>
                <a:gd name="T24" fmla="*/ 166 w 153"/>
                <a:gd name="T25" fmla="*/ 2 h 137"/>
                <a:gd name="T26" fmla="*/ 152 w 153"/>
                <a:gd name="T27" fmla="*/ 8 h 137"/>
                <a:gd name="T28" fmla="*/ 129 w 153"/>
                <a:gd name="T29" fmla="*/ 8 h 137"/>
                <a:gd name="T30" fmla="*/ 105 w 153"/>
                <a:gd name="T31" fmla="*/ 17 h 137"/>
                <a:gd name="T32" fmla="*/ 88 w 153"/>
                <a:gd name="T33" fmla="*/ 11 h 137"/>
                <a:gd name="T34" fmla="*/ 67 w 153"/>
                <a:gd name="T35" fmla="*/ 11 h 137"/>
                <a:gd name="T36" fmla="*/ 38 w 153"/>
                <a:gd name="T37" fmla="*/ 0 h 137"/>
                <a:gd name="T38" fmla="*/ 19 w 153"/>
                <a:gd name="T39" fmla="*/ 14 h 137"/>
                <a:gd name="T40" fmla="*/ 16 w 153"/>
                <a:gd name="T41" fmla="*/ 34 h 137"/>
                <a:gd name="T42" fmla="*/ 14 w 153"/>
                <a:gd name="T43" fmla="*/ 50 h 137"/>
                <a:gd name="T44" fmla="*/ 13 w 153"/>
                <a:gd name="T45" fmla="*/ 59 h 137"/>
                <a:gd name="T46" fmla="*/ 11 w 153"/>
                <a:gd name="T47" fmla="*/ 71 h 137"/>
                <a:gd name="T48" fmla="*/ 2 w 153"/>
                <a:gd name="T49" fmla="*/ 81 h 137"/>
                <a:gd name="T50" fmla="*/ 0 w 153"/>
                <a:gd name="T51" fmla="*/ 109 h 137"/>
                <a:gd name="T52" fmla="*/ 14 w 153"/>
                <a:gd name="T53" fmla="*/ 127 h 137"/>
                <a:gd name="T54" fmla="*/ 36 w 153"/>
                <a:gd name="T55" fmla="*/ 135 h 137"/>
                <a:gd name="T56" fmla="*/ 43 w 153"/>
                <a:gd name="T57" fmla="*/ 146 h 137"/>
                <a:gd name="T58" fmla="*/ 44 w 153"/>
                <a:gd name="T59" fmla="*/ 160 h 137"/>
                <a:gd name="T60" fmla="*/ 67 w 153"/>
                <a:gd name="T61" fmla="*/ 163 h 137"/>
                <a:gd name="T62" fmla="*/ 83 w 153"/>
                <a:gd name="T63" fmla="*/ 153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37"/>
                <a:gd name="T98" fmla="*/ 153 w 15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37">
                  <a:moveTo>
                    <a:pt x="73" y="130"/>
                  </a:moveTo>
                  <a:cubicBezTo>
                    <a:pt x="75" y="128"/>
                    <a:pt x="77" y="126"/>
                    <a:pt x="78" y="124"/>
                  </a:cubicBezTo>
                  <a:cubicBezTo>
                    <a:pt x="78" y="121"/>
                    <a:pt x="76" y="117"/>
                    <a:pt x="77" y="114"/>
                  </a:cubicBezTo>
                  <a:cubicBezTo>
                    <a:pt x="78" y="112"/>
                    <a:pt x="80" y="110"/>
                    <a:pt x="81" y="108"/>
                  </a:cubicBezTo>
                  <a:cubicBezTo>
                    <a:pt x="83" y="106"/>
                    <a:pt x="86" y="105"/>
                    <a:pt x="88" y="104"/>
                  </a:cubicBezTo>
                  <a:cubicBezTo>
                    <a:pt x="90" y="102"/>
                    <a:pt x="91" y="98"/>
                    <a:pt x="94" y="97"/>
                  </a:cubicBezTo>
                  <a:cubicBezTo>
                    <a:pt x="95" y="97"/>
                    <a:pt x="96" y="99"/>
                    <a:pt x="98" y="100"/>
                  </a:cubicBezTo>
                  <a:cubicBezTo>
                    <a:pt x="99" y="100"/>
                    <a:pt x="100" y="100"/>
                    <a:pt x="100" y="99"/>
                  </a:cubicBezTo>
                  <a:cubicBezTo>
                    <a:pt x="101" y="99"/>
                    <a:pt x="101" y="96"/>
                    <a:pt x="101" y="97"/>
                  </a:cubicBezTo>
                  <a:cubicBezTo>
                    <a:pt x="104" y="98"/>
                    <a:pt x="105" y="102"/>
                    <a:pt x="107" y="104"/>
                  </a:cubicBezTo>
                  <a:cubicBezTo>
                    <a:pt x="108" y="105"/>
                    <a:pt x="111" y="106"/>
                    <a:pt x="112" y="105"/>
                  </a:cubicBezTo>
                  <a:cubicBezTo>
                    <a:pt x="115" y="103"/>
                    <a:pt x="116" y="98"/>
                    <a:pt x="117" y="95"/>
                  </a:cubicBezTo>
                  <a:cubicBezTo>
                    <a:pt x="119" y="92"/>
                    <a:pt x="120" y="89"/>
                    <a:pt x="121" y="86"/>
                  </a:cubicBezTo>
                  <a:cubicBezTo>
                    <a:pt x="121" y="84"/>
                    <a:pt x="120" y="82"/>
                    <a:pt x="121" y="80"/>
                  </a:cubicBezTo>
                  <a:cubicBezTo>
                    <a:pt x="123" y="77"/>
                    <a:pt x="126" y="76"/>
                    <a:pt x="128" y="73"/>
                  </a:cubicBezTo>
                  <a:cubicBezTo>
                    <a:pt x="129" y="70"/>
                    <a:pt x="128" y="66"/>
                    <a:pt x="130" y="63"/>
                  </a:cubicBezTo>
                  <a:cubicBezTo>
                    <a:pt x="131" y="61"/>
                    <a:pt x="133" y="60"/>
                    <a:pt x="134" y="58"/>
                  </a:cubicBezTo>
                  <a:cubicBezTo>
                    <a:pt x="135" y="57"/>
                    <a:pt x="134" y="55"/>
                    <a:pt x="134" y="54"/>
                  </a:cubicBezTo>
                  <a:cubicBezTo>
                    <a:pt x="134" y="52"/>
                    <a:pt x="136" y="50"/>
                    <a:pt x="137" y="48"/>
                  </a:cubicBezTo>
                  <a:cubicBezTo>
                    <a:pt x="138" y="44"/>
                    <a:pt x="139" y="40"/>
                    <a:pt x="142" y="37"/>
                  </a:cubicBezTo>
                  <a:cubicBezTo>
                    <a:pt x="144" y="35"/>
                    <a:pt x="150" y="36"/>
                    <a:pt x="152" y="33"/>
                  </a:cubicBezTo>
                  <a:cubicBezTo>
                    <a:pt x="153" y="30"/>
                    <a:pt x="151" y="26"/>
                    <a:pt x="150" y="23"/>
                  </a:cubicBezTo>
                  <a:cubicBezTo>
                    <a:pt x="149" y="21"/>
                    <a:pt x="145" y="22"/>
                    <a:pt x="144" y="20"/>
                  </a:cubicBezTo>
                  <a:cubicBezTo>
                    <a:pt x="144" y="18"/>
                    <a:pt x="145" y="15"/>
                    <a:pt x="146" y="14"/>
                  </a:cubicBezTo>
                  <a:cubicBezTo>
                    <a:pt x="145" y="13"/>
                    <a:pt x="144" y="11"/>
                    <a:pt x="143" y="10"/>
                  </a:cubicBezTo>
                  <a:cubicBezTo>
                    <a:pt x="141" y="8"/>
                    <a:pt x="140" y="4"/>
                    <a:pt x="138" y="2"/>
                  </a:cubicBezTo>
                  <a:cubicBezTo>
                    <a:pt x="136" y="2"/>
                    <a:pt x="133" y="2"/>
                    <a:pt x="131" y="3"/>
                  </a:cubicBezTo>
                  <a:cubicBezTo>
                    <a:pt x="129" y="4"/>
                    <a:pt x="127" y="6"/>
                    <a:pt x="126" y="7"/>
                  </a:cubicBezTo>
                  <a:cubicBezTo>
                    <a:pt x="124" y="8"/>
                    <a:pt x="122" y="9"/>
                    <a:pt x="120" y="9"/>
                  </a:cubicBezTo>
                  <a:cubicBezTo>
                    <a:pt x="115" y="9"/>
                    <a:pt x="111" y="7"/>
                    <a:pt x="107" y="7"/>
                  </a:cubicBezTo>
                  <a:cubicBezTo>
                    <a:pt x="103" y="6"/>
                    <a:pt x="98" y="6"/>
                    <a:pt x="95" y="8"/>
                  </a:cubicBezTo>
                  <a:cubicBezTo>
                    <a:pt x="92" y="9"/>
                    <a:pt x="90" y="13"/>
                    <a:pt x="87" y="14"/>
                  </a:cubicBezTo>
                  <a:cubicBezTo>
                    <a:pt x="85" y="15"/>
                    <a:pt x="83" y="15"/>
                    <a:pt x="81" y="15"/>
                  </a:cubicBezTo>
                  <a:cubicBezTo>
                    <a:pt x="78" y="13"/>
                    <a:pt x="76" y="10"/>
                    <a:pt x="73" y="9"/>
                  </a:cubicBezTo>
                  <a:cubicBezTo>
                    <a:pt x="70" y="7"/>
                    <a:pt x="66" y="7"/>
                    <a:pt x="63" y="7"/>
                  </a:cubicBezTo>
                  <a:cubicBezTo>
                    <a:pt x="60" y="7"/>
                    <a:pt x="58" y="10"/>
                    <a:pt x="56" y="9"/>
                  </a:cubicBezTo>
                  <a:cubicBezTo>
                    <a:pt x="53" y="9"/>
                    <a:pt x="51" y="6"/>
                    <a:pt x="48" y="5"/>
                  </a:cubicBezTo>
                  <a:cubicBezTo>
                    <a:pt x="43" y="3"/>
                    <a:pt x="38" y="1"/>
                    <a:pt x="32" y="0"/>
                  </a:cubicBezTo>
                  <a:cubicBezTo>
                    <a:pt x="28" y="0"/>
                    <a:pt x="23" y="0"/>
                    <a:pt x="19" y="2"/>
                  </a:cubicBezTo>
                  <a:cubicBezTo>
                    <a:pt x="17" y="4"/>
                    <a:pt x="18" y="9"/>
                    <a:pt x="16" y="12"/>
                  </a:cubicBezTo>
                  <a:cubicBezTo>
                    <a:pt x="15" y="15"/>
                    <a:pt x="12" y="16"/>
                    <a:pt x="12" y="18"/>
                  </a:cubicBezTo>
                  <a:cubicBezTo>
                    <a:pt x="11" y="21"/>
                    <a:pt x="12" y="25"/>
                    <a:pt x="13" y="28"/>
                  </a:cubicBezTo>
                  <a:cubicBezTo>
                    <a:pt x="12" y="31"/>
                    <a:pt x="10" y="33"/>
                    <a:pt x="10" y="35"/>
                  </a:cubicBezTo>
                  <a:cubicBezTo>
                    <a:pt x="10" y="38"/>
                    <a:pt x="11" y="40"/>
                    <a:pt x="12" y="42"/>
                  </a:cubicBezTo>
                  <a:cubicBezTo>
                    <a:pt x="12" y="44"/>
                    <a:pt x="15" y="45"/>
                    <a:pt x="15" y="47"/>
                  </a:cubicBezTo>
                  <a:cubicBezTo>
                    <a:pt x="15" y="49"/>
                    <a:pt x="11" y="47"/>
                    <a:pt x="11" y="49"/>
                  </a:cubicBezTo>
                  <a:cubicBezTo>
                    <a:pt x="10" y="51"/>
                    <a:pt x="14" y="52"/>
                    <a:pt x="13" y="54"/>
                  </a:cubicBezTo>
                  <a:cubicBezTo>
                    <a:pt x="13" y="56"/>
                    <a:pt x="10" y="57"/>
                    <a:pt x="9" y="59"/>
                  </a:cubicBezTo>
                  <a:cubicBezTo>
                    <a:pt x="7" y="61"/>
                    <a:pt x="8" y="64"/>
                    <a:pt x="6" y="67"/>
                  </a:cubicBezTo>
                  <a:cubicBezTo>
                    <a:pt x="6" y="68"/>
                    <a:pt x="2" y="67"/>
                    <a:pt x="2" y="68"/>
                  </a:cubicBezTo>
                  <a:cubicBezTo>
                    <a:pt x="0" y="72"/>
                    <a:pt x="1" y="77"/>
                    <a:pt x="1" y="81"/>
                  </a:cubicBezTo>
                  <a:cubicBezTo>
                    <a:pt x="1" y="84"/>
                    <a:pt x="0" y="88"/>
                    <a:pt x="0" y="91"/>
                  </a:cubicBezTo>
                  <a:cubicBezTo>
                    <a:pt x="1" y="97"/>
                    <a:pt x="1" y="102"/>
                    <a:pt x="2" y="108"/>
                  </a:cubicBezTo>
                  <a:cubicBezTo>
                    <a:pt x="5" y="107"/>
                    <a:pt x="8" y="106"/>
                    <a:pt x="12" y="106"/>
                  </a:cubicBezTo>
                  <a:cubicBezTo>
                    <a:pt x="15" y="106"/>
                    <a:pt x="18" y="107"/>
                    <a:pt x="21" y="108"/>
                  </a:cubicBezTo>
                  <a:cubicBezTo>
                    <a:pt x="25" y="109"/>
                    <a:pt x="28" y="111"/>
                    <a:pt x="30" y="113"/>
                  </a:cubicBezTo>
                  <a:cubicBezTo>
                    <a:pt x="32" y="115"/>
                    <a:pt x="32" y="119"/>
                    <a:pt x="34" y="122"/>
                  </a:cubicBezTo>
                  <a:cubicBezTo>
                    <a:pt x="34" y="122"/>
                    <a:pt x="36" y="121"/>
                    <a:pt x="36" y="122"/>
                  </a:cubicBezTo>
                  <a:cubicBezTo>
                    <a:pt x="36" y="123"/>
                    <a:pt x="34" y="124"/>
                    <a:pt x="34" y="125"/>
                  </a:cubicBezTo>
                  <a:cubicBezTo>
                    <a:pt x="34" y="128"/>
                    <a:pt x="35" y="132"/>
                    <a:pt x="37" y="134"/>
                  </a:cubicBezTo>
                  <a:cubicBezTo>
                    <a:pt x="39" y="136"/>
                    <a:pt x="42" y="136"/>
                    <a:pt x="44" y="136"/>
                  </a:cubicBezTo>
                  <a:cubicBezTo>
                    <a:pt x="48" y="137"/>
                    <a:pt x="52" y="137"/>
                    <a:pt x="56" y="136"/>
                  </a:cubicBezTo>
                  <a:cubicBezTo>
                    <a:pt x="61" y="136"/>
                    <a:pt x="66" y="136"/>
                    <a:pt x="71" y="133"/>
                  </a:cubicBezTo>
                  <a:cubicBezTo>
                    <a:pt x="72" y="132"/>
                    <a:pt x="68" y="129"/>
                    <a:pt x="69" y="128"/>
                  </a:cubicBezTo>
                  <a:cubicBezTo>
                    <a:pt x="70" y="127"/>
                    <a:pt x="72" y="129"/>
                    <a:pt x="73" y="130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10" name="Freeform 2566"/>
            <p:cNvSpPr>
              <a:spLocks noChangeAspect="1"/>
            </p:cNvSpPr>
            <p:nvPr/>
          </p:nvSpPr>
          <p:spPr bwMode="auto">
            <a:xfrm>
              <a:off x="5483553" y="2433882"/>
              <a:ext cx="991754" cy="764225"/>
            </a:xfrm>
            <a:custGeom>
              <a:avLst/>
              <a:gdLst>
                <a:gd name="T0" fmla="*/ 206 w 200"/>
                <a:gd name="T1" fmla="*/ 175 h 172"/>
                <a:gd name="T2" fmla="*/ 206 w 200"/>
                <a:gd name="T3" fmla="*/ 157 h 172"/>
                <a:gd name="T4" fmla="*/ 234 w 200"/>
                <a:gd name="T5" fmla="*/ 122 h 172"/>
                <a:gd name="T6" fmla="*/ 233 w 200"/>
                <a:gd name="T7" fmla="*/ 98 h 172"/>
                <a:gd name="T8" fmla="*/ 233 w 200"/>
                <a:gd name="T9" fmla="*/ 72 h 172"/>
                <a:gd name="T10" fmla="*/ 241 w 200"/>
                <a:gd name="T11" fmla="*/ 55 h 172"/>
                <a:gd name="T12" fmla="*/ 233 w 200"/>
                <a:gd name="T13" fmla="*/ 49 h 172"/>
                <a:gd name="T14" fmla="*/ 234 w 200"/>
                <a:gd name="T15" fmla="*/ 42 h 172"/>
                <a:gd name="T16" fmla="*/ 229 w 200"/>
                <a:gd name="T17" fmla="*/ 36 h 172"/>
                <a:gd name="T18" fmla="*/ 230 w 200"/>
                <a:gd name="T19" fmla="*/ 25 h 172"/>
                <a:gd name="T20" fmla="*/ 225 w 200"/>
                <a:gd name="T21" fmla="*/ 11 h 172"/>
                <a:gd name="T22" fmla="*/ 208 w 200"/>
                <a:gd name="T23" fmla="*/ 18 h 172"/>
                <a:gd name="T24" fmla="*/ 201 w 200"/>
                <a:gd name="T25" fmla="*/ 7 h 172"/>
                <a:gd name="T26" fmla="*/ 187 w 200"/>
                <a:gd name="T27" fmla="*/ 6 h 172"/>
                <a:gd name="T28" fmla="*/ 178 w 200"/>
                <a:gd name="T29" fmla="*/ 0 h 172"/>
                <a:gd name="T30" fmla="*/ 83 w 200"/>
                <a:gd name="T31" fmla="*/ 71 h 172"/>
                <a:gd name="T32" fmla="*/ 64 w 200"/>
                <a:gd name="T33" fmla="*/ 78 h 172"/>
                <a:gd name="T34" fmla="*/ 64 w 200"/>
                <a:gd name="T35" fmla="*/ 132 h 172"/>
                <a:gd name="T36" fmla="*/ 59 w 200"/>
                <a:gd name="T37" fmla="*/ 133 h 172"/>
                <a:gd name="T38" fmla="*/ 57 w 200"/>
                <a:gd name="T39" fmla="*/ 138 h 172"/>
                <a:gd name="T40" fmla="*/ 52 w 200"/>
                <a:gd name="T41" fmla="*/ 139 h 172"/>
                <a:gd name="T42" fmla="*/ 49 w 200"/>
                <a:gd name="T43" fmla="*/ 144 h 172"/>
                <a:gd name="T44" fmla="*/ 17 w 200"/>
                <a:gd name="T45" fmla="*/ 147 h 172"/>
                <a:gd name="T46" fmla="*/ 12 w 200"/>
                <a:gd name="T47" fmla="*/ 152 h 172"/>
                <a:gd name="T48" fmla="*/ 1 w 200"/>
                <a:gd name="T49" fmla="*/ 151 h 172"/>
                <a:gd name="T50" fmla="*/ 0 w 200"/>
                <a:gd name="T51" fmla="*/ 162 h 172"/>
                <a:gd name="T52" fmla="*/ 2 w 200"/>
                <a:gd name="T53" fmla="*/ 170 h 172"/>
                <a:gd name="T54" fmla="*/ 10 w 200"/>
                <a:gd name="T55" fmla="*/ 176 h 172"/>
                <a:gd name="T56" fmla="*/ 13 w 200"/>
                <a:gd name="T57" fmla="*/ 177 h 172"/>
                <a:gd name="T58" fmla="*/ 10 w 200"/>
                <a:gd name="T59" fmla="*/ 186 h 172"/>
                <a:gd name="T60" fmla="*/ 24 w 200"/>
                <a:gd name="T61" fmla="*/ 192 h 172"/>
                <a:gd name="T62" fmla="*/ 29 w 200"/>
                <a:gd name="T63" fmla="*/ 190 h 172"/>
                <a:gd name="T64" fmla="*/ 34 w 200"/>
                <a:gd name="T65" fmla="*/ 194 h 172"/>
                <a:gd name="T66" fmla="*/ 31 w 200"/>
                <a:gd name="T67" fmla="*/ 198 h 172"/>
                <a:gd name="T68" fmla="*/ 33 w 200"/>
                <a:gd name="T69" fmla="*/ 205 h 172"/>
                <a:gd name="T70" fmla="*/ 35 w 200"/>
                <a:gd name="T71" fmla="*/ 206 h 172"/>
                <a:gd name="T72" fmla="*/ 36 w 200"/>
                <a:gd name="T73" fmla="*/ 204 h 172"/>
                <a:gd name="T74" fmla="*/ 37 w 200"/>
                <a:gd name="T75" fmla="*/ 198 h 172"/>
                <a:gd name="T76" fmla="*/ 42 w 200"/>
                <a:gd name="T77" fmla="*/ 195 h 172"/>
                <a:gd name="T78" fmla="*/ 51 w 200"/>
                <a:gd name="T79" fmla="*/ 205 h 172"/>
                <a:gd name="T80" fmla="*/ 55 w 200"/>
                <a:gd name="T81" fmla="*/ 206 h 172"/>
                <a:gd name="T82" fmla="*/ 54 w 200"/>
                <a:gd name="T83" fmla="*/ 194 h 172"/>
                <a:gd name="T84" fmla="*/ 59 w 200"/>
                <a:gd name="T85" fmla="*/ 187 h 172"/>
                <a:gd name="T86" fmla="*/ 63 w 200"/>
                <a:gd name="T87" fmla="*/ 175 h 172"/>
                <a:gd name="T88" fmla="*/ 78 w 200"/>
                <a:gd name="T89" fmla="*/ 172 h 172"/>
                <a:gd name="T90" fmla="*/ 98 w 200"/>
                <a:gd name="T91" fmla="*/ 178 h 172"/>
                <a:gd name="T92" fmla="*/ 107 w 200"/>
                <a:gd name="T93" fmla="*/ 183 h 172"/>
                <a:gd name="T94" fmla="*/ 116 w 200"/>
                <a:gd name="T95" fmla="*/ 181 h 172"/>
                <a:gd name="T96" fmla="*/ 128 w 200"/>
                <a:gd name="T97" fmla="*/ 183 h 172"/>
                <a:gd name="T98" fmla="*/ 137 w 200"/>
                <a:gd name="T99" fmla="*/ 190 h 172"/>
                <a:gd name="T100" fmla="*/ 145 w 200"/>
                <a:gd name="T101" fmla="*/ 189 h 172"/>
                <a:gd name="T102" fmla="*/ 154 w 200"/>
                <a:gd name="T103" fmla="*/ 182 h 172"/>
                <a:gd name="T104" fmla="*/ 169 w 200"/>
                <a:gd name="T105" fmla="*/ 181 h 172"/>
                <a:gd name="T106" fmla="*/ 184 w 200"/>
                <a:gd name="T107" fmla="*/ 183 h 172"/>
                <a:gd name="T108" fmla="*/ 192 w 200"/>
                <a:gd name="T109" fmla="*/ 181 h 172"/>
                <a:gd name="T110" fmla="*/ 198 w 200"/>
                <a:gd name="T111" fmla="*/ 176 h 172"/>
                <a:gd name="T112" fmla="*/ 206 w 200"/>
                <a:gd name="T113" fmla="*/ 175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172"/>
                <a:gd name="T173" fmla="*/ 200 w 200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172">
                  <a:moveTo>
                    <a:pt x="171" y="146"/>
                  </a:moveTo>
                  <a:lnTo>
                    <a:pt x="171" y="131"/>
                  </a:lnTo>
                  <a:lnTo>
                    <a:pt x="194" y="102"/>
                  </a:lnTo>
                  <a:lnTo>
                    <a:pt x="193" y="82"/>
                  </a:lnTo>
                  <a:lnTo>
                    <a:pt x="193" y="60"/>
                  </a:lnTo>
                  <a:lnTo>
                    <a:pt x="200" y="46"/>
                  </a:lnTo>
                  <a:lnTo>
                    <a:pt x="193" y="41"/>
                  </a:lnTo>
                  <a:lnTo>
                    <a:pt x="194" y="35"/>
                  </a:lnTo>
                  <a:lnTo>
                    <a:pt x="190" y="30"/>
                  </a:lnTo>
                  <a:lnTo>
                    <a:pt x="191" y="21"/>
                  </a:lnTo>
                  <a:lnTo>
                    <a:pt x="187" y="9"/>
                  </a:lnTo>
                  <a:cubicBezTo>
                    <a:pt x="182" y="11"/>
                    <a:pt x="178" y="14"/>
                    <a:pt x="173" y="15"/>
                  </a:cubicBezTo>
                  <a:cubicBezTo>
                    <a:pt x="172" y="13"/>
                    <a:pt x="171" y="8"/>
                    <a:pt x="167" y="6"/>
                  </a:cubicBezTo>
                  <a:cubicBezTo>
                    <a:pt x="164" y="4"/>
                    <a:pt x="159" y="7"/>
                    <a:pt x="155" y="5"/>
                  </a:cubicBezTo>
                  <a:cubicBezTo>
                    <a:pt x="152" y="5"/>
                    <a:pt x="150" y="2"/>
                    <a:pt x="148" y="0"/>
                  </a:cubicBezTo>
                  <a:lnTo>
                    <a:pt x="69" y="59"/>
                  </a:lnTo>
                  <a:lnTo>
                    <a:pt x="53" y="65"/>
                  </a:lnTo>
                  <a:lnTo>
                    <a:pt x="53" y="110"/>
                  </a:lnTo>
                  <a:cubicBezTo>
                    <a:pt x="52" y="110"/>
                    <a:pt x="50" y="110"/>
                    <a:pt x="49" y="111"/>
                  </a:cubicBezTo>
                  <a:cubicBezTo>
                    <a:pt x="48" y="112"/>
                    <a:pt x="48" y="114"/>
                    <a:pt x="47" y="115"/>
                  </a:cubicBezTo>
                  <a:cubicBezTo>
                    <a:pt x="46" y="116"/>
                    <a:pt x="44" y="115"/>
                    <a:pt x="43" y="116"/>
                  </a:cubicBezTo>
                  <a:lnTo>
                    <a:pt x="41" y="120"/>
                  </a:lnTo>
                  <a:lnTo>
                    <a:pt x="14" y="123"/>
                  </a:lnTo>
                  <a:cubicBezTo>
                    <a:pt x="13" y="124"/>
                    <a:pt x="12" y="127"/>
                    <a:pt x="10" y="127"/>
                  </a:cubicBezTo>
                  <a:lnTo>
                    <a:pt x="1" y="126"/>
                  </a:lnTo>
                  <a:cubicBezTo>
                    <a:pt x="0" y="129"/>
                    <a:pt x="0" y="132"/>
                    <a:pt x="0" y="135"/>
                  </a:cubicBezTo>
                  <a:cubicBezTo>
                    <a:pt x="0" y="138"/>
                    <a:pt x="1" y="140"/>
                    <a:pt x="2" y="142"/>
                  </a:cubicBezTo>
                  <a:cubicBezTo>
                    <a:pt x="4" y="144"/>
                    <a:pt x="6" y="145"/>
                    <a:pt x="8" y="147"/>
                  </a:cubicBezTo>
                  <a:cubicBezTo>
                    <a:pt x="9" y="148"/>
                    <a:pt x="11" y="147"/>
                    <a:pt x="11" y="148"/>
                  </a:cubicBezTo>
                  <a:cubicBezTo>
                    <a:pt x="12" y="151"/>
                    <a:pt x="7" y="153"/>
                    <a:pt x="8" y="155"/>
                  </a:cubicBezTo>
                  <a:cubicBezTo>
                    <a:pt x="11" y="159"/>
                    <a:pt x="16" y="159"/>
                    <a:pt x="20" y="160"/>
                  </a:cubicBezTo>
                  <a:cubicBezTo>
                    <a:pt x="21" y="161"/>
                    <a:pt x="23" y="158"/>
                    <a:pt x="24" y="159"/>
                  </a:cubicBezTo>
                  <a:cubicBezTo>
                    <a:pt x="26" y="159"/>
                    <a:pt x="27" y="161"/>
                    <a:pt x="28" y="162"/>
                  </a:cubicBezTo>
                  <a:cubicBezTo>
                    <a:pt x="28" y="163"/>
                    <a:pt x="26" y="164"/>
                    <a:pt x="26" y="165"/>
                  </a:cubicBezTo>
                  <a:cubicBezTo>
                    <a:pt x="26" y="167"/>
                    <a:pt x="26" y="169"/>
                    <a:pt x="27" y="171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9" y="171"/>
                    <a:pt x="30" y="171"/>
                    <a:pt x="30" y="170"/>
                  </a:cubicBezTo>
                  <a:cubicBezTo>
                    <a:pt x="31" y="169"/>
                    <a:pt x="30" y="166"/>
                    <a:pt x="31" y="165"/>
                  </a:cubicBezTo>
                  <a:cubicBezTo>
                    <a:pt x="32" y="163"/>
                    <a:pt x="34" y="162"/>
                    <a:pt x="35" y="163"/>
                  </a:cubicBezTo>
                  <a:cubicBezTo>
                    <a:pt x="38" y="164"/>
                    <a:pt x="39" y="169"/>
                    <a:pt x="42" y="171"/>
                  </a:cubicBezTo>
                  <a:cubicBezTo>
                    <a:pt x="43" y="172"/>
                    <a:pt x="44" y="172"/>
                    <a:pt x="46" y="172"/>
                  </a:cubicBezTo>
                  <a:cubicBezTo>
                    <a:pt x="45" y="169"/>
                    <a:pt x="44" y="165"/>
                    <a:pt x="45" y="162"/>
                  </a:cubicBezTo>
                  <a:cubicBezTo>
                    <a:pt x="45" y="160"/>
                    <a:pt x="48" y="159"/>
                    <a:pt x="49" y="156"/>
                  </a:cubicBezTo>
                  <a:cubicBezTo>
                    <a:pt x="51" y="153"/>
                    <a:pt x="50" y="148"/>
                    <a:pt x="52" y="146"/>
                  </a:cubicBezTo>
                  <a:cubicBezTo>
                    <a:pt x="56" y="144"/>
                    <a:pt x="61" y="144"/>
                    <a:pt x="65" y="144"/>
                  </a:cubicBezTo>
                  <a:cubicBezTo>
                    <a:pt x="71" y="145"/>
                    <a:pt x="76" y="147"/>
                    <a:pt x="81" y="149"/>
                  </a:cubicBezTo>
                  <a:cubicBezTo>
                    <a:pt x="84" y="150"/>
                    <a:pt x="86" y="153"/>
                    <a:pt x="89" y="153"/>
                  </a:cubicBezTo>
                  <a:cubicBezTo>
                    <a:pt x="91" y="154"/>
                    <a:pt x="93" y="151"/>
                    <a:pt x="96" y="151"/>
                  </a:cubicBezTo>
                  <a:cubicBezTo>
                    <a:pt x="99" y="151"/>
                    <a:pt x="103" y="151"/>
                    <a:pt x="106" y="153"/>
                  </a:cubicBezTo>
                  <a:cubicBezTo>
                    <a:pt x="109" y="154"/>
                    <a:pt x="111" y="157"/>
                    <a:pt x="114" y="159"/>
                  </a:cubicBezTo>
                  <a:cubicBezTo>
                    <a:pt x="116" y="159"/>
                    <a:pt x="118" y="159"/>
                    <a:pt x="120" y="158"/>
                  </a:cubicBezTo>
                  <a:cubicBezTo>
                    <a:pt x="123" y="157"/>
                    <a:pt x="125" y="153"/>
                    <a:pt x="128" y="152"/>
                  </a:cubicBezTo>
                  <a:cubicBezTo>
                    <a:pt x="131" y="150"/>
                    <a:pt x="136" y="150"/>
                    <a:pt x="140" y="151"/>
                  </a:cubicBezTo>
                  <a:cubicBezTo>
                    <a:pt x="144" y="151"/>
                    <a:pt x="148" y="153"/>
                    <a:pt x="153" y="153"/>
                  </a:cubicBezTo>
                  <a:cubicBezTo>
                    <a:pt x="155" y="153"/>
                    <a:pt x="157" y="152"/>
                    <a:pt x="159" y="151"/>
                  </a:cubicBezTo>
                  <a:cubicBezTo>
                    <a:pt x="160" y="150"/>
                    <a:pt x="162" y="148"/>
                    <a:pt x="164" y="147"/>
                  </a:cubicBezTo>
                  <a:cubicBezTo>
                    <a:pt x="166" y="146"/>
                    <a:pt x="169" y="146"/>
                    <a:pt x="171" y="146"/>
                  </a:cubicBezTo>
                  <a:close/>
                </a:path>
              </a:pathLst>
            </a:custGeom>
            <a:solidFill>
              <a:srgbClr val="92D050"/>
            </a:solidFill>
            <a:ln w="3175" cap="rnd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1211" name="Content Placeholder 2"/>
          <p:cNvSpPr txBox="1">
            <a:spLocks/>
          </p:cNvSpPr>
          <p:nvPr/>
        </p:nvSpPr>
        <p:spPr>
          <a:xfrm>
            <a:off x="119697" y="921987"/>
            <a:ext cx="4248472" cy="35767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Develop RE resources and integrate renewable power into grid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Promote cross-border trade of renewable power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Build on regional initiatives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34" y="135180"/>
            <a:ext cx="2442754" cy="6195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57678" y="4036465"/>
            <a:ext cx="3385246" cy="1138773"/>
            <a:chOff x="3304664" y="3931277"/>
            <a:chExt cx="3163026" cy="1138773"/>
          </a:xfrm>
        </p:grpSpPr>
        <p:sp>
          <p:nvSpPr>
            <p:cNvPr id="14" name="TextBox 13"/>
            <p:cNvSpPr txBox="1"/>
            <p:nvPr/>
          </p:nvSpPr>
          <p:spPr>
            <a:xfrm>
              <a:off x="3641725" y="4120000"/>
              <a:ext cx="2609703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Africa Power Pool (EAPP)</a:t>
              </a:r>
            </a:p>
          </p:txBody>
        </p:sp>
        <p:sp>
          <p:nvSpPr>
            <p:cNvPr id="1179" name="TextBox 1178"/>
            <p:cNvSpPr txBox="1"/>
            <p:nvPr/>
          </p:nvSpPr>
          <p:spPr>
            <a:xfrm>
              <a:off x="3642888" y="4440387"/>
              <a:ext cx="2612366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Southern Africa Power Pool (SAPP)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4664" y="3931277"/>
              <a:ext cx="3163026" cy="113877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Africa Clean Energy Corridor (ACEC)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60177" y="5319921"/>
            <a:ext cx="3393952" cy="800219"/>
            <a:chOff x="3203387" y="4695544"/>
            <a:chExt cx="3393952" cy="800219"/>
          </a:xfrm>
        </p:grpSpPr>
        <p:sp>
          <p:nvSpPr>
            <p:cNvPr id="74" name="TextBox 73"/>
            <p:cNvSpPr txBox="1"/>
            <p:nvPr/>
          </p:nvSpPr>
          <p:spPr>
            <a:xfrm>
              <a:off x="3627338" y="4862918"/>
              <a:ext cx="2612366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West Africa Power Pool (WAPP)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203387" y="4695544"/>
              <a:ext cx="3393952" cy="80021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sz="1400" dirty="0"/>
            </a:p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West Africa Clean Energy Corridor (WACEC)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0" y="297207"/>
            <a:ext cx="4650378" cy="534762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Energy Corridors in Africa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465"/>
            <a:ext cx="50191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2800" b="1">
                <a:solidFill>
                  <a:srgbClr val="0070C0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872A6"/>
                </a:solidFill>
                <a:latin typeface="Calibri" panose="020F0502020204030204" pitchFamily="34" charset="0"/>
                <a:cs typeface="+mj-cs"/>
              </a:rPr>
              <a:t>ACEC Implementation Pillars</a:t>
            </a:r>
            <a:endParaRPr lang="en-US" sz="3700" dirty="0">
              <a:solidFill>
                <a:srgbClr val="0872A6"/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640" y="1704812"/>
            <a:ext cx="853013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Assessment and Zoning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640" y="2530975"/>
            <a:ext cx="853013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 and Regional Planning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640" y="3357138"/>
            <a:ext cx="853013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Frameworks for Investment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640" y="4183301"/>
            <a:ext cx="853013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Building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640" y="5009464"/>
            <a:ext cx="853013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Awareness-raising and Political Support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7207"/>
            <a:ext cx="5692346" cy="534762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Assessment and Zoning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34" y="135180"/>
            <a:ext cx="2442754" cy="6195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7274" y="1063910"/>
            <a:ext cx="8832150" cy="2354796"/>
            <a:chOff x="162560" y="4094293"/>
            <a:chExt cx="8832150" cy="218827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62560" y="4401660"/>
              <a:ext cx="8832150" cy="18809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sz="1900" kern="0" dirty="0">
                  <a:latin typeface="Calibri Light" panose="020F0302020204030204" pitchFamily="34" charset="0"/>
                </a:rPr>
                <a:t>ACEC: Zoning exercise for Wind, Solar PV and CSP for all the 21 countries to determine the most feasible and cost effective RE zones</a:t>
              </a:r>
            </a:p>
            <a:p>
              <a:r>
                <a:rPr lang="en-US" sz="1900" kern="0" dirty="0">
                  <a:latin typeface="+mj-lt"/>
                </a:rPr>
                <a:t>WACEC: Identification of suitable zones for solar and wind energy projects at 1-km resolution (solar, wind) for on-grid and off-grid</a:t>
              </a:r>
            </a:p>
            <a:p>
              <a:r>
                <a:rPr lang="en-US" sz="1900" kern="0" dirty="0">
                  <a:latin typeface="+mj-lt"/>
                </a:rPr>
                <a:t>WACEC: Scoping assessment for the solar component completed by EU-TAF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62560" y="4094293"/>
              <a:ext cx="8832150" cy="3073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kern="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Activities Completed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02589" y="891353"/>
            <a:ext cx="8350885" cy="57538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2560" y="4094293"/>
            <a:ext cx="8832150" cy="2550909"/>
            <a:chOff x="162560" y="4094293"/>
            <a:chExt cx="8832150" cy="2550909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62560" y="4401659"/>
              <a:ext cx="8832150" cy="22435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kern="0" dirty="0">
                  <a:latin typeface="Calibri Light" panose="020F0302020204030204" pitchFamily="34" charset="0"/>
                </a:rPr>
                <a:t>Zoning work outcomes being used both at national and regional levels:</a:t>
              </a:r>
            </a:p>
            <a:p>
              <a:pPr>
                <a:buFontTx/>
                <a:buChar char="-"/>
              </a:pPr>
              <a:r>
                <a:rPr lang="en-US" sz="2000" kern="0" dirty="0">
                  <a:latin typeface="Calibri Light" panose="020F0302020204030204" pitchFamily="34" charset="0"/>
                </a:rPr>
                <a:t>In Swaziland for the updating of the energy master plan</a:t>
              </a:r>
            </a:p>
            <a:p>
              <a:pPr>
                <a:buFontTx/>
                <a:buChar char="-"/>
              </a:pPr>
              <a:r>
                <a:rPr lang="en-US" sz="2000" kern="0" dirty="0">
                  <a:latin typeface="Calibri Light" panose="020F0302020204030204" pitchFamily="34" charset="0"/>
                </a:rPr>
                <a:t>In Zimbabwe in the development of the renewable energy policy and as basis for the development of tenders</a:t>
              </a:r>
            </a:p>
            <a:p>
              <a:pPr>
                <a:buFontTx/>
                <a:buChar char="-"/>
              </a:pPr>
              <a:r>
                <a:rPr lang="en-US" sz="2000" kern="0" dirty="0">
                  <a:latin typeface="Calibri Light" panose="020F0302020204030204" pitchFamily="34" charset="0"/>
                </a:rPr>
                <a:t>Resource Assessment training for solar and wind in Djibouti</a:t>
              </a:r>
              <a:endParaRPr lang="en-US" kern="0" dirty="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62560" y="4094293"/>
              <a:ext cx="8832150" cy="3073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kern="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Outcomes &amp; Impacts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297207"/>
            <a:ext cx="5692346" cy="534762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Assessment and Zoning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02589" y="891353"/>
            <a:ext cx="8350885" cy="57538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2560" y="3664449"/>
            <a:ext cx="8832150" cy="3193551"/>
            <a:chOff x="470848" y="4480723"/>
            <a:chExt cx="8763891" cy="246154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70848" y="4740466"/>
              <a:ext cx="8763891" cy="22018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kern="0" dirty="0">
                  <a:latin typeface="Calibri Light" panose="020F0302020204030204" pitchFamily="34" charset="0"/>
                </a:rPr>
                <a:t>Analysis of selected sites in both ACEC and WACEC</a:t>
              </a:r>
            </a:p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800" kern="0" dirty="0">
                  <a:latin typeface="Calibri Light" panose="020F0302020204030204" pitchFamily="34" charset="0"/>
                </a:rPr>
                <a:t>Due diligence process for selected sites within the identified RE zones to develop</a:t>
              </a:r>
              <a:r>
                <a:rPr lang="de-DE" sz="1800" kern="0" dirty="0">
                  <a:latin typeface="Calibri Light" panose="020F0302020204030204" pitchFamily="34" charset="0"/>
                </a:rPr>
                <a:t>:</a:t>
              </a:r>
            </a:p>
            <a:p>
              <a:pPr marL="514351" lvl="1"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de-DE" sz="1800" kern="0" dirty="0">
                  <a:latin typeface="Calibri Light" panose="020F0302020204030204" pitchFamily="34" charset="0"/>
                </a:rPr>
                <a:t>a renewable power Generation Model, using high resolution time series data</a:t>
              </a:r>
            </a:p>
            <a:p>
              <a:pPr marL="514351" lvl="1"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de-DE" sz="1800" kern="0" dirty="0">
                  <a:latin typeface="Calibri Light" panose="020F0302020204030204" pitchFamily="34" charset="0"/>
                </a:rPr>
                <a:t>a Financial Model, including cash flow projections and IRR for the site</a:t>
              </a:r>
            </a:p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800" kern="0" dirty="0">
                  <a:latin typeface="Calibri Light" panose="020F0302020204030204" pitchFamily="34" charset="0"/>
                </a:rPr>
                <a:t>This will help (i) </a:t>
              </a:r>
              <a:r>
                <a:rPr lang="de-DE" sz="1800" kern="0" dirty="0">
                  <a:latin typeface="Calibri Light" panose="020F0302020204030204" pitchFamily="34" charset="0"/>
                </a:rPr>
                <a:t>decision makers in designing RE procurement process (ii) investors in assessing financial viability of the </a:t>
              </a:r>
              <a:r>
                <a:rPr lang="de-DE" sz="1800" kern="0" dirty="0" smtClean="0">
                  <a:latin typeface="Calibri Light" panose="020F0302020204030204" pitchFamily="34" charset="0"/>
                </a:rPr>
                <a:t>project</a:t>
              </a:r>
              <a:endParaRPr lang="de-DE" sz="1800" kern="0" dirty="0">
                <a:latin typeface="Calibri Light" panose="020F030202020403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70848" y="4480723"/>
              <a:ext cx="8763891" cy="2508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kern="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Upcoming Activity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297207"/>
            <a:ext cx="5692346" cy="534762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Assessment and Zoning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8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560" y="1451380"/>
            <a:ext cx="883215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560" y="1851490"/>
            <a:ext cx="8832150" cy="1438656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Calibri Light" panose="020F0302020204030204" pitchFamily="34" charset="0"/>
              </a:rPr>
              <a:t>Based on the results of the zoning exercise, development and implementation of least-cost System Planning Test models to support planning for long-term power generation expansion plans.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56" y="186462"/>
            <a:ext cx="2442754" cy="61953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2560" y="3145573"/>
            <a:ext cx="8832150" cy="3466241"/>
            <a:chOff x="162560" y="4309832"/>
            <a:chExt cx="8832150" cy="3524379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62560" y="4911843"/>
              <a:ext cx="8832150" cy="29223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en-US" sz="2000" b="1" kern="0" dirty="0">
                  <a:latin typeface="Calibri Light" panose="020F0302020204030204" pitchFamily="34" charset="0"/>
                </a:rPr>
                <a:t>SPLAT model tools </a:t>
              </a:r>
              <a:r>
                <a:rPr lang="en-US" sz="2000" kern="0" dirty="0">
                  <a:latin typeface="Calibri Light" panose="020F0302020204030204" pitchFamily="34" charset="0"/>
                </a:rPr>
                <a:t>developed and available; five regional training seminars held, with 140 African energy planners taking part</a:t>
              </a:r>
              <a:endParaRPr lang="en-US" sz="2000" kern="0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sz="2000" kern="0" dirty="0">
                  <a:latin typeface="Calibri Light" panose="020F0302020204030204" pitchFamily="34" charset="0"/>
                </a:rPr>
                <a:t>Implementing SPLAT in updating of the </a:t>
              </a:r>
              <a:r>
                <a:rPr lang="en-US" sz="2000" b="1" kern="0" dirty="0">
                  <a:latin typeface="Calibri Light" panose="020F0302020204030204" pitchFamily="34" charset="0"/>
                </a:rPr>
                <a:t>Swaziland</a:t>
              </a:r>
              <a:r>
                <a:rPr lang="en-US" sz="2000" kern="0" dirty="0">
                  <a:latin typeface="Calibri Light" panose="020F0302020204030204" pitchFamily="34" charset="0"/>
                </a:rPr>
                <a:t> energy master plan, to be completed by mid-2017 (can be implemented in other ACEC countries)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sz="2000" kern="0" dirty="0">
                  <a:latin typeface="Calibri Light" panose="020F0302020204030204" pitchFamily="34" charset="0"/>
                </a:rPr>
                <a:t>Integrate the zoning results into the </a:t>
              </a:r>
              <a:r>
                <a:rPr lang="en-US" sz="2000" b="1" kern="0" dirty="0">
                  <a:latin typeface="Calibri Light" panose="020F0302020204030204" pitchFamily="34" charset="0"/>
                </a:rPr>
                <a:t>regional master plans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sz="2000" kern="0" dirty="0">
                  <a:latin typeface="Calibri Light" panose="020F0302020204030204" pitchFamily="34" charset="0"/>
                </a:rPr>
                <a:t>Integrate zoning results to identify projects of  high regional importance to be included in the revision of PIDA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62560" y="4309832"/>
              <a:ext cx="8832150" cy="566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383821" indent="-38382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31612" indent="-319851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279403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791165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302926" indent="-255881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814688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332645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838210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4349972" indent="-255881" algn="l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kern="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Outcomes &amp; Impacts</a:t>
              </a:r>
              <a:endParaRPr lang="en-US" b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97207"/>
            <a:ext cx="5692346" cy="508794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&amp; Regional Planning</a:t>
            </a:r>
            <a:endParaRPr lang="en-US" sz="2500" dirty="0">
              <a:solidFill>
                <a:srgbClr val="0872A6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1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12492</TotalTime>
  <Words>1133</Words>
  <Application>Microsoft Office PowerPoint</Application>
  <PresentationFormat>On-screen Show (4:3)</PresentationFormat>
  <Paragraphs>143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Clean Energy Corridors in Africa  Safiatou Alzouma Nouhou IRENA – Regional Programme Officer Sub-Saharan Africa 24 April 2017 - Windhoek, Namibia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Tijana Radojicic</dc:creator>
  <cp:lastModifiedBy>Tijana</cp:lastModifiedBy>
  <cp:revision>190</cp:revision>
  <dcterms:created xsi:type="dcterms:W3CDTF">2016-04-19T10:11:43Z</dcterms:created>
  <dcterms:modified xsi:type="dcterms:W3CDTF">2017-04-23T19:32:37Z</dcterms:modified>
</cp:coreProperties>
</file>