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1" r:id="rId5"/>
    <p:sldMasterId id="2147483689" r:id="rId6"/>
  </p:sldMasterIdLst>
  <p:notesMasterIdLst>
    <p:notesMasterId r:id="rId52"/>
  </p:notesMasterIdLst>
  <p:sldIdLst>
    <p:sldId id="314" r:id="rId7"/>
    <p:sldId id="315" r:id="rId8"/>
    <p:sldId id="316" r:id="rId9"/>
    <p:sldId id="270" r:id="rId10"/>
    <p:sldId id="299" r:id="rId11"/>
    <p:sldId id="302" r:id="rId12"/>
    <p:sldId id="301" r:id="rId13"/>
    <p:sldId id="308" r:id="rId14"/>
    <p:sldId id="309" r:id="rId15"/>
    <p:sldId id="310" r:id="rId16"/>
    <p:sldId id="292" r:id="rId17"/>
    <p:sldId id="311" r:id="rId18"/>
    <p:sldId id="312" r:id="rId19"/>
    <p:sldId id="3123" r:id="rId20"/>
    <p:sldId id="317" r:id="rId21"/>
    <p:sldId id="3124" r:id="rId22"/>
    <p:sldId id="3125" r:id="rId23"/>
    <p:sldId id="3126" r:id="rId24"/>
    <p:sldId id="3127" r:id="rId25"/>
    <p:sldId id="3128" r:id="rId26"/>
    <p:sldId id="3129" r:id="rId27"/>
    <p:sldId id="3130" r:id="rId28"/>
    <p:sldId id="3131" r:id="rId29"/>
    <p:sldId id="3132" r:id="rId30"/>
    <p:sldId id="3133" r:id="rId31"/>
    <p:sldId id="3134" r:id="rId32"/>
    <p:sldId id="3135" r:id="rId33"/>
    <p:sldId id="3136" r:id="rId34"/>
    <p:sldId id="3137" r:id="rId35"/>
    <p:sldId id="3138" r:id="rId36"/>
    <p:sldId id="3139" r:id="rId37"/>
    <p:sldId id="3121" r:id="rId38"/>
    <p:sldId id="523" r:id="rId39"/>
    <p:sldId id="646" r:id="rId40"/>
    <p:sldId id="645" r:id="rId41"/>
    <p:sldId id="653" r:id="rId42"/>
    <p:sldId id="649" r:id="rId43"/>
    <p:sldId id="655" r:id="rId44"/>
    <p:sldId id="654" r:id="rId45"/>
    <p:sldId id="657" r:id="rId46"/>
    <p:sldId id="658" r:id="rId47"/>
    <p:sldId id="647" r:id="rId48"/>
    <p:sldId id="656" r:id="rId49"/>
    <p:sldId id="639" r:id="rId50"/>
    <p:sldId id="3122"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227BFC-90C3-5FE2-1817-0DFCEC1B74A9}" name="Nadeem Goussous" initials="NG" userId="S::NGoussous@irena.org::d54f452f-6fe8-4156-b2a8-e3cd6aba35f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7D3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00FCCA-1E13-4AEF-AF12-B2DA6A809A32}" v="554" dt="2024-01-16T10:59:28.3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80127" autoAdjust="0"/>
  </p:normalViewPr>
  <p:slideViewPr>
    <p:cSldViewPr snapToGrid="0">
      <p:cViewPr varScale="1">
        <p:scale>
          <a:sx n="98" d="100"/>
          <a:sy n="98" d="100"/>
        </p:scale>
        <p:origin x="99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microsoft.com/office/2015/10/relationships/revisionInfo" Target="revisionInfo.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93A9F2-4D22-450D-A210-3C25A339F62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C41F7D3-BEE6-4CD5-906A-7858B8B4D722}">
      <dgm:prSet phldrT="[Text]"/>
      <dgm:spPr/>
      <dgm:t>
        <a:bodyPr/>
        <a:lstStyle/>
        <a:p>
          <a:r>
            <a:rPr lang="en-US" b="1" dirty="0"/>
            <a:t>1. Prerequisites &amp; Institutional Setup</a:t>
          </a:r>
        </a:p>
      </dgm:t>
    </dgm:pt>
    <dgm:pt modelId="{86A53ABD-9319-4AA7-AA8E-18F365D74191}" type="parTrans" cxnId="{B6D5C44E-599D-4830-9E56-A35654BA1F56}">
      <dgm:prSet/>
      <dgm:spPr/>
      <dgm:t>
        <a:bodyPr/>
        <a:lstStyle/>
        <a:p>
          <a:endParaRPr lang="en-US"/>
        </a:p>
      </dgm:t>
    </dgm:pt>
    <dgm:pt modelId="{75FF1143-8FA4-485E-BF85-C8D12477AD70}" type="sibTrans" cxnId="{B6D5C44E-599D-4830-9E56-A35654BA1F56}">
      <dgm:prSet/>
      <dgm:spPr/>
      <dgm:t>
        <a:bodyPr/>
        <a:lstStyle/>
        <a:p>
          <a:endParaRPr lang="en-US"/>
        </a:p>
      </dgm:t>
    </dgm:pt>
    <dgm:pt modelId="{8F929955-B71E-469B-A460-48E961D87F77}">
      <dgm:prSet/>
      <dgm:spPr/>
      <dgm:t>
        <a:bodyPr/>
        <a:lstStyle/>
        <a:p>
          <a:pPr>
            <a:buFont typeface="Arial" panose="020B0604020202020204" pitchFamily="34" charset="0"/>
            <a:buChar char="•"/>
          </a:pPr>
          <a:r>
            <a:rPr lang="en-US" b="0" i="0" dirty="0"/>
            <a:t>Emphasizing Transparency in Energy Transition</a:t>
          </a:r>
        </a:p>
      </dgm:t>
    </dgm:pt>
    <dgm:pt modelId="{087A2E47-6835-446D-86DE-6E574902C434}" type="parTrans" cxnId="{695F2775-418D-4E51-A9E5-6E1F99F1A3D8}">
      <dgm:prSet/>
      <dgm:spPr/>
      <dgm:t>
        <a:bodyPr/>
        <a:lstStyle/>
        <a:p>
          <a:endParaRPr lang="en-US"/>
        </a:p>
      </dgm:t>
    </dgm:pt>
    <dgm:pt modelId="{9B3CBE76-5A57-4CEB-B463-0DFB837A8504}" type="sibTrans" cxnId="{695F2775-418D-4E51-A9E5-6E1F99F1A3D8}">
      <dgm:prSet/>
      <dgm:spPr/>
      <dgm:t>
        <a:bodyPr/>
        <a:lstStyle/>
        <a:p>
          <a:endParaRPr lang="en-US"/>
        </a:p>
      </dgm:t>
    </dgm:pt>
    <dgm:pt modelId="{D6DDBEF2-5235-4A22-81D2-2B0262778F95}">
      <dgm:prSet/>
      <dgm:spPr/>
      <dgm:t>
        <a:bodyPr/>
        <a:lstStyle/>
        <a:p>
          <a:pPr>
            <a:buFont typeface="Arial" panose="020B0604020202020204" pitchFamily="34" charset="0"/>
            <a:buChar char="•"/>
          </a:pPr>
          <a:r>
            <a:rPr lang="en-US" b="0" i="0" dirty="0"/>
            <a:t>Local Knowledge to Accelerate Regulation</a:t>
          </a:r>
        </a:p>
      </dgm:t>
    </dgm:pt>
    <dgm:pt modelId="{B4EDEAFC-74DC-4FF2-A72C-A2CA79681C75}" type="parTrans" cxnId="{19FEEFC1-318A-44B6-B029-3931626D7ECD}">
      <dgm:prSet/>
      <dgm:spPr/>
      <dgm:t>
        <a:bodyPr/>
        <a:lstStyle/>
        <a:p>
          <a:endParaRPr lang="en-US"/>
        </a:p>
      </dgm:t>
    </dgm:pt>
    <dgm:pt modelId="{FAAFA2FE-245F-40E6-8D69-E6EC4E509AB7}" type="sibTrans" cxnId="{19FEEFC1-318A-44B6-B029-3931626D7ECD}">
      <dgm:prSet/>
      <dgm:spPr/>
      <dgm:t>
        <a:bodyPr/>
        <a:lstStyle/>
        <a:p>
          <a:endParaRPr lang="en-US"/>
        </a:p>
      </dgm:t>
    </dgm:pt>
    <dgm:pt modelId="{393653C6-11EC-4BAB-967B-311672D9CEC2}">
      <dgm:prSet/>
      <dgm:spPr/>
      <dgm:t>
        <a:bodyPr/>
        <a:lstStyle/>
        <a:p>
          <a:pPr>
            <a:buFont typeface="Arial" panose="020B0604020202020204" pitchFamily="34" charset="0"/>
            <a:buChar char="•"/>
          </a:pPr>
          <a:r>
            <a:rPr lang="en-US" b="0" i="0" dirty="0"/>
            <a:t>Addressing Political Influence</a:t>
          </a:r>
        </a:p>
      </dgm:t>
    </dgm:pt>
    <dgm:pt modelId="{E5BD503D-384D-4589-9716-1F17285C3901}" type="parTrans" cxnId="{94AB9176-5B2D-4BB5-869B-B1F957D5DD4A}">
      <dgm:prSet/>
      <dgm:spPr/>
      <dgm:t>
        <a:bodyPr/>
        <a:lstStyle/>
        <a:p>
          <a:endParaRPr lang="en-US"/>
        </a:p>
      </dgm:t>
    </dgm:pt>
    <dgm:pt modelId="{27BD5338-6DDB-4369-BE9E-630782B962C4}" type="sibTrans" cxnId="{94AB9176-5B2D-4BB5-869B-B1F957D5DD4A}">
      <dgm:prSet/>
      <dgm:spPr/>
      <dgm:t>
        <a:bodyPr/>
        <a:lstStyle/>
        <a:p>
          <a:endParaRPr lang="en-US"/>
        </a:p>
      </dgm:t>
    </dgm:pt>
    <dgm:pt modelId="{7BF47334-1FE0-400E-B430-61579DED518A}">
      <dgm:prSet/>
      <dgm:spPr/>
      <dgm:t>
        <a:bodyPr/>
        <a:lstStyle/>
        <a:p>
          <a:pPr>
            <a:buFont typeface="Arial" panose="020B0604020202020204" pitchFamily="34" charset="0"/>
            <a:buChar char="•"/>
          </a:pPr>
          <a:r>
            <a:rPr lang="en-US" b="0" i="0" dirty="0"/>
            <a:t>Ensuring Institutional Support for Engagement</a:t>
          </a:r>
        </a:p>
      </dgm:t>
    </dgm:pt>
    <dgm:pt modelId="{5DE49C8D-1012-41C5-B90B-4892F3B41B3D}" type="parTrans" cxnId="{CB6F8489-049D-4EFA-96C6-04317A2C876C}">
      <dgm:prSet/>
      <dgm:spPr/>
      <dgm:t>
        <a:bodyPr/>
        <a:lstStyle/>
        <a:p>
          <a:endParaRPr lang="en-US"/>
        </a:p>
      </dgm:t>
    </dgm:pt>
    <dgm:pt modelId="{26EF0EE7-35E4-4E17-838B-3BDCDCFC56E7}" type="sibTrans" cxnId="{CB6F8489-049D-4EFA-96C6-04317A2C876C}">
      <dgm:prSet/>
      <dgm:spPr/>
      <dgm:t>
        <a:bodyPr/>
        <a:lstStyle/>
        <a:p>
          <a:endParaRPr lang="en-US"/>
        </a:p>
      </dgm:t>
    </dgm:pt>
    <dgm:pt modelId="{FEFDF712-48AF-4F11-AAFA-B95E142F48F9}">
      <dgm:prSet/>
      <dgm:spPr/>
      <dgm:t>
        <a:bodyPr/>
        <a:lstStyle/>
        <a:p>
          <a:pPr>
            <a:buFont typeface="Arial" panose="020B0604020202020204" pitchFamily="34" charset="0"/>
            <a:buChar char="•"/>
          </a:pPr>
          <a:r>
            <a:rPr lang="en-US" b="1" i="0" u="none" dirty="0">
              <a:highlight>
                <a:srgbClr val="FFFF00"/>
              </a:highlight>
            </a:rPr>
            <a:t>Coordination Among Ministries for Engagement</a:t>
          </a:r>
        </a:p>
      </dgm:t>
    </dgm:pt>
    <dgm:pt modelId="{B639D1DA-EC5D-4458-A9C2-AE862F32A2E8}" type="parTrans" cxnId="{198DF882-7781-4C2F-A506-C2A69CEB9046}">
      <dgm:prSet/>
      <dgm:spPr/>
      <dgm:t>
        <a:bodyPr/>
        <a:lstStyle/>
        <a:p>
          <a:endParaRPr lang="en-US"/>
        </a:p>
      </dgm:t>
    </dgm:pt>
    <dgm:pt modelId="{CF8E8A2B-BF4B-41E2-BA3F-79EABF8F0406}" type="sibTrans" cxnId="{198DF882-7781-4C2F-A506-C2A69CEB9046}">
      <dgm:prSet/>
      <dgm:spPr/>
      <dgm:t>
        <a:bodyPr/>
        <a:lstStyle/>
        <a:p>
          <a:endParaRPr lang="en-US"/>
        </a:p>
      </dgm:t>
    </dgm:pt>
    <dgm:pt modelId="{53965A0F-4290-487D-A2A9-A8497F5C447E}">
      <dgm:prSet/>
      <dgm:spPr/>
      <dgm:t>
        <a:bodyPr/>
        <a:lstStyle/>
        <a:p>
          <a:r>
            <a:rPr lang="en-US" b="1" i="0" dirty="0"/>
            <a:t>2. Data Collection &amp; Model Building:</a:t>
          </a:r>
          <a:endParaRPr lang="en-US" b="0" i="0" dirty="0"/>
        </a:p>
      </dgm:t>
    </dgm:pt>
    <dgm:pt modelId="{02901F94-D6F5-4188-B9B7-D986BECFEA88}" type="parTrans" cxnId="{D397AE24-2698-4521-8C83-60BC4EEE3DB4}">
      <dgm:prSet/>
      <dgm:spPr/>
      <dgm:t>
        <a:bodyPr/>
        <a:lstStyle/>
        <a:p>
          <a:endParaRPr lang="en-US"/>
        </a:p>
      </dgm:t>
    </dgm:pt>
    <dgm:pt modelId="{6CBA892A-7311-454B-A7EC-AC7F2652721F}" type="sibTrans" cxnId="{D397AE24-2698-4521-8C83-60BC4EEE3DB4}">
      <dgm:prSet/>
      <dgm:spPr/>
      <dgm:t>
        <a:bodyPr/>
        <a:lstStyle/>
        <a:p>
          <a:endParaRPr lang="en-US"/>
        </a:p>
      </dgm:t>
    </dgm:pt>
    <dgm:pt modelId="{8C3BEE48-1B8A-4B0D-84C9-5BAE3D0C809C}">
      <dgm:prSet/>
      <dgm:spPr/>
      <dgm:t>
        <a:bodyPr/>
        <a:lstStyle/>
        <a:p>
          <a:pPr>
            <a:buFont typeface="Arial" panose="020B0604020202020204" pitchFamily="34" charset="0"/>
            <a:buChar char="•"/>
          </a:pPr>
          <a:r>
            <a:rPr lang="en-US" b="1" i="0" dirty="0">
              <a:highlight>
                <a:srgbClr val="FFFF00"/>
              </a:highlight>
            </a:rPr>
            <a:t>Addressing Energy Modeling &amp; Non-expert Communication Gap</a:t>
          </a:r>
        </a:p>
      </dgm:t>
    </dgm:pt>
    <dgm:pt modelId="{11E2DB5E-7049-45A0-B7C8-B9082D7D03FF}" type="parTrans" cxnId="{B36F738E-13C1-4FFB-9297-269F3D5029CC}">
      <dgm:prSet/>
      <dgm:spPr/>
      <dgm:t>
        <a:bodyPr/>
        <a:lstStyle/>
        <a:p>
          <a:endParaRPr lang="en-US"/>
        </a:p>
      </dgm:t>
    </dgm:pt>
    <dgm:pt modelId="{22F1A29E-E8FE-4365-BB8E-0BE46D70A0FF}" type="sibTrans" cxnId="{B36F738E-13C1-4FFB-9297-269F3D5029CC}">
      <dgm:prSet/>
      <dgm:spPr/>
      <dgm:t>
        <a:bodyPr/>
        <a:lstStyle/>
        <a:p>
          <a:endParaRPr lang="en-US"/>
        </a:p>
      </dgm:t>
    </dgm:pt>
    <dgm:pt modelId="{AD4C0ACD-9729-48EB-9EE8-EDDC126507ED}">
      <dgm:prSet/>
      <dgm:spPr/>
      <dgm:t>
        <a:bodyPr/>
        <a:lstStyle/>
        <a:p>
          <a:pPr>
            <a:buFont typeface="Arial" panose="020B0604020202020204" pitchFamily="34" charset="0"/>
            <a:buChar char="•"/>
          </a:pPr>
          <a:r>
            <a:rPr lang="en-US" b="0" i="0" dirty="0"/>
            <a:t>Enhancing Model Outputs with Stakeholder Input</a:t>
          </a:r>
        </a:p>
      </dgm:t>
    </dgm:pt>
    <dgm:pt modelId="{50438F5F-691B-4EE0-9655-C908FCBFB928}" type="parTrans" cxnId="{10AB9EAD-E626-40E4-BFE7-DC183B2B7E97}">
      <dgm:prSet/>
      <dgm:spPr/>
      <dgm:t>
        <a:bodyPr/>
        <a:lstStyle/>
        <a:p>
          <a:endParaRPr lang="en-US"/>
        </a:p>
      </dgm:t>
    </dgm:pt>
    <dgm:pt modelId="{D1DDF62E-2101-4596-B889-58BFE01A6720}" type="sibTrans" cxnId="{10AB9EAD-E626-40E4-BFE7-DC183B2B7E97}">
      <dgm:prSet/>
      <dgm:spPr/>
      <dgm:t>
        <a:bodyPr/>
        <a:lstStyle/>
        <a:p>
          <a:endParaRPr lang="en-US"/>
        </a:p>
      </dgm:t>
    </dgm:pt>
    <dgm:pt modelId="{AE5448ED-350B-41FC-834A-DE8EBA1F1638}">
      <dgm:prSet/>
      <dgm:spPr/>
      <dgm:t>
        <a:bodyPr/>
        <a:lstStyle/>
        <a:p>
          <a:pPr>
            <a:buFont typeface="Arial" panose="020B0604020202020204" pitchFamily="34" charset="0"/>
            <a:buChar char="•"/>
          </a:pPr>
          <a:r>
            <a:rPr lang="en-US" b="0" i="0" dirty="0"/>
            <a:t>Breaking Silos with Interdisciplinary Approach</a:t>
          </a:r>
        </a:p>
      </dgm:t>
    </dgm:pt>
    <dgm:pt modelId="{F66D4E1B-32FE-4944-9150-580B2B287F10}" type="parTrans" cxnId="{B4872BF0-2863-4B69-BBAB-CF8ED098803F}">
      <dgm:prSet/>
      <dgm:spPr/>
      <dgm:t>
        <a:bodyPr/>
        <a:lstStyle/>
        <a:p>
          <a:endParaRPr lang="en-US"/>
        </a:p>
      </dgm:t>
    </dgm:pt>
    <dgm:pt modelId="{DEB08BF0-CA34-49C4-8275-E1D138C6C76F}" type="sibTrans" cxnId="{B4872BF0-2863-4B69-BBAB-CF8ED098803F}">
      <dgm:prSet/>
      <dgm:spPr/>
      <dgm:t>
        <a:bodyPr/>
        <a:lstStyle/>
        <a:p>
          <a:endParaRPr lang="en-US"/>
        </a:p>
      </dgm:t>
    </dgm:pt>
    <dgm:pt modelId="{A3A87DEC-9F12-4372-8CAC-D9317CABEF8A}">
      <dgm:prSet/>
      <dgm:spPr/>
      <dgm:t>
        <a:bodyPr/>
        <a:lstStyle/>
        <a:p>
          <a:pPr>
            <a:buFont typeface="Arial" panose="020B0604020202020204" pitchFamily="34" charset="0"/>
            <a:buChar char="•"/>
          </a:pPr>
          <a:r>
            <a:rPr lang="en-US" b="0" i="0" dirty="0"/>
            <a:t>Comparative Review for Model Robustness</a:t>
          </a:r>
        </a:p>
      </dgm:t>
    </dgm:pt>
    <dgm:pt modelId="{4AC8FB27-1AF4-4CB0-98C7-F8FADA8D3B27}" type="parTrans" cxnId="{E0AE0C6B-37B6-4983-BA8C-AC53760C24CD}">
      <dgm:prSet/>
      <dgm:spPr/>
      <dgm:t>
        <a:bodyPr/>
        <a:lstStyle/>
        <a:p>
          <a:endParaRPr lang="en-US"/>
        </a:p>
      </dgm:t>
    </dgm:pt>
    <dgm:pt modelId="{F302B3C9-C998-48D6-B170-D5F03E925404}" type="sibTrans" cxnId="{E0AE0C6B-37B6-4983-BA8C-AC53760C24CD}">
      <dgm:prSet/>
      <dgm:spPr/>
      <dgm:t>
        <a:bodyPr/>
        <a:lstStyle/>
        <a:p>
          <a:endParaRPr lang="en-US"/>
        </a:p>
      </dgm:t>
    </dgm:pt>
    <dgm:pt modelId="{F1553758-D388-4002-947F-4A40674F1650}">
      <dgm:prSet/>
      <dgm:spPr/>
      <dgm:t>
        <a:bodyPr/>
        <a:lstStyle/>
        <a:p>
          <a:r>
            <a:rPr lang="en-US" b="1" i="0" dirty="0"/>
            <a:t>3. Stakeholder Engagement &amp; Communication:</a:t>
          </a:r>
          <a:endParaRPr lang="en-US" b="0" i="0" dirty="0"/>
        </a:p>
      </dgm:t>
    </dgm:pt>
    <dgm:pt modelId="{46FD9404-40C8-4B94-9085-828C2746CF12}" type="parTrans" cxnId="{9F4D1186-4F4E-4ADB-8D0C-27388F43D021}">
      <dgm:prSet/>
      <dgm:spPr/>
      <dgm:t>
        <a:bodyPr/>
        <a:lstStyle/>
        <a:p>
          <a:endParaRPr lang="en-US"/>
        </a:p>
      </dgm:t>
    </dgm:pt>
    <dgm:pt modelId="{9C033858-97F4-42E5-B7C6-E70BE6FAB27E}" type="sibTrans" cxnId="{9F4D1186-4F4E-4ADB-8D0C-27388F43D021}">
      <dgm:prSet/>
      <dgm:spPr/>
      <dgm:t>
        <a:bodyPr/>
        <a:lstStyle/>
        <a:p>
          <a:endParaRPr lang="en-US"/>
        </a:p>
      </dgm:t>
    </dgm:pt>
    <dgm:pt modelId="{FA912E04-CAAB-4AFA-86D7-98CE0E289080}">
      <dgm:prSet/>
      <dgm:spPr/>
      <dgm:t>
        <a:bodyPr/>
        <a:lstStyle/>
        <a:p>
          <a:pPr>
            <a:buFont typeface="Arial" panose="020B0604020202020204" pitchFamily="34" charset="0"/>
            <a:buChar char="•"/>
          </a:pPr>
          <a:r>
            <a:rPr lang="en-US" b="0" i="0" dirty="0"/>
            <a:t>Interactive Participation for Engagement</a:t>
          </a:r>
        </a:p>
      </dgm:t>
    </dgm:pt>
    <dgm:pt modelId="{73EE4557-7ECB-47EF-93B8-3123F8FAE4A9}" type="parTrans" cxnId="{3B67D526-3FB0-4B32-9008-82EE9F0DFEA2}">
      <dgm:prSet/>
      <dgm:spPr/>
      <dgm:t>
        <a:bodyPr/>
        <a:lstStyle/>
        <a:p>
          <a:endParaRPr lang="en-US"/>
        </a:p>
      </dgm:t>
    </dgm:pt>
    <dgm:pt modelId="{EFBE2D90-C492-4B54-9EF3-4143EF226244}" type="sibTrans" cxnId="{3B67D526-3FB0-4B32-9008-82EE9F0DFEA2}">
      <dgm:prSet/>
      <dgm:spPr/>
      <dgm:t>
        <a:bodyPr/>
        <a:lstStyle/>
        <a:p>
          <a:endParaRPr lang="en-US"/>
        </a:p>
      </dgm:t>
    </dgm:pt>
    <dgm:pt modelId="{415AA5E2-9BAE-40E7-8F2F-F7E5C6357169}">
      <dgm:prSet/>
      <dgm:spPr/>
      <dgm:t>
        <a:bodyPr/>
        <a:lstStyle/>
        <a:p>
          <a:pPr>
            <a:buFont typeface="Arial" panose="020B0604020202020204" pitchFamily="34" charset="0"/>
            <a:buChar char="•"/>
          </a:pPr>
          <a:r>
            <a:rPr lang="en-US" b="0" i="0" dirty="0"/>
            <a:t>Building Trust for Model Acceptance</a:t>
          </a:r>
        </a:p>
      </dgm:t>
    </dgm:pt>
    <dgm:pt modelId="{D44AC946-4837-49E4-AF12-F46AAFFC2196}" type="parTrans" cxnId="{B45E011A-F33C-4146-9ABB-265AB563AF2A}">
      <dgm:prSet/>
      <dgm:spPr/>
      <dgm:t>
        <a:bodyPr/>
        <a:lstStyle/>
        <a:p>
          <a:endParaRPr lang="en-US"/>
        </a:p>
      </dgm:t>
    </dgm:pt>
    <dgm:pt modelId="{8293E523-014D-4DC0-A328-47DE7926BE05}" type="sibTrans" cxnId="{B45E011A-F33C-4146-9ABB-265AB563AF2A}">
      <dgm:prSet/>
      <dgm:spPr/>
      <dgm:t>
        <a:bodyPr/>
        <a:lstStyle/>
        <a:p>
          <a:endParaRPr lang="en-US"/>
        </a:p>
      </dgm:t>
    </dgm:pt>
    <dgm:pt modelId="{6A27F215-98AF-4301-98EA-5F5B9E8E22F5}">
      <dgm:prSet/>
      <dgm:spPr/>
      <dgm:t>
        <a:bodyPr/>
        <a:lstStyle/>
        <a:p>
          <a:pPr>
            <a:buFont typeface="Arial" panose="020B0604020202020204" pitchFamily="34" charset="0"/>
            <a:buChar char="•"/>
          </a:pPr>
          <a:r>
            <a:rPr lang="en-US" b="0" i="0" dirty="0"/>
            <a:t>Stakeholder Capacity Building for Consultation</a:t>
          </a:r>
        </a:p>
      </dgm:t>
    </dgm:pt>
    <dgm:pt modelId="{89C41548-113E-4CBB-AFB3-F93A0E8DAEBB}" type="parTrans" cxnId="{69FF3576-86A2-41AB-A1F3-4768691B5C1B}">
      <dgm:prSet/>
      <dgm:spPr/>
      <dgm:t>
        <a:bodyPr/>
        <a:lstStyle/>
        <a:p>
          <a:endParaRPr lang="en-US"/>
        </a:p>
      </dgm:t>
    </dgm:pt>
    <dgm:pt modelId="{AA313AD7-FA1F-4448-8A7A-BAD76183280E}" type="sibTrans" cxnId="{69FF3576-86A2-41AB-A1F3-4768691B5C1B}">
      <dgm:prSet/>
      <dgm:spPr/>
      <dgm:t>
        <a:bodyPr/>
        <a:lstStyle/>
        <a:p>
          <a:endParaRPr lang="en-US"/>
        </a:p>
      </dgm:t>
    </dgm:pt>
    <dgm:pt modelId="{481BD021-464B-4006-ACAB-1B01FF207B44}">
      <dgm:prSet/>
      <dgm:spPr/>
      <dgm:t>
        <a:bodyPr/>
        <a:lstStyle/>
        <a:p>
          <a:pPr>
            <a:buFont typeface="Arial" panose="020B0604020202020204" pitchFamily="34" charset="0"/>
            <a:buChar char="•"/>
          </a:pPr>
          <a:r>
            <a:rPr lang="en-US" b="1" i="0" u="none" dirty="0">
              <a:highlight>
                <a:srgbClr val="FFFF00"/>
              </a:highlight>
            </a:rPr>
            <a:t>Genuine Impact &amp; Monitoring for Engagement</a:t>
          </a:r>
        </a:p>
      </dgm:t>
    </dgm:pt>
    <dgm:pt modelId="{B48F040E-BCC0-4EFF-B55C-4AB7D672EAFF}" type="parTrans" cxnId="{57E6ABC1-2ECC-46E6-A5C2-38091F24BB66}">
      <dgm:prSet/>
      <dgm:spPr/>
      <dgm:t>
        <a:bodyPr/>
        <a:lstStyle/>
        <a:p>
          <a:endParaRPr lang="en-US"/>
        </a:p>
      </dgm:t>
    </dgm:pt>
    <dgm:pt modelId="{D02AF83D-B9D5-4005-8312-020F4D1D0D9D}" type="sibTrans" cxnId="{57E6ABC1-2ECC-46E6-A5C2-38091F24BB66}">
      <dgm:prSet/>
      <dgm:spPr/>
      <dgm:t>
        <a:bodyPr/>
        <a:lstStyle/>
        <a:p>
          <a:endParaRPr lang="en-US"/>
        </a:p>
      </dgm:t>
    </dgm:pt>
    <dgm:pt modelId="{6FDFC5C7-DB68-493A-B15C-BDD9326FFAAB}">
      <dgm:prSet/>
      <dgm:spPr/>
      <dgm:t>
        <a:bodyPr/>
        <a:lstStyle/>
        <a:p>
          <a:r>
            <a:rPr lang="en-US" b="1" i="0" dirty="0"/>
            <a:t>4. Validation &amp; Finalization:</a:t>
          </a:r>
          <a:endParaRPr lang="en-US" b="0" i="0" dirty="0"/>
        </a:p>
      </dgm:t>
    </dgm:pt>
    <dgm:pt modelId="{367CC882-9E10-4521-BD2E-F8765A47947C}" type="parTrans" cxnId="{228190FD-EDB7-4CD2-807A-B2B654A32A1E}">
      <dgm:prSet/>
      <dgm:spPr/>
      <dgm:t>
        <a:bodyPr/>
        <a:lstStyle/>
        <a:p>
          <a:endParaRPr lang="en-US"/>
        </a:p>
      </dgm:t>
    </dgm:pt>
    <dgm:pt modelId="{77F72D35-C5C6-4D28-BDDA-B1B96FFB4C75}" type="sibTrans" cxnId="{228190FD-EDB7-4CD2-807A-B2B654A32A1E}">
      <dgm:prSet/>
      <dgm:spPr/>
      <dgm:t>
        <a:bodyPr/>
        <a:lstStyle/>
        <a:p>
          <a:endParaRPr lang="en-US"/>
        </a:p>
      </dgm:t>
    </dgm:pt>
    <dgm:pt modelId="{1E550257-C23B-4CDA-9864-887E0F9FBEC6}">
      <dgm:prSet/>
      <dgm:spPr/>
      <dgm:t>
        <a:bodyPr/>
        <a:lstStyle/>
        <a:p>
          <a:pPr>
            <a:buFont typeface="Arial" panose="020B0604020202020204" pitchFamily="34" charset="0"/>
            <a:buChar char="•"/>
          </a:pPr>
          <a:r>
            <a:rPr lang="en-US" b="0" i="0" dirty="0"/>
            <a:t>Achieving Stakeholder Buy-in through Consensus</a:t>
          </a:r>
        </a:p>
      </dgm:t>
    </dgm:pt>
    <dgm:pt modelId="{965B9C02-6AE1-44B0-8EF1-39C44292CB35}" type="parTrans" cxnId="{1DB29AB1-C4B9-4BFE-ADEB-755CFE7914FD}">
      <dgm:prSet/>
      <dgm:spPr/>
      <dgm:t>
        <a:bodyPr/>
        <a:lstStyle/>
        <a:p>
          <a:endParaRPr lang="en-US"/>
        </a:p>
      </dgm:t>
    </dgm:pt>
    <dgm:pt modelId="{8DD74BA4-F706-4DBA-A84E-C815391FEC17}" type="sibTrans" cxnId="{1DB29AB1-C4B9-4BFE-ADEB-755CFE7914FD}">
      <dgm:prSet/>
      <dgm:spPr/>
      <dgm:t>
        <a:bodyPr/>
        <a:lstStyle/>
        <a:p>
          <a:endParaRPr lang="en-US"/>
        </a:p>
      </dgm:t>
    </dgm:pt>
    <dgm:pt modelId="{FC7908F9-EFAF-4442-97BC-49084FD4B6C3}">
      <dgm:prSet/>
      <dgm:spPr/>
      <dgm:t>
        <a:bodyPr/>
        <a:lstStyle/>
        <a:p>
          <a:pPr>
            <a:buFont typeface="Arial" panose="020B0604020202020204" pitchFamily="34" charset="0"/>
            <a:buChar char="•"/>
          </a:pPr>
          <a:r>
            <a:rPr lang="en-US" b="0" i="0" dirty="0"/>
            <a:t>Evaluating Engagement with Internal Review</a:t>
          </a:r>
        </a:p>
      </dgm:t>
    </dgm:pt>
    <dgm:pt modelId="{DB1DBB53-E7D3-40E0-9134-8E97E52E57C1}" type="parTrans" cxnId="{9A8C7E46-6E00-4BBF-86C7-E566B546B56A}">
      <dgm:prSet/>
      <dgm:spPr/>
      <dgm:t>
        <a:bodyPr/>
        <a:lstStyle/>
        <a:p>
          <a:endParaRPr lang="en-US"/>
        </a:p>
      </dgm:t>
    </dgm:pt>
    <dgm:pt modelId="{914675F2-FD68-4AFE-9CFA-5DF9DA2ED742}" type="sibTrans" cxnId="{9A8C7E46-6E00-4BBF-86C7-E566B546B56A}">
      <dgm:prSet/>
      <dgm:spPr/>
      <dgm:t>
        <a:bodyPr/>
        <a:lstStyle/>
        <a:p>
          <a:endParaRPr lang="en-US"/>
        </a:p>
      </dgm:t>
    </dgm:pt>
    <dgm:pt modelId="{2FC9B798-5428-40A9-9954-D22F1FC1EB94}">
      <dgm:prSet/>
      <dgm:spPr/>
      <dgm:t>
        <a:bodyPr/>
        <a:lstStyle/>
        <a:p>
          <a:pPr>
            <a:buFont typeface="Arial" panose="020B0604020202020204" pitchFamily="34" charset="0"/>
            <a:buChar char="•"/>
          </a:pPr>
          <a:r>
            <a:rPr lang="en-US" b="0" i="0" dirty="0"/>
            <a:t>Prioritizing Citizen &amp; Civil Society Voices</a:t>
          </a:r>
        </a:p>
      </dgm:t>
    </dgm:pt>
    <dgm:pt modelId="{DB9C57D5-499C-4A50-9359-D34B95DA17DF}" type="parTrans" cxnId="{CEFC3BF2-9A8B-4439-A0EE-085995AB381E}">
      <dgm:prSet/>
      <dgm:spPr/>
      <dgm:t>
        <a:bodyPr/>
        <a:lstStyle/>
        <a:p>
          <a:endParaRPr lang="en-US"/>
        </a:p>
      </dgm:t>
    </dgm:pt>
    <dgm:pt modelId="{F266E2B9-EC22-4FE8-AE44-AF729A682ACC}" type="sibTrans" cxnId="{CEFC3BF2-9A8B-4439-A0EE-085995AB381E}">
      <dgm:prSet/>
      <dgm:spPr/>
      <dgm:t>
        <a:bodyPr/>
        <a:lstStyle/>
        <a:p>
          <a:endParaRPr lang="en-US"/>
        </a:p>
      </dgm:t>
    </dgm:pt>
    <dgm:pt modelId="{1D0E0F13-51F9-420E-8851-D0F2527C296A}">
      <dgm:prSet/>
      <dgm:spPr/>
      <dgm:t>
        <a:bodyPr/>
        <a:lstStyle/>
        <a:p>
          <a:pPr>
            <a:buFont typeface="Arial" panose="020B0604020202020204" pitchFamily="34" charset="0"/>
            <a:buChar char="•"/>
          </a:pPr>
          <a:r>
            <a:rPr lang="en-US" b="1" i="0" dirty="0">
              <a:highlight>
                <a:srgbClr val="FFFF00"/>
              </a:highlight>
            </a:rPr>
            <a:t>Navigate Power Dynamics &amp; Consensus</a:t>
          </a:r>
        </a:p>
      </dgm:t>
    </dgm:pt>
    <dgm:pt modelId="{1B17ABFF-6917-48A9-932A-3E470E42B10F}" type="parTrans" cxnId="{342C3AC8-16EA-404B-99ED-AC7743E6473F}">
      <dgm:prSet/>
      <dgm:spPr/>
      <dgm:t>
        <a:bodyPr/>
        <a:lstStyle/>
        <a:p>
          <a:endParaRPr lang="en-US"/>
        </a:p>
      </dgm:t>
    </dgm:pt>
    <dgm:pt modelId="{2BF55F4B-088D-4AAA-BF9A-AF1815642E9E}" type="sibTrans" cxnId="{342C3AC8-16EA-404B-99ED-AC7743E6473F}">
      <dgm:prSet/>
      <dgm:spPr/>
      <dgm:t>
        <a:bodyPr/>
        <a:lstStyle/>
        <a:p>
          <a:endParaRPr lang="en-US"/>
        </a:p>
      </dgm:t>
    </dgm:pt>
    <dgm:pt modelId="{A8523860-5C95-477E-B9DF-AF360DBA07A0}">
      <dgm:prSet/>
      <dgm:spPr/>
      <dgm:t>
        <a:bodyPr/>
        <a:lstStyle/>
        <a:p>
          <a:pPr>
            <a:buFont typeface="Arial" panose="020B0604020202020204" pitchFamily="34" charset="0"/>
            <a:buChar char="•"/>
          </a:pPr>
          <a:r>
            <a:rPr lang="en-US" b="1" i="0" dirty="0">
              <a:highlight>
                <a:srgbClr val="FFFF00"/>
              </a:highlight>
            </a:rPr>
            <a:t>Balancing Support from Public &amp; Decision-Makers</a:t>
          </a:r>
        </a:p>
      </dgm:t>
    </dgm:pt>
    <dgm:pt modelId="{24C6CBB2-BBE3-4930-984E-57022A8809A6}" type="parTrans" cxnId="{41675E33-3B3A-49DA-9953-34889B4D9359}">
      <dgm:prSet/>
      <dgm:spPr/>
      <dgm:t>
        <a:bodyPr/>
        <a:lstStyle/>
        <a:p>
          <a:endParaRPr lang="en-US"/>
        </a:p>
      </dgm:t>
    </dgm:pt>
    <dgm:pt modelId="{303ECD83-64FB-459B-A301-FE1628CD7F80}" type="sibTrans" cxnId="{41675E33-3B3A-49DA-9953-34889B4D9359}">
      <dgm:prSet/>
      <dgm:spPr/>
      <dgm:t>
        <a:bodyPr/>
        <a:lstStyle/>
        <a:p>
          <a:endParaRPr lang="en-US"/>
        </a:p>
      </dgm:t>
    </dgm:pt>
    <dgm:pt modelId="{98C94D78-5F42-4213-A9DE-A1007FE0568E}" type="pres">
      <dgm:prSet presAssocID="{1893A9F2-4D22-450D-A210-3C25A339F623}" presName="linear" presStyleCnt="0">
        <dgm:presLayoutVars>
          <dgm:animLvl val="lvl"/>
          <dgm:resizeHandles val="exact"/>
        </dgm:presLayoutVars>
      </dgm:prSet>
      <dgm:spPr/>
    </dgm:pt>
    <dgm:pt modelId="{16809045-755C-4713-9D88-9A268BAE52C1}" type="pres">
      <dgm:prSet presAssocID="{FC41F7D3-BEE6-4CD5-906A-7858B8B4D722}" presName="parentText" presStyleLbl="node1" presStyleIdx="0" presStyleCnt="4">
        <dgm:presLayoutVars>
          <dgm:chMax val="0"/>
          <dgm:bulletEnabled val="1"/>
        </dgm:presLayoutVars>
      </dgm:prSet>
      <dgm:spPr/>
    </dgm:pt>
    <dgm:pt modelId="{A2A75759-B287-40D1-A88A-8556244AE018}" type="pres">
      <dgm:prSet presAssocID="{FC41F7D3-BEE6-4CD5-906A-7858B8B4D722}" presName="childText" presStyleLbl="revTx" presStyleIdx="0" presStyleCnt="4">
        <dgm:presLayoutVars>
          <dgm:bulletEnabled val="1"/>
        </dgm:presLayoutVars>
      </dgm:prSet>
      <dgm:spPr/>
    </dgm:pt>
    <dgm:pt modelId="{F20572F9-C18F-4EC2-AD15-3DEE112EE1C9}" type="pres">
      <dgm:prSet presAssocID="{53965A0F-4290-487D-A2A9-A8497F5C447E}" presName="parentText" presStyleLbl="node1" presStyleIdx="1" presStyleCnt="4">
        <dgm:presLayoutVars>
          <dgm:chMax val="0"/>
          <dgm:bulletEnabled val="1"/>
        </dgm:presLayoutVars>
      </dgm:prSet>
      <dgm:spPr/>
    </dgm:pt>
    <dgm:pt modelId="{13EEC32B-B24A-4003-847F-E3B78C203479}" type="pres">
      <dgm:prSet presAssocID="{53965A0F-4290-487D-A2A9-A8497F5C447E}" presName="childText" presStyleLbl="revTx" presStyleIdx="1" presStyleCnt="4">
        <dgm:presLayoutVars>
          <dgm:bulletEnabled val="1"/>
        </dgm:presLayoutVars>
      </dgm:prSet>
      <dgm:spPr/>
    </dgm:pt>
    <dgm:pt modelId="{6162664D-52B6-43E8-BD86-2F2830BE62A6}" type="pres">
      <dgm:prSet presAssocID="{F1553758-D388-4002-947F-4A40674F1650}" presName="parentText" presStyleLbl="node1" presStyleIdx="2" presStyleCnt="4">
        <dgm:presLayoutVars>
          <dgm:chMax val="0"/>
          <dgm:bulletEnabled val="1"/>
        </dgm:presLayoutVars>
      </dgm:prSet>
      <dgm:spPr/>
    </dgm:pt>
    <dgm:pt modelId="{3B4CD7F2-2051-4D70-9EE9-9A3F1F6E853B}" type="pres">
      <dgm:prSet presAssocID="{F1553758-D388-4002-947F-4A40674F1650}" presName="childText" presStyleLbl="revTx" presStyleIdx="2" presStyleCnt="4">
        <dgm:presLayoutVars>
          <dgm:bulletEnabled val="1"/>
        </dgm:presLayoutVars>
      </dgm:prSet>
      <dgm:spPr/>
    </dgm:pt>
    <dgm:pt modelId="{8BD263D8-D9E1-429C-B785-757398D33C2D}" type="pres">
      <dgm:prSet presAssocID="{6FDFC5C7-DB68-493A-B15C-BDD9326FFAAB}" presName="parentText" presStyleLbl="node1" presStyleIdx="3" presStyleCnt="4">
        <dgm:presLayoutVars>
          <dgm:chMax val="0"/>
          <dgm:bulletEnabled val="1"/>
        </dgm:presLayoutVars>
      </dgm:prSet>
      <dgm:spPr/>
    </dgm:pt>
    <dgm:pt modelId="{3178EBFD-C9AD-450B-A2E9-0D94B118338D}" type="pres">
      <dgm:prSet presAssocID="{6FDFC5C7-DB68-493A-B15C-BDD9326FFAAB}" presName="childText" presStyleLbl="revTx" presStyleIdx="3" presStyleCnt="4">
        <dgm:presLayoutVars>
          <dgm:bulletEnabled val="1"/>
        </dgm:presLayoutVars>
      </dgm:prSet>
      <dgm:spPr/>
    </dgm:pt>
  </dgm:ptLst>
  <dgm:cxnLst>
    <dgm:cxn modelId="{DCF1290F-23BD-4B67-8856-EAA6E0B06CE4}" type="presOf" srcId="{53965A0F-4290-487D-A2A9-A8497F5C447E}" destId="{F20572F9-C18F-4EC2-AD15-3DEE112EE1C9}" srcOrd="0" destOrd="0" presId="urn:microsoft.com/office/officeart/2005/8/layout/vList2"/>
    <dgm:cxn modelId="{304A0910-188A-4119-9710-E1752FC658CD}" type="presOf" srcId="{FA912E04-CAAB-4AFA-86D7-98CE0E289080}" destId="{3B4CD7F2-2051-4D70-9EE9-9A3F1F6E853B}" srcOrd="0" destOrd="0" presId="urn:microsoft.com/office/officeart/2005/8/layout/vList2"/>
    <dgm:cxn modelId="{B45E011A-F33C-4146-9ABB-265AB563AF2A}" srcId="{F1553758-D388-4002-947F-4A40674F1650}" destId="{415AA5E2-9BAE-40E7-8F2F-F7E5C6357169}" srcOrd="3" destOrd="0" parTransId="{D44AC946-4837-49E4-AF12-F46AAFFC2196}" sibTransId="{8293E523-014D-4DC0-A328-47DE7926BE05}"/>
    <dgm:cxn modelId="{277BF71A-F5BB-4838-9979-D4E9DFA92821}" type="presOf" srcId="{2FC9B798-5428-40A9-9954-D22F1FC1EB94}" destId="{3B4CD7F2-2051-4D70-9EE9-9A3F1F6E853B}" srcOrd="0" destOrd="1" presId="urn:microsoft.com/office/officeart/2005/8/layout/vList2"/>
    <dgm:cxn modelId="{741E1021-FCE0-475A-AEF5-A7246B607984}" type="presOf" srcId="{8C3BEE48-1B8A-4B0D-84C9-5BAE3D0C809C}" destId="{13EEC32B-B24A-4003-847F-E3B78C203479}" srcOrd="0" destOrd="0" presId="urn:microsoft.com/office/officeart/2005/8/layout/vList2"/>
    <dgm:cxn modelId="{E7061821-806C-4D58-91A2-80775F193C2F}" type="presOf" srcId="{A3A87DEC-9F12-4372-8CAC-D9317CABEF8A}" destId="{13EEC32B-B24A-4003-847F-E3B78C203479}" srcOrd="0" destOrd="3" presId="urn:microsoft.com/office/officeart/2005/8/layout/vList2"/>
    <dgm:cxn modelId="{D397AE24-2698-4521-8C83-60BC4EEE3DB4}" srcId="{1893A9F2-4D22-450D-A210-3C25A339F623}" destId="{53965A0F-4290-487D-A2A9-A8497F5C447E}" srcOrd="1" destOrd="0" parTransId="{02901F94-D6F5-4188-B9B7-D986BECFEA88}" sibTransId="{6CBA892A-7311-454B-A7EC-AC7F2652721F}"/>
    <dgm:cxn modelId="{0C64D426-1BE4-4F95-B744-5F909FD78C8E}" type="presOf" srcId="{A8523860-5C95-477E-B9DF-AF360DBA07A0}" destId="{3178EBFD-C9AD-450B-A2E9-0D94B118338D}" srcOrd="0" destOrd="2" presId="urn:microsoft.com/office/officeart/2005/8/layout/vList2"/>
    <dgm:cxn modelId="{3B67D526-3FB0-4B32-9008-82EE9F0DFEA2}" srcId="{F1553758-D388-4002-947F-4A40674F1650}" destId="{FA912E04-CAAB-4AFA-86D7-98CE0E289080}" srcOrd="0" destOrd="0" parTransId="{73EE4557-7ECB-47EF-93B8-3123F8FAE4A9}" sibTransId="{EFBE2D90-C492-4B54-9EF3-4143EF226244}"/>
    <dgm:cxn modelId="{41675E33-3B3A-49DA-9953-34889B4D9359}" srcId="{6FDFC5C7-DB68-493A-B15C-BDD9326FFAAB}" destId="{A8523860-5C95-477E-B9DF-AF360DBA07A0}" srcOrd="2" destOrd="0" parTransId="{24C6CBB2-BBE3-4930-984E-57022A8809A6}" sibTransId="{303ECD83-64FB-459B-A301-FE1628CD7F80}"/>
    <dgm:cxn modelId="{9A8C7E46-6E00-4BBF-86C7-E566B546B56A}" srcId="{6FDFC5C7-DB68-493A-B15C-BDD9326FFAAB}" destId="{FC7908F9-EFAF-4442-97BC-49084FD4B6C3}" srcOrd="1" destOrd="0" parTransId="{DB1DBB53-E7D3-40E0-9134-8E97E52E57C1}" sibTransId="{914675F2-FD68-4AFE-9CFA-5DF9DA2ED742}"/>
    <dgm:cxn modelId="{BE3E9F67-A180-4D50-A6EF-6C3A5FEFE85F}" type="presOf" srcId="{F1553758-D388-4002-947F-4A40674F1650}" destId="{6162664D-52B6-43E8-BD86-2F2830BE62A6}" srcOrd="0" destOrd="0" presId="urn:microsoft.com/office/officeart/2005/8/layout/vList2"/>
    <dgm:cxn modelId="{5CE12748-1764-443E-9F0A-81FD85F55171}" type="presOf" srcId="{415AA5E2-9BAE-40E7-8F2F-F7E5C6357169}" destId="{3B4CD7F2-2051-4D70-9EE9-9A3F1F6E853B}" srcOrd="0" destOrd="3" presId="urn:microsoft.com/office/officeart/2005/8/layout/vList2"/>
    <dgm:cxn modelId="{E0AE0C6B-37B6-4983-BA8C-AC53760C24CD}" srcId="{53965A0F-4290-487D-A2A9-A8497F5C447E}" destId="{A3A87DEC-9F12-4372-8CAC-D9317CABEF8A}" srcOrd="3" destOrd="0" parTransId="{4AC8FB27-1AF4-4CB0-98C7-F8FADA8D3B27}" sibTransId="{F302B3C9-C998-48D6-B170-D5F03E925404}"/>
    <dgm:cxn modelId="{4097476D-EC35-4673-9303-D871F07586D2}" type="presOf" srcId="{AD4C0ACD-9729-48EB-9EE8-EDDC126507ED}" destId="{13EEC32B-B24A-4003-847F-E3B78C203479}" srcOrd="0" destOrd="1" presId="urn:microsoft.com/office/officeart/2005/8/layout/vList2"/>
    <dgm:cxn modelId="{B6D5C44E-599D-4830-9E56-A35654BA1F56}" srcId="{1893A9F2-4D22-450D-A210-3C25A339F623}" destId="{FC41F7D3-BEE6-4CD5-906A-7858B8B4D722}" srcOrd="0" destOrd="0" parTransId="{86A53ABD-9319-4AA7-AA8E-18F365D74191}" sibTransId="{75FF1143-8FA4-485E-BF85-C8D12477AD70}"/>
    <dgm:cxn modelId="{BDDD5F4F-99A1-4E57-9CF3-1ADA928703DF}" type="presOf" srcId="{1E550257-C23B-4CDA-9864-887E0F9FBEC6}" destId="{3178EBFD-C9AD-450B-A2E9-0D94B118338D}" srcOrd="0" destOrd="0" presId="urn:microsoft.com/office/officeart/2005/8/layout/vList2"/>
    <dgm:cxn modelId="{DBE30572-8D65-4700-8F56-759D9919A8D5}" type="presOf" srcId="{1893A9F2-4D22-450D-A210-3C25A339F623}" destId="{98C94D78-5F42-4213-A9DE-A1007FE0568E}" srcOrd="0" destOrd="0" presId="urn:microsoft.com/office/officeart/2005/8/layout/vList2"/>
    <dgm:cxn modelId="{7D390874-EEFD-42FA-825F-E874D2A27C3F}" type="presOf" srcId="{1D0E0F13-51F9-420E-8851-D0F2527C296A}" destId="{3B4CD7F2-2051-4D70-9EE9-9A3F1F6E853B}" srcOrd="0" destOrd="2" presId="urn:microsoft.com/office/officeart/2005/8/layout/vList2"/>
    <dgm:cxn modelId="{695F2775-418D-4E51-A9E5-6E1F99F1A3D8}" srcId="{FC41F7D3-BEE6-4CD5-906A-7858B8B4D722}" destId="{8F929955-B71E-469B-A460-48E961D87F77}" srcOrd="0" destOrd="0" parTransId="{087A2E47-6835-446D-86DE-6E574902C434}" sibTransId="{9B3CBE76-5A57-4CEB-B463-0DFB837A8504}"/>
    <dgm:cxn modelId="{9EEF1256-C343-4FEF-BC88-C3A93B8A5140}" type="presOf" srcId="{7BF47334-1FE0-400E-B430-61579DED518A}" destId="{A2A75759-B287-40D1-A88A-8556244AE018}" srcOrd="0" destOrd="3" presId="urn:microsoft.com/office/officeart/2005/8/layout/vList2"/>
    <dgm:cxn modelId="{69FF3576-86A2-41AB-A1F3-4768691B5C1B}" srcId="{F1553758-D388-4002-947F-4A40674F1650}" destId="{6A27F215-98AF-4301-98EA-5F5B9E8E22F5}" srcOrd="4" destOrd="0" parTransId="{89C41548-113E-4CBB-AFB3-F93A0E8DAEBB}" sibTransId="{AA313AD7-FA1F-4448-8A7A-BAD76183280E}"/>
    <dgm:cxn modelId="{94AB9176-5B2D-4BB5-869B-B1F957D5DD4A}" srcId="{FC41F7D3-BEE6-4CD5-906A-7858B8B4D722}" destId="{393653C6-11EC-4BAB-967B-311672D9CEC2}" srcOrd="2" destOrd="0" parTransId="{E5BD503D-384D-4589-9716-1F17285C3901}" sibTransId="{27BD5338-6DDB-4369-BE9E-630782B962C4}"/>
    <dgm:cxn modelId="{3E25FC78-522C-4482-8F8F-5C8E38336A29}" type="presOf" srcId="{6FDFC5C7-DB68-493A-B15C-BDD9326FFAAB}" destId="{8BD263D8-D9E1-429C-B785-757398D33C2D}" srcOrd="0" destOrd="0" presId="urn:microsoft.com/office/officeart/2005/8/layout/vList2"/>
    <dgm:cxn modelId="{77A6787B-5641-497E-9FF7-E6815DA822B0}" type="presOf" srcId="{481BD021-464B-4006-ACAB-1B01FF207B44}" destId="{3B4CD7F2-2051-4D70-9EE9-9A3F1F6E853B}" srcOrd="0" destOrd="5" presId="urn:microsoft.com/office/officeart/2005/8/layout/vList2"/>
    <dgm:cxn modelId="{198DF882-7781-4C2F-A506-C2A69CEB9046}" srcId="{FC41F7D3-BEE6-4CD5-906A-7858B8B4D722}" destId="{FEFDF712-48AF-4F11-AAFA-B95E142F48F9}" srcOrd="4" destOrd="0" parTransId="{B639D1DA-EC5D-4458-A9C2-AE862F32A2E8}" sibTransId="{CF8E8A2B-BF4B-41E2-BA3F-79EABF8F0406}"/>
    <dgm:cxn modelId="{F2E56B84-37A8-4FD6-B056-35D639CFBFCD}" type="presOf" srcId="{8F929955-B71E-469B-A460-48E961D87F77}" destId="{A2A75759-B287-40D1-A88A-8556244AE018}" srcOrd="0" destOrd="0" presId="urn:microsoft.com/office/officeart/2005/8/layout/vList2"/>
    <dgm:cxn modelId="{9F4D1186-4F4E-4ADB-8D0C-27388F43D021}" srcId="{1893A9F2-4D22-450D-A210-3C25A339F623}" destId="{F1553758-D388-4002-947F-4A40674F1650}" srcOrd="2" destOrd="0" parTransId="{46FD9404-40C8-4B94-9085-828C2746CF12}" sibTransId="{9C033858-97F4-42E5-B7C6-E70BE6FAB27E}"/>
    <dgm:cxn modelId="{CB6F8489-049D-4EFA-96C6-04317A2C876C}" srcId="{FC41F7D3-BEE6-4CD5-906A-7858B8B4D722}" destId="{7BF47334-1FE0-400E-B430-61579DED518A}" srcOrd="3" destOrd="0" parTransId="{5DE49C8D-1012-41C5-B90B-4892F3B41B3D}" sibTransId="{26EF0EE7-35E4-4E17-838B-3BDCDCFC56E7}"/>
    <dgm:cxn modelId="{B36F738E-13C1-4FFB-9297-269F3D5029CC}" srcId="{53965A0F-4290-487D-A2A9-A8497F5C447E}" destId="{8C3BEE48-1B8A-4B0D-84C9-5BAE3D0C809C}" srcOrd="0" destOrd="0" parTransId="{11E2DB5E-7049-45A0-B7C8-B9082D7D03FF}" sibTransId="{22F1A29E-E8FE-4365-BB8E-0BE46D70A0FF}"/>
    <dgm:cxn modelId="{73272A9A-1BB0-4578-8E44-BF0601AEAED5}" type="presOf" srcId="{AE5448ED-350B-41FC-834A-DE8EBA1F1638}" destId="{13EEC32B-B24A-4003-847F-E3B78C203479}" srcOrd="0" destOrd="2" presId="urn:microsoft.com/office/officeart/2005/8/layout/vList2"/>
    <dgm:cxn modelId="{591B71A2-35A7-4B36-ACC4-023612159DA3}" type="presOf" srcId="{FEFDF712-48AF-4F11-AAFA-B95E142F48F9}" destId="{A2A75759-B287-40D1-A88A-8556244AE018}" srcOrd="0" destOrd="4" presId="urn:microsoft.com/office/officeart/2005/8/layout/vList2"/>
    <dgm:cxn modelId="{D4C2D9A6-F1EC-48B0-8590-3BB1692AD0CC}" type="presOf" srcId="{393653C6-11EC-4BAB-967B-311672D9CEC2}" destId="{A2A75759-B287-40D1-A88A-8556244AE018}" srcOrd="0" destOrd="2" presId="urn:microsoft.com/office/officeart/2005/8/layout/vList2"/>
    <dgm:cxn modelId="{E7C1A6A7-0F97-4E52-96DF-2AD2A61ED243}" type="presOf" srcId="{D6DDBEF2-5235-4A22-81D2-2B0262778F95}" destId="{A2A75759-B287-40D1-A88A-8556244AE018}" srcOrd="0" destOrd="1" presId="urn:microsoft.com/office/officeart/2005/8/layout/vList2"/>
    <dgm:cxn modelId="{10AB9EAD-E626-40E4-BFE7-DC183B2B7E97}" srcId="{53965A0F-4290-487D-A2A9-A8497F5C447E}" destId="{AD4C0ACD-9729-48EB-9EE8-EDDC126507ED}" srcOrd="1" destOrd="0" parTransId="{50438F5F-691B-4EE0-9655-C908FCBFB928}" sibTransId="{D1DDF62E-2101-4596-B889-58BFE01A6720}"/>
    <dgm:cxn modelId="{1DB29AB1-C4B9-4BFE-ADEB-755CFE7914FD}" srcId="{6FDFC5C7-DB68-493A-B15C-BDD9326FFAAB}" destId="{1E550257-C23B-4CDA-9864-887E0F9FBEC6}" srcOrd="0" destOrd="0" parTransId="{965B9C02-6AE1-44B0-8EF1-39C44292CB35}" sibTransId="{8DD74BA4-F706-4DBA-A84E-C815391FEC17}"/>
    <dgm:cxn modelId="{E0B5FFB2-DD3F-422C-92D2-020AB19986F7}" type="presOf" srcId="{FC7908F9-EFAF-4442-97BC-49084FD4B6C3}" destId="{3178EBFD-C9AD-450B-A2E9-0D94B118338D}" srcOrd="0" destOrd="1" presId="urn:microsoft.com/office/officeart/2005/8/layout/vList2"/>
    <dgm:cxn modelId="{57E6ABC1-2ECC-46E6-A5C2-38091F24BB66}" srcId="{F1553758-D388-4002-947F-4A40674F1650}" destId="{481BD021-464B-4006-ACAB-1B01FF207B44}" srcOrd="5" destOrd="0" parTransId="{B48F040E-BCC0-4EFF-B55C-4AB7D672EAFF}" sibTransId="{D02AF83D-B9D5-4005-8312-020F4D1D0D9D}"/>
    <dgm:cxn modelId="{19FEEFC1-318A-44B6-B029-3931626D7ECD}" srcId="{FC41F7D3-BEE6-4CD5-906A-7858B8B4D722}" destId="{D6DDBEF2-5235-4A22-81D2-2B0262778F95}" srcOrd="1" destOrd="0" parTransId="{B4EDEAFC-74DC-4FF2-A72C-A2CA79681C75}" sibTransId="{FAAFA2FE-245F-40E6-8D69-E6EC4E509AB7}"/>
    <dgm:cxn modelId="{342C3AC8-16EA-404B-99ED-AC7743E6473F}" srcId="{F1553758-D388-4002-947F-4A40674F1650}" destId="{1D0E0F13-51F9-420E-8851-D0F2527C296A}" srcOrd="2" destOrd="0" parTransId="{1B17ABFF-6917-48A9-932A-3E470E42B10F}" sibTransId="{2BF55F4B-088D-4AAA-BF9A-AF1815642E9E}"/>
    <dgm:cxn modelId="{86AB96DB-DEB7-4F9F-9B57-456072E34423}" type="presOf" srcId="{6A27F215-98AF-4301-98EA-5F5B9E8E22F5}" destId="{3B4CD7F2-2051-4D70-9EE9-9A3F1F6E853B}" srcOrd="0" destOrd="4" presId="urn:microsoft.com/office/officeart/2005/8/layout/vList2"/>
    <dgm:cxn modelId="{C29B43EA-BBB5-4DD2-BC06-2F04F30696DE}" type="presOf" srcId="{FC41F7D3-BEE6-4CD5-906A-7858B8B4D722}" destId="{16809045-755C-4713-9D88-9A268BAE52C1}" srcOrd="0" destOrd="0" presId="urn:microsoft.com/office/officeart/2005/8/layout/vList2"/>
    <dgm:cxn modelId="{B4872BF0-2863-4B69-BBAB-CF8ED098803F}" srcId="{53965A0F-4290-487D-A2A9-A8497F5C447E}" destId="{AE5448ED-350B-41FC-834A-DE8EBA1F1638}" srcOrd="2" destOrd="0" parTransId="{F66D4E1B-32FE-4944-9150-580B2B287F10}" sibTransId="{DEB08BF0-CA34-49C4-8275-E1D138C6C76F}"/>
    <dgm:cxn modelId="{CEFC3BF2-9A8B-4439-A0EE-085995AB381E}" srcId="{F1553758-D388-4002-947F-4A40674F1650}" destId="{2FC9B798-5428-40A9-9954-D22F1FC1EB94}" srcOrd="1" destOrd="0" parTransId="{DB9C57D5-499C-4A50-9359-D34B95DA17DF}" sibTransId="{F266E2B9-EC22-4FE8-AE44-AF729A682ACC}"/>
    <dgm:cxn modelId="{228190FD-EDB7-4CD2-807A-B2B654A32A1E}" srcId="{1893A9F2-4D22-450D-A210-3C25A339F623}" destId="{6FDFC5C7-DB68-493A-B15C-BDD9326FFAAB}" srcOrd="3" destOrd="0" parTransId="{367CC882-9E10-4521-BD2E-F8765A47947C}" sibTransId="{77F72D35-C5C6-4D28-BDDA-B1B96FFB4C75}"/>
    <dgm:cxn modelId="{0D15270C-97CB-4FD5-84F8-DBF67B416535}" type="presParOf" srcId="{98C94D78-5F42-4213-A9DE-A1007FE0568E}" destId="{16809045-755C-4713-9D88-9A268BAE52C1}" srcOrd="0" destOrd="0" presId="urn:microsoft.com/office/officeart/2005/8/layout/vList2"/>
    <dgm:cxn modelId="{9BE855CE-DF7F-4A4B-8C35-27B6C3BCFD86}" type="presParOf" srcId="{98C94D78-5F42-4213-A9DE-A1007FE0568E}" destId="{A2A75759-B287-40D1-A88A-8556244AE018}" srcOrd="1" destOrd="0" presId="urn:microsoft.com/office/officeart/2005/8/layout/vList2"/>
    <dgm:cxn modelId="{5AA5D65D-F4C3-4429-887D-4B620ECE2524}" type="presParOf" srcId="{98C94D78-5F42-4213-A9DE-A1007FE0568E}" destId="{F20572F9-C18F-4EC2-AD15-3DEE112EE1C9}" srcOrd="2" destOrd="0" presId="urn:microsoft.com/office/officeart/2005/8/layout/vList2"/>
    <dgm:cxn modelId="{2C14ACB5-F0A2-47CB-AFAE-0583B5346596}" type="presParOf" srcId="{98C94D78-5F42-4213-A9DE-A1007FE0568E}" destId="{13EEC32B-B24A-4003-847F-E3B78C203479}" srcOrd="3" destOrd="0" presId="urn:microsoft.com/office/officeart/2005/8/layout/vList2"/>
    <dgm:cxn modelId="{6F263282-EEDF-4D9B-B693-476A87AFB6C0}" type="presParOf" srcId="{98C94D78-5F42-4213-A9DE-A1007FE0568E}" destId="{6162664D-52B6-43E8-BD86-2F2830BE62A6}" srcOrd="4" destOrd="0" presId="urn:microsoft.com/office/officeart/2005/8/layout/vList2"/>
    <dgm:cxn modelId="{E9CC19FC-2755-4395-BB90-BDFF620DA984}" type="presParOf" srcId="{98C94D78-5F42-4213-A9DE-A1007FE0568E}" destId="{3B4CD7F2-2051-4D70-9EE9-9A3F1F6E853B}" srcOrd="5" destOrd="0" presId="urn:microsoft.com/office/officeart/2005/8/layout/vList2"/>
    <dgm:cxn modelId="{CA92AF05-0DE6-4472-AC24-7EAAC61FB31A}" type="presParOf" srcId="{98C94D78-5F42-4213-A9DE-A1007FE0568E}" destId="{8BD263D8-D9E1-429C-B785-757398D33C2D}" srcOrd="6" destOrd="0" presId="urn:microsoft.com/office/officeart/2005/8/layout/vList2"/>
    <dgm:cxn modelId="{E5B17775-2C14-461E-BA7E-4EAD5E317907}" type="presParOf" srcId="{98C94D78-5F42-4213-A9DE-A1007FE0568E}" destId="{3178EBFD-C9AD-450B-A2E9-0D94B118338D}"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93A9F2-4D22-450D-A210-3C25A339F62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C41F7D3-BEE6-4CD5-906A-7858B8B4D722}">
      <dgm:prSet phldrT="[Text]" custT="1"/>
      <dgm:spPr/>
      <dgm:t>
        <a:bodyPr/>
        <a:lstStyle/>
        <a:p>
          <a:r>
            <a:rPr lang="en-US" sz="2400" b="1" dirty="0"/>
            <a:t>Joint online workshop on civil society engagement in energy planning</a:t>
          </a:r>
        </a:p>
      </dgm:t>
    </dgm:pt>
    <dgm:pt modelId="{86A53ABD-9319-4AA7-AA8E-18F365D74191}" type="parTrans" cxnId="{B6D5C44E-599D-4830-9E56-A35654BA1F56}">
      <dgm:prSet/>
      <dgm:spPr/>
      <dgm:t>
        <a:bodyPr/>
        <a:lstStyle/>
        <a:p>
          <a:endParaRPr lang="en-US" sz="1800"/>
        </a:p>
      </dgm:t>
    </dgm:pt>
    <dgm:pt modelId="{75FF1143-8FA4-485E-BF85-C8D12477AD70}" type="sibTrans" cxnId="{B6D5C44E-599D-4830-9E56-A35654BA1F56}">
      <dgm:prSet/>
      <dgm:spPr/>
      <dgm:t>
        <a:bodyPr/>
        <a:lstStyle/>
        <a:p>
          <a:endParaRPr lang="en-US" sz="1800"/>
        </a:p>
      </dgm:t>
    </dgm:pt>
    <dgm:pt modelId="{8F929955-B71E-469B-A460-48E961D87F77}">
      <dgm:prSet custT="1"/>
      <dgm:spPr/>
      <dgm:t>
        <a:bodyPr/>
        <a:lstStyle/>
        <a:p>
          <a:pPr>
            <a:buFont typeface="Arial" panose="020B0604020202020204" pitchFamily="34" charset="0"/>
            <a:buChar char="•"/>
          </a:pPr>
          <a:r>
            <a:rPr lang="en-US" sz="1800" b="0" i="0" dirty="0"/>
            <a:t>16  November 2023 </a:t>
          </a:r>
        </a:p>
      </dgm:t>
    </dgm:pt>
    <dgm:pt modelId="{087A2E47-6835-446D-86DE-6E574902C434}" type="parTrans" cxnId="{695F2775-418D-4E51-A9E5-6E1F99F1A3D8}">
      <dgm:prSet/>
      <dgm:spPr/>
      <dgm:t>
        <a:bodyPr/>
        <a:lstStyle/>
        <a:p>
          <a:endParaRPr lang="en-US" sz="1800"/>
        </a:p>
      </dgm:t>
    </dgm:pt>
    <dgm:pt modelId="{9B3CBE76-5A57-4CEB-B463-0DFB837A8504}" type="sibTrans" cxnId="{695F2775-418D-4E51-A9E5-6E1F99F1A3D8}">
      <dgm:prSet/>
      <dgm:spPr/>
      <dgm:t>
        <a:bodyPr/>
        <a:lstStyle/>
        <a:p>
          <a:endParaRPr lang="en-US" sz="1800"/>
        </a:p>
      </dgm:t>
    </dgm:pt>
    <dgm:pt modelId="{53965A0F-4290-487D-A2A9-A8497F5C447E}">
      <dgm:prSet custT="1"/>
      <dgm:spPr/>
      <dgm:t>
        <a:bodyPr/>
        <a:lstStyle/>
        <a:p>
          <a:r>
            <a:rPr lang="en-US" sz="2400" b="1" i="0" dirty="0"/>
            <a:t>Joint hybrid workshop on stakeholder-driven just energy transition scenarios</a:t>
          </a:r>
          <a:endParaRPr lang="en-US" sz="2400" b="0" i="0" dirty="0"/>
        </a:p>
      </dgm:t>
    </dgm:pt>
    <dgm:pt modelId="{02901F94-D6F5-4188-B9B7-D986BECFEA88}" type="parTrans" cxnId="{D397AE24-2698-4521-8C83-60BC4EEE3DB4}">
      <dgm:prSet/>
      <dgm:spPr/>
      <dgm:t>
        <a:bodyPr/>
        <a:lstStyle/>
        <a:p>
          <a:endParaRPr lang="en-US" sz="1800"/>
        </a:p>
      </dgm:t>
    </dgm:pt>
    <dgm:pt modelId="{6CBA892A-7311-454B-A7EC-AC7F2652721F}" type="sibTrans" cxnId="{D397AE24-2698-4521-8C83-60BC4EEE3DB4}">
      <dgm:prSet/>
      <dgm:spPr/>
      <dgm:t>
        <a:bodyPr/>
        <a:lstStyle/>
        <a:p>
          <a:endParaRPr lang="en-US" sz="1800"/>
        </a:p>
      </dgm:t>
    </dgm:pt>
    <dgm:pt modelId="{8C3BEE48-1B8A-4B0D-84C9-5BAE3D0C809C}">
      <dgm:prSet custT="1"/>
      <dgm:spPr/>
      <dgm:t>
        <a:bodyPr/>
        <a:lstStyle/>
        <a:p>
          <a:pPr>
            <a:buFont typeface="Arial" panose="020B0604020202020204" pitchFamily="34" charset="0"/>
            <a:buChar char="•"/>
          </a:pPr>
          <a:r>
            <a:rPr lang="en-US" sz="1800" b="0" i="0" dirty="0"/>
            <a:t>22 November 2023</a:t>
          </a:r>
        </a:p>
      </dgm:t>
    </dgm:pt>
    <dgm:pt modelId="{11E2DB5E-7049-45A0-B7C8-B9082D7D03FF}" type="parTrans" cxnId="{B36F738E-13C1-4FFB-9297-269F3D5029CC}">
      <dgm:prSet/>
      <dgm:spPr/>
      <dgm:t>
        <a:bodyPr/>
        <a:lstStyle/>
        <a:p>
          <a:endParaRPr lang="en-US" sz="1800"/>
        </a:p>
      </dgm:t>
    </dgm:pt>
    <dgm:pt modelId="{22F1A29E-E8FE-4365-BB8E-0BE46D70A0FF}" type="sibTrans" cxnId="{B36F738E-13C1-4FFB-9297-269F3D5029CC}">
      <dgm:prSet/>
      <dgm:spPr/>
      <dgm:t>
        <a:bodyPr/>
        <a:lstStyle/>
        <a:p>
          <a:endParaRPr lang="en-US" sz="1800"/>
        </a:p>
      </dgm:t>
    </dgm:pt>
    <dgm:pt modelId="{F1553758-D388-4002-947F-4A40674F1650}">
      <dgm:prSet custT="1"/>
      <dgm:spPr/>
      <dgm:t>
        <a:bodyPr/>
        <a:lstStyle/>
        <a:p>
          <a:r>
            <a:rPr lang="en-US" sz="2400" b="1" i="0" dirty="0"/>
            <a:t>Workshop on system operator engagement in national scenario development</a:t>
          </a:r>
          <a:endParaRPr lang="en-US" sz="2400" b="0" i="0" dirty="0"/>
        </a:p>
      </dgm:t>
    </dgm:pt>
    <dgm:pt modelId="{46FD9404-40C8-4B94-9085-828C2746CF12}" type="parTrans" cxnId="{9F4D1186-4F4E-4ADB-8D0C-27388F43D021}">
      <dgm:prSet/>
      <dgm:spPr/>
      <dgm:t>
        <a:bodyPr/>
        <a:lstStyle/>
        <a:p>
          <a:endParaRPr lang="en-US" sz="1800"/>
        </a:p>
      </dgm:t>
    </dgm:pt>
    <dgm:pt modelId="{9C033858-97F4-42E5-B7C6-E70BE6FAB27E}" type="sibTrans" cxnId="{9F4D1186-4F4E-4ADB-8D0C-27388F43D021}">
      <dgm:prSet/>
      <dgm:spPr/>
      <dgm:t>
        <a:bodyPr/>
        <a:lstStyle/>
        <a:p>
          <a:endParaRPr lang="en-US" sz="1800"/>
        </a:p>
      </dgm:t>
    </dgm:pt>
    <dgm:pt modelId="{FA912E04-CAAB-4AFA-86D7-98CE0E289080}">
      <dgm:prSet custT="1"/>
      <dgm:spPr/>
      <dgm:t>
        <a:bodyPr/>
        <a:lstStyle/>
        <a:p>
          <a:pPr>
            <a:buFont typeface="Arial" panose="020B0604020202020204" pitchFamily="34" charset="0"/>
            <a:buNone/>
          </a:pPr>
          <a:r>
            <a:rPr lang="en-US" sz="2400" b="1" i="0" dirty="0"/>
            <a:t>Workshop on private sector engagement in national scenario development</a:t>
          </a:r>
        </a:p>
      </dgm:t>
    </dgm:pt>
    <dgm:pt modelId="{73EE4557-7ECB-47EF-93B8-3123F8FAE4A9}" type="parTrans" cxnId="{3B67D526-3FB0-4B32-9008-82EE9F0DFEA2}">
      <dgm:prSet/>
      <dgm:spPr/>
      <dgm:t>
        <a:bodyPr/>
        <a:lstStyle/>
        <a:p>
          <a:endParaRPr lang="en-US" sz="1800"/>
        </a:p>
      </dgm:t>
    </dgm:pt>
    <dgm:pt modelId="{EFBE2D90-C492-4B54-9EF3-4143EF226244}" type="sibTrans" cxnId="{3B67D526-3FB0-4B32-9008-82EE9F0DFEA2}">
      <dgm:prSet/>
      <dgm:spPr/>
      <dgm:t>
        <a:bodyPr/>
        <a:lstStyle/>
        <a:p>
          <a:endParaRPr lang="en-US" sz="1800"/>
        </a:p>
      </dgm:t>
    </dgm:pt>
    <dgm:pt modelId="{4AA3951A-B469-4491-AA90-F54889BEA69B}">
      <dgm:prSet custT="1"/>
      <dgm:spPr/>
      <dgm:t>
        <a:bodyPr/>
        <a:lstStyle/>
        <a:p>
          <a:pPr>
            <a:buFont typeface="Arial" panose="020B0604020202020204" pitchFamily="34" charset="0"/>
            <a:buChar char="•"/>
          </a:pPr>
          <a:r>
            <a:rPr lang="en-US" sz="1800" b="0" i="0" dirty="0"/>
            <a:t>In partnership with </a:t>
          </a:r>
          <a:r>
            <a:rPr lang="en-US" sz="1800" b="1" i="0" dirty="0"/>
            <a:t>REN21, Renewable Grids Initiative and Green Grids Initiative (UK)</a:t>
          </a:r>
        </a:p>
      </dgm:t>
    </dgm:pt>
    <dgm:pt modelId="{AFD03D12-B083-4F7B-BF5D-04AB32D37C5D}" type="parTrans" cxnId="{F6C3914F-B47F-43EC-9D06-08498B9844F4}">
      <dgm:prSet/>
      <dgm:spPr/>
      <dgm:t>
        <a:bodyPr/>
        <a:lstStyle/>
        <a:p>
          <a:endParaRPr lang="en-US" sz="1800"/>
        </a:p>
      </dgm:t>
    </dgm:pt>
    <dgm:pt modelId="{6FD35193-95ED-4B67-83E1-9618EED3A35F}" type="sibTrans" cxnId="{F6C3914F-B47F-43EC-9D06-08498B9844F4}">
      <dgm:prSet/>
      <dgm:spPr/>
      <dgm:t>
        <a:bodyPr/>
        <a:lstStyle/>
        <a:p>
          <a:endParaRPr lang="en-US" sz="1800"/>
        </a:p>
      </dgm:t>
    </dgm:pt>
    <dgm:pt modelId="{95933246-0BA1-47C8-BA93-4DAEFA4E0E49}">
      <dgm:prSet custT="1"/>
      <dgm:spPr/>
      <dgm:t>
        <a:bodyPr/>
        <a:lstStyle/>
        <a:p>
          <a:pPr>
            <a:buFont typeface="Arial" panose="020B0604020202020204" pitchFamily="34" charset="0"/>
            <a:buChar char="•"/>
          </a:pPr>
          <a:r>
            <a:rPr lang="en-US" sz="1800" b="0" i="0" dirty="0"/>
            <a:t>In partnership with the </a:t>
          </a:r>
          <a:r>
            <a:rPr lang="en-US" sz="1800" b="1" i="0" dirty="0"/>
            <a:t>Institute for European Energy and Climate Policy (IEECP)</a:t>
          </a:r>
        </a:p>
      </dgm:t>
    </dgm:pt>
    <dgm:pt modelId="{C210DD37-C628-48E1-BAAA-451B1066510F}" type="parTrans" cxnId="{06E01D83-532B-4793-9D4C-2A387D350BD6}">
      <dgm:prSet/>
      <dgm:spPr/>
      <dgm:t>
        <a:bodyPr/>
        <a:lstStyle/>
        <a:p>
          <a:endParaRPr lang="en-US" sz="1800"/>
        </a:p>
      </dgm:t>
    </dgm:pt>
    <dgm:pt modelId="{78441305-52DE-4304-BE9F-0FBE241689E3}" type="sibTrans" cxnId="{06E01D83-532B-4793-9D4C-2A387D350BD6}">
      <dgm:prSet/>
      <dgm:spPr/>
      <dgm:t>
        <a:bodyPr/>
        <a:lstStyle/>
        <a:p>
          <a:endParaRPr lang="en-US" sz="1800"/>
        </a:p>
      </dgm:t>
    </dgm:pt>
    <dgm:pt modelId="{89F8E14C-D8A0-43C0-9EC7-329B06F20FFC}">
      <dgm:prSet custT="1"/>
      <dgm:spPr/>
      <dgm:t>
        <a:bodyPr/>
        <a:lstStyle/>
        <a:p>
          <a:pPr>
            <a:buFont typeface="Arial" panose="020B0604020202020204" pitchFamily="34" charset="0"/>
            <a:buChar char="•"/>
          </a:pPr>
          <a:r>
            <a:rPr lang="en-US" sz="1800" b="0" i="0" dirty="0"/>
            <a:t>Date TBA</a:t>
          </a:r>
        </a:p>
      </dgm:t>
    </dgm:pt>
    <dgm:pt modelId="{0CECCB17-6DA5-486C-9CEB-5E498109D760}" type="parTrans" cxnId="{FD279F6F-6046-4803-8D68-7122372FB23B}">
      <dgm:prSet/>
      <dgm:spPr/>
      <dgm:t>
        <a:bodyPr/>
        <a:lstStyle/>
        <a:p>
          <a:endParaRPr lang="en-US" sz="1800"/>
        </a:p>
      </dgm:t>
    </dgm:pt>
    <dgm:pt modelId="{58DBA858-E4EA-4A44-866B-FEF552C454E2}" type="sibTrans" cxnId="{FD279F6F-6046-4803-8D68-7122372FB23B}">
      <dgm:prSet/>
      <dgm:spPr/>
      <dgm:t>
        <a:bodyPr/>
        <a:lstStyle/>
        <a:p>
          <a:endParaRPr lang="en-US" sz="1800"/>
        </a:p>
      </dgm:t>
    </dgm:pt>
    <dgm:pt modelId="{1E5B1395-9BC2-4E24-A20C-98B022E9F1BE}">
      <dgm:prSet custT="1"/>
      <dgm:spPr/>
      <dgm:t>
        <a:bodyPr/>
        <a:lstStyle/>
        <a:p>
          <a:r>
            <a:rPr lang="en-US" sz="1800" b="0" i="0" dirty="0"/>
            <a:t>Date TBA</a:t>
          </a:r>
        </a:p>
      </dgm:t>
    </dgm:pt>
    <dgm:pt modelId="{B7982D9D-E019-4A90-8115-D289FCF8BDAD}" type="parTrans" cxnId="{ADD00C75-CD9F-40F4-AC27-231F0E90AF77}">
      <dgm:prSet/>
      <dgm:spPr/>
      <dgm:t>
        <a:bodyPr/>
        <a:lstStyle/>
        <a:p>
          <a:endParaRPr lang="en-US" sz="1800"/>
        </a:p>
      </dgm:t>
    </dgm:pt>
    <dgm:pt modelId="{E71F846C-0ADF-4401-A35E-3CDFF410138D}" type="sibTrans" cxnId="{ADD00C75-CD9F-40F4-AC27-231F0E90AF77}">
      <dgm:prSet/>
      <dgm:spPr/>
      <dgm:t>
        <a:bodyPr/>
        <a:lstStyle/>
        <a:p>
          <a:endParaRPr lang="en-US" sz="1800"/>
        </a:p>
      </dgm:t>
    </dgm:pt>
    <dgm:pt modelId="{98C94D78-5F42-4213-A9DE-A1007FE0568E}" type="pres">
      <dgm:prSet presAssocID="{1893A9F2-4D22-450D-A210-3C25A339F623}" presName="linear" presStyleCnt="0">
        <dgm:presLayoutVars>
          <dgm:animLvl val="lvl"/>
          <dgm:resizeHandles val="exact"/>
        </dgm:presLayoutVars>
      </dgm:prSet>
      <dgm:spPr/>
    </dgm:pt>
    <dgm:pt modelId="{16809045-755C-4713-9D88-9A268BAE52C1}" type="pres">
      <dgm:prSet presAssocID="{FC41F7D3-BEE6-4CD5-906A-7858B8B4D722}" presName="parentText" presStyleLbl="node1" presStyleIdx="0" presStyleCnt="4">
        <dgm:presLayoutVars>
          <dgm:chMax val="0"/>
          <dgm:bulletEnabled val="1"/>
        </dgm:presLayoutVars>
      </dgm:prSet>
      <dgm:spPr/>
    </dgm:pt>
    <dgm:pt modelId="{A2A75759-B287-40D1-A88A-8556244AE018}" type="pres">
      <dgm:prSet presAssocID="{FC41F7D3-BEE6-4CD5-906A-7858B8B4D722}" presName="childText" presStyleLbl="revTx" presStyleIdx="0" presStyleCnt="4">
        <dgm:presLayoutVars>
          <dgm:bulletEnabled val="1"/>
        </dgm:presLayoutVars>
      </dgm:prSet>
      <dgm:spPr/>
    </dgm:pt>
    <dgm:pt modelId="{F20572F9-C18F-4EC2-AD15-3DEE112EE1C9}" type="pres">
      <dgm:prSet presAssocID="{53965A0F-4290-487D-A2A9-A8497F5C447E}" presName="parentText" presStyleLbl="node1" presStyleIdx="1" presStyleCnt="4">
        <dgm:presLayoutVars>
          <dgm:chMax val="0"/>
          <dgm:bulletEnabled val="1"/>
        </dgm:presLayoutVars>
      </dgm:prSet>
      <dgm:spPr/>
    </dgm:pt>
    <dgm:pt modelId="{13EEC32B-B24A-4003-847F-E3B78C203479}" type="pres">
      <dgm:prSet presAssocID="{53965A0F-4290-487D-A2A9-A8497F5C447E}" presName="childText" presStyleLbl="revTx" presStyleIdx="1" presStyleCnt="4">
        <dgm:presLayoutVars>
          <dgm:bulletEnabled val="1"/>
        </dgm:presLayoutVars>
      </dgm:prSet>
      <dgm:spPr/>
    </dgm:pt>
    <dgm:pt modelId="{6162664D-52B6-43E8-BD86-2F2830BE62A6}" type="pres">
      <dgm:prSet presAssocID="{F1553758-D388-4002-947F-4A40674F1650}" presName="parentText" presStyleLbl="node1" presStyleIdx="2" presStyleCnt="4">
        <dgm:presLayoutVars>
          <dgm:chMax val="0"/>
          <dgm:bulletEnabled val="1"/>
        </dgm:presLayoutVars>
      </dgm:prSet>
      <dgm:spPr/>
    </dgm:pt>
    <dgm:pt modelId="{55869000-6299-46B8-BF71-6172A543BD4F}" type="pres">
      <dgm:prSet presAssocID="{F1553758-D388-4002-947F-4A40674F1650}" presName="childText" presStyleLbl="revTx" presStyleIdx="2" presStyleCnt="4">
        <dgm:presLayoutVars>
          <dgm:bulletEnabled val="1"/>
        </dgm:presLayoutVars>
      </dgm:prSet>
      <dgm:spPr/>
    </dgm:pt>
    <dgm:pt modelId="{CA8D8C27-A5A8-4DCC-91E8-6647B756D385}" type="pres">
      <dgm:prSet presAssocID="{FA912E04-CAAB-4AFA-86D7-98CE0E289080}" presName="parentText" presStyleLbl="node1" presStyleIdx="3" presStyleCnt="4">
        <dgm:presLayoutVars>
          <dgm:chMax val="0"/>
          <dgm:bulletEnabled val="1"/>
        </dgm:presLayoutVars>
      </dgm:prSet>
      <dgm:spPr/>
    </dgm:pt>
    <dgm:pt modelId="{21440392-B0B6-4662-90E8-E1EC5311500C}" type="pres">
      <dgm:prSet presAssocID="{FA912E04-CAAB-4AFA-86D7-98CE0E289080}" presName="childText" presStyleLbl="revTx" presStyleIdx="3" presStyleCnt="4">
        <dgm:presLayoutVars>
          <dgm:bulletEnabled val="1"/>
        </dgm:presLayoutVars>
      </dgm:prSet>
      <dgm:spPr/>
    </dgm:pt>
  </dgm:ptLst>
  <dgm:cxnLst>
    <dgm:cxn modelId="{DFE5F704-2E2A-4147-A978-6EBB9C6BEC81}" type="presOf" srcId="{FA912E04-CAAB-4AFA-86D7-98CE0E289080}" destId="{CA8D8C27-A5A8-4DCC-91E8-6647B756D385}" srcOrd="0" destOrd="0" presId="urn:microsoft.com/office/officeart/2005/8/layout/vList2"/>
    <dgm:cxn modelId="{DCF1290F-23BD-4B67-8856-EAA6E0B06CE4}" type="presOf" srcId="{53965A0F-4290-487D-A2A9-A8497F5C447E}" destId="{F20572F9-C18F-4EC2-AD15-3DEE112EE1C9}" srcOrd="0" destOrd="0" presId="urn:microsoft.com/office/officeart/2005/8/layout/vList2"/>
    <dgm:cxn modelId="{88753C16-AB1D-4417-AD27-4D9539B3C25F}" type="presOf" srcId="{89F8E14C-D8A0-43C0-9EC7-329B06F20FFC}" destId="{21440392-B0B6-4662-90E8-E1EC5311500C}" srcOrd="0" destOrd="0" presId="urn:microsoft.com/office/officeart/2005/8/layout/vList2"/>
    <dgm:cxn modelId="{741E1021-FCE0-475A-AEF5-A7246B607984}" type="presOf" srcId="{8C3BEE48-1B8A-4B0D-84C9-5BAE3D0C809C}" destId="{13EEC32B-B24A-4003-847F-E3B78C203479}" srcOrd="0" destOrd="0" presId="urn:microsoft.com/office/officeart/2005/8/layout/vList2"/>
    <dgm:cxn modelId="{D397AE24-2698-4521-8C83-60BC4EEE3DB4}" srcId="{1893A9F2-4D22-450D-A210-3C25A339F623}" destId="{53965A0F-4290-487D-A2A9-A8497F5C447E}" srcOrd="1" destOrd="0" parTransId="{02901F94-D6F5-4188-B9B7-D986BECFEA88}" sibTransId="{6CBA892A-7311-454B-A7EC-AC7F2652721F}"/>
    <dgm:cxn modelId="{3B67D526-3FB0-4B32-9008-82EE9F0DFEA2}" srcId="{1893A9F2-4D22-450D-A210-3C25A339F623}" destId="{FA912E04-CAAB-4AFA-86D7-98CE0E289080}" srcOrd="3" destOrd="0" parTransId="{73EE4557-7ECB-47EF-93B8-3123F8FAE4A9}" sibTransId="{EFBE2D90-C492-4B54-9EF3-4143EF226244}"/>
    <dgm:cxn modelId="{BE3E9F67-A180-4D50-A6EF-6C3A5FEFE85F}" type="presOf" srcId="{F1553758-D388-4002-947F-4A40674F1650}" destId="{6162664D-52B6-43E8-BD86-2F2830BE62A6}" srcOrd="0" destOrd="0" presId="urn:microsoft.com/office/officeart/2005/8/layout/vList2"/>
    <dgm:cxn modelId="{B6D5C44E-599D-4830-9E56-A35654BA1F56}" srcId="{1893A9F2-4D22-450D-A210-3C25A339F623}" destId="{FC41F7D3-BEE6-4CD5-906A-7858B8B4D722}" srcOrd="0" destOrd="0" parTransId="{86A53ABD-9319-4AA7-AA8E-18F365D74191}" sibTransId="{75FF1143-8FA4-485E-BF85-C8D12477AD70}"/>
    <dgm:cxn modelId="{F6C3914F-B47F-43EC-9D06-08498B9844F4}" srcId="{FC41F7D3-BEE6-4CD5-906A-7858B8B4D722}" destId="{4AA3951A-B469-4491-AA90-F54889BEA69B}" srcOrd="1" destOrd="0" parTransId="{AFD03D12-B083-4F7B-BF5D-04AB32D37C5D}" sibTransId="{6FD35193-95ED-4B67-83E1-9618EED3A35F}"/>
    <dgm:cxn modelId="{FD279F6F-6046-4803-8D68-7122372FB23B}" srcId="{FA912E04-CAAB-4AFA-86D7-98CE0E289080}" destId="{89F8E14C-D8A0-43C0-9EC7-329B06F20FFC}" srcOrd="0" destOrd="0" parTransId="{0CECCB17-6DA5-486C-9CEB-5E498109D760}" sibTransId="{58DBA858-E4EA-4A44-866B-FEF552C454E2}"/>
    <dgm:cxn modelId="{DBE30572-8D65-4700-8F56-759D9919A8D5}" type="presOf" srcId="{1893A9F2-4D22-450D-A210-3C25A339F623}" destId="{98C94D78-5F42-4213-A9DE-A1007FE0568E}" srcOrd="0" destOrd="0" presId="urn:microsoft.com/office/officeart/2005/8/layout/vList2"/>
    <dgm:cxn modelId="{ADD00C75-CD9F-40F4-AC27-231F0E90AF77}" srcId="{F1553758-D388-4002-947F-4A40674F1650}" destId="{1E5B1395-9BC2-4E24-A20C-98B022E9F1BE}" srcOrd="0" destOrd="0" parTransId="{B7982D9D-E019-4A90-8115-D289FCF8BDAD}" sibTransId="{E71F846C-0ADF-4401-A35E-3CDFF410138D}"/>
    <dgm:cxn modelId="{695F2775-418D-4E51-A9E5-6E1F99F1A3D8}" srcId="{FC41F7D3-BEE6-4CD5-906A-7858B8B4D722}" destId="{8F929955-B71E-469B-A460-48E961D87F77}" srcOrd="0" destOrd="0" parTransId="{087A2E47-6835-446D-86DE-6E574902C434}" sibTransId="{9B3CBE76-5A57-4CEB-B463-0DFB837A8504}"/>
    <dgm:cxn modelId="{06E01D83-532B-4793-9D4C-2A387D350BD6}" srcId="{53965A0F-4290-487D-A2A9-A8497F5C447E}" destId="{95933246-0BA1-47C8-BA93-4DAEFA4E0E49}" srcOrd="1" destOrd="0" parTransId="{C210DD37-C628-48E1-BAAA-451B1066510F}" sibTransId="{78441305-52DE-4304-BE9F-0FBE241689E3}"/>
    <dgm:cxn modelId="{F2E56B84-37A8-4FD6-B056-35D639CFBFCD}" type="presOf" srcId="{8F929955-B71E-469B-A460-48E961D87F77}" destId="{A2A75759-B287-40D1-A88A-8556244AE018}" srcOrd="0" destOrd="0" presId="urn:microsoft.com/office/officeart/2005/8/layout/vList2"/>
    <dgm:cxn modelId="{9F4D1186-4F4E-4ADB-8D0C-27388F43D021}" srcId="{1893A9F2-4D22-450D-A210-3C25A339F623}" destId="{F1553758-D388-4002-947F-4A40674F1650}" srcOrd="2" destOrd="0" parTransId="{46FD9404-40C8-4B94-9085-828C2746CF12}" sibTransId="{9C033858-97F4-42E5-B7C6-E70BE6FAB27E}"/>
    <dgm:cxn modelId="{B36F738E-13C1-4FFB-9297-269F3D5029CC}" srcId="{53965A0F-4290-487D-A2A9-A8497F5C447E}" destId="{8C3BEE48-1B8A-4B0D-84C9-5BAE3D0C809C}" srcOrd="0" destOrd="0" parTransId="{11E2DB5E-7049-45A0-B7C8-B9082D7D03FF}" sibTransId="{22F1A29E-E8FE-4365-BB8E-0BE46D70A0FF}"/>
    <dgm:cxn modelId="{1312D8B0-1CF4-42A5-AD8E-0F004D202ABF}" type="presOf" srcId="{4AA3951A-B469-4491-AA90-F54889BEA69B}" destId="{A2A75759-B287-40D1-A88A-8556244AE018}" srcOrd="0" destOrd="1" presId="urn:microsoft.com/office/officeart/2005/8/layout/vList2"/>
    <dgm:cxn modelId="{E2D376E6-B3EA-49CC-929A-9792A1F8341D}" type="presOf" srcId="{1E5B1395-9BC2-4E24-A20C-98B022E9F1BE}" destId="{55869000-6299-46B8-BF71-6172A543BD4F}" srcOrd="0" destOrd="0" presId="urn:microsoft.com/office/officeart/2005/8/layout/vList2"/>
    <dgm:cxn modelId="{C29B43EA-BBB5-4DD2-BC06-2F04F30696DE}" type="presOf" srcId="{FC41F7D3-BEE6-4CD5-906A-7858B8B4D722}" destId="{16809045-755C-4713-9D88-9A268BAE52C1}" srcOrd="0" destOrd="0" presId="urn:microsoft.com/office/officeart/2005/8/layout/vList2"/>
    <dgm:cxn modelId="{35415BF8-439B-4F36-B599-4F1F38AA93A4}" type="presOf" srcId="{95933246-0BA1-47C8-BA93-4DAEFA4E0E49}" destId="{13EEC32B-B24A-4003-847F-E3B78C203479}" srcOrd="0" destOrd="1" presId="urn:microsoft.com/office/officeart/2005/8/layout/vList2"/>
    <dgm:cxn modelId="{0D15270C-97CB-4FD5-84F8-DBF67B416535}" type="presParOf" srcId="{98C94D78-5F42-4213-A9DE-A1007FE0568E}" destId="{16809045-755C-4713-9D88-9A268BAE52C1}" srcOrd="0" destOrd="0" presId="urn:microsoft.com/office/officeart/2005/8/layout/vList2"/>
    <dgm:cxn modelId="{9BE855CE-DF7F-4A4B-8C35-27B6C3BCFD86}" type="presParOf" srcId="{98C94D78-5F42-4213-A9DE-A1007FE0568E}" destId="{A2A75759-B287-40D1-A88A-8556244AE018}" srcOrd="1" destOrd="0" presId="urn:microsoft.com/office/officeart/2005/8/layout/vList2"/>
    <dgm:cxn modelId="{5AA5D65D-F4C3-4429-887D-4B620ECE2524}" type="presParOf" srcId="{98C94D78-5F42-4213-A9DE-A1007FE0568E}" destId="{F20572F9-C18F-4EC2-AD15-3DEE112EE1C9}" srcOrd="2" destOrd="0" presId="urn:microsoft.com/office/officeart/2005/8/layout/vList2"/>
    <dgm:cxn modelId="{2C14ACB5-F0A2-47CB-AFAE-0583B5346596}" type="presParOf" srcId="{98C94D78-5F42-4213-A9DE-A1007FE0568E}" destId="{13EEC32B-B24A-4003-847F-E3B78C203479}" srcOrd="3" destOrd="0" presId="urn:microsoft.com/office/officeart/2005/8/layout/vList2"/>
    <dgm:cxn modelId="{6F263282-EEDF-4D9B-B693-476A87AFB6C0}" type="presParOf" srcId="{98C94D78-5F42-4213-A9DE-A1007FE0568E}" destId="{6162664D-52B6-43E8-BD86-2F2830BE62A6}" srcOrd="4" destOrd="0" presId="urn:microsoft.com/office/officeart/2005/8/layout/vList2"/>
    <dgm:cxn modelId="{ABB1EE4E-3A2D-42DB-983B-9AF8BB496C72}" type="presParOf" srcId="{98C94D78-5F42-4213-A9DE-A1007FE0568E}" destId="{55869000-6299-46B8-BF71-6172A543BD4F}" srcOrd="5" destOrd="0" presId="urn:microsoft.com/office/officeart/2005/8/layout/vList2"/>
    <dgm:cxn modelId="{E98F2AAF-EA5D-4CD8-9140-1316CB5735F7}" type="presParOf" srcId="{98C94D78-5F42-4213-A9DE-A1007FE0568E}" destId="{CA8D8C27-A5A8-4DCC-91E8-6647B756D385}" srcOrd="6" destOrd="0" presId="urn:microsoft.com/office/officeart/2005/8/layout/vList2"/>
    <dgm:cxn modelId="{9A35B884-0BB4-4BEC-8310-4634320A03CB}" type="presParOf" srcId="{98C94D78-5F42-4213-A9DE-A1007FE0568E}" destId="{21440392-B0B6-4662-90E8-E1EC5311500C}"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809045-755C-4713-9D88-9A268BAE52C1}">
      <dsp:nvSpPr>
        <dsp:cNvPr id="0" name=""/>
        <dsp:cNvSpPr/>
      </dsp:nvSpPr>
      <dsp:spPr>
        <a:xfrm>
          <a:off x="0" y="93449"/>
          <a:ext cx="6892008"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t>1. Prerequisites &amp; Institutional Setup</a:t>
          </a:r>
        </a:p>
      </dsp:txBody>
      <dsp:txXfrm>
        <a:off x="19904" y="113353"/>
        <a:ext cx="6852200" cy="367937"/>
      </dsp:txXfrm>
    </dsp:sp>
    <dsp:sp modelId="{A2A75759-B287-40D1-A88A-8556244AE018}">
      <dsp:nvSpPr>
        <dsp:cNvPr id="0" name=""/>
        <dsp:cNvSpPr/>
      </dsp:nvSpPr>
      <dsp:spPr>
        <a:xfrm>
          <a:off x="0" y="501194"/>
          <a:ext cx="6892008" cy="1126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8821" tIns="21590" rIns="120904" bIns="21590" numCol="1" spcCol="1270" anchor="t" anchorCtr="0">
          <a:noAutofit/>
        </a:bodyPr>
        <a:lstStyle/>
        <a:p>
          <a:pPr marL="114300" lvl="1" indent="-114300" algn="l" defTabSz="577850">
            <a:lnSpc>
              <a:spcPct val="90000"/>
            </a:lnSpc>
            <a:spcBef>
              <a:spcPct val="0"/>
            </a:spcBef>
            <a:spcAft>
              <a:spcPct val="20000"/>
            </a:spcAft>
            <a:buFont typeface="Arial" panose="020B0604020202020204" pitchFamily="34" charset="0"/>
            <a:buChar char="•"/>
          </a:pPr>
          <a:r>
            <a:rPr lang="en-US" sz="1300" b="0" i="0" kern="1200" dirty="0"/>
            <a:t>Emphasizing Transparency in Energy Transition</a:t>
          </a:r>
        </a:p>
        <a:p>
          <a:pPr marL="114300" lvl="1" indent="-114300" algn="l" defTabSz="577850">
            <a:lnSpc>
              <a:spcPct val="90000"/>
            </a:lnSpc>
            <a:spcBef>
              <a:spcPct val="0"/>
            </a:spcBef>
            <a:spcAft>
              <a:spcPct val="20000"/>
            </a:spcAft>
            <a:buFont typeface="Arial" panose="020B0604020202020204" pitchFamily="34" charset="0"/>
            <a:buChar char="•"/>
          </a:pPr>
          <a:r>
            <a:rPr lang="en-US" sz="1300" b="0" i="0" kern="1200" dirty="0"/>
            <a:t>Local Knowledge to Accelerate Regulation</a:t>
          </a:r>
        </a:p>
        <a:p>
          <a:pPr marL="114300" lvl="1" indent="-114300" algn="l" defTabSz="577850">
            <a:lnSpc>
              <a:spcPct val="90000"/>
            </a:lnSpc>
            <a:spcBef>
              <a:spcPct val="0"/>
            </a:spcBef>
            <a:spcAft>
              <a:spcPct val="20000"/>
            </a:spcAft>
            <a:buFont typeface="Arial" panose="020B0604020202020204" pitchFamily="34" charset="0"/>
            <a:buChar char="•"/>
          </a:pPr>
          <a:r>
            <a:rPr lang="en-US" sz="1300" b="0" i="0" kern="1200" dirty="0"/>
            <a:t>Addressing Political Influence</a:t>
          </a:r>
        </a:p>
        <a:p>
          <a:pPr marL="114300" lvl="1" indent="-114300" algn="l" defTabSz="577850">
            <a:lnSpc>
              <a:spcPct val="90000"/>
            </a:lnSpc>
            <a:spcBef>
              <a:spcPct val="0"/>
            </a:spcBef>
            <a:spcAft>
              <a:spcPct val="20000"/>
            </a:spcAft>
            <a:buFont typeface="Arial" panose="020B0604020202020204" pitchFamily="34" charset="0"/>
            <a:buChar char="•"/>
          </a:pPr>
          <a:r>
            <a:rPr lang="en-US" sz="1300" b="0" i="0" kern="1200" dirty="0"/>
            <a:t>Ensuring Institutional Support for Engagement</a:t>
          </a:r>
        </a:p>
        <a:p>
          <a:pPr marL="114300" lvl="1" indent="-114300" algn="l" defTabSz="577850">
            <a:lnSpc>
              <a:spcPct val="90000"/>
            </a:lnSpc>
            <a:spcBef>
              <a:spcPct val="0"/>
            </a:spcBef>
            <a:spcAft>
              <a:spcPct val="20000"/>
            </a:spcAft>
            <a:buFont typeface="Arial" panose="020B0604020202020204" pitchFamily="34" charset="0"/>
            <a:buChar char="•"/>
          </a:pPr>
          <a:r>
            <a:rPr lang="en-US" sz="1300" b="1" i="0" u="none" kern="1200" dirty="0">
              <a:highlight>
                <a:srgbClr val="FFFF00"/>
              </a:highlight>
            </a:rPr>
            <a:t>Coordination Among Ministries for Engagement</a:t>
          </a:r>
        </a:p>
      </dsp:txBody>
      <dsp:txXfrm>
        <a:off x="0" y="501194"/>
        <a:ext cx="6892008" cy="1126080"/>
      </dsp:txXfrm>
    </dsp:sp>
    <dsp:sp modelId="{F20572F9-C18F-4EC2-AD15-3DEE112EE1C9}">
      <dsp:nvSpPr>
        <dsp:cNvPr id="0" name=""/>
        <dsp:cNvSpPr/>
      </dsp:nvSpPr>
      <dsp:spPr>
        <a:xfrm>
          <a:off x="0" y="1627274"/>
          <a:ext cx="6892008"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i="0" kern="1200" dirty="0"/>
            <a:t>2. Data Collection &amp; Model Building:</a:t>
          </a:r>
          <a:endParaRPr lang="en-US" sz="1700" b="0" i="0" kern="1200" dirty="0"/>
        </a:p>
      </dsp:txBody>
      <dsp:txXfrm>
        <a:off x="19904" y="1647178"/>
        <a:ext cx="6852200" cy="367937"/>
      </dsp:txXfrm>
    </dsp:sp>
    <dsp:sp modelId="{13EEC32B-B24A-4003-847F-E3B78C203479}">
      <dsp:nvSpPr>
        <dsp:cNvPr id="0" name=""/>
        <dsp:cNvSpPr/>
      </dsp:nvSpPr>
      <dsp:spPr>
        <a:xfrm>
          <a:off x="0" y="2035019"/>
          <a:ext cx="6892008" cy="897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8821" tIns="21590" rIns="120904" bIns="21590" numCol="1" spcCol="1270" anchor="t" anchorCtr="0">
          <a:noAutofit/>
        </a:bodyPr>
        <a:lstStyle/>
        <a:p>
          <a:pPr marL="114300" lvl="1" indent="-114300" algn="l" defTabSz="577850">
            <a:lnSpc>
              <a:spcPct val="90000"/>
            </a:lnSpc>
            <a:spcBef>
              <a:spcPct val="0"/>
            </a:spcBef>
            <a:spcAft>
              <a:spcPct val="20000"/>
            </a:spcAft>
            <a:buFont typeface="Arial" panose="020B0604020202020204" pitchFamily="34" charset="0"/>
            <a:buChar char="•"/>
          </a:pPr>
          <a:r>
            <a:rPr lang="en-US" sz="1300" b="1" i="0" kern="1200" dirty="0">
              <a:highlight>
                <a:srgbClr val="FFFF00"/>
              </a:highlight>
            </a:rPr>
            <a:t>Addressing Energy Modeling &amp; Non-expert Communication Gap</a:t>
          </a:r>
        </a:p>
        <a:p>
          <a:pPr marL="114300" lvl="1" indent="-114300" algn="l" defTabSz="577850">
            <a:lnSpc>
              <a:spcPct val="90000"/>
            </a:lnSpc>
            <a:spcBef>
              <a:spcPct val="0"/>
            </a:spcBef>
            <a:spcAft>
              <a:spcPct val="20000"/>
            </a:spcAft>
            <a:buFont typeface="Arial" panose="020B0604020202020204" pitchFamily="34" charset="0"/>
            <a:buChar char="•"/>
          </a:pPr>
          <a:r>
            <a:rPr lang="en-US" sz="1300" b="0" i="0" kern="1200" dirty="0"/>
            <a:t>Enhancing Model Outputs with Stakeholder Input</a:t>
          </a:r>
        </a:p>
        <a:p>
          <a:pPr marL="114300" lvl="1" indent="-114300" algn="l" defTabSz="577850">
            <a:lnSpc>
              <a:spcPct val="90000"/>
            </a:lnSpc>
            <a:spcBef>
              <a:spcPct val="0"/>
            </a:spcBef>
            <a:spcAft>
              <a:spcPct val="20000"/>
            </a:spcAft>
            <a:buFont typeface="Arial" panose="020B0604020202020204" pitchFamily="34" charset="0"/>
            <a:buChar char="•"/>
          </a:pPr>
          <a:r>
            <a:rPr lang="en-US" sz="1300" b="0" i="0" kern="1200" dirty="0"/>
            <a:t>Breaking Silos with Interdisciplinary Approach</a:t>
          </a:r>
        </a:p>
        <a:p>
          <a:pPr marL="114300" lvl="1" indent="-114300" algn="l" defTabSz="577850">
            <a:lnSpc>
              <a:spcPct val="90000"/>
            </a:lnSpc>
            <a:spcBef>
              <a:spcPct val="0"/>
            </a:spcBef>
            <a:spcAft>
              <a:spcPct val="20000"/>
            </a:spcAft>
            <a:buFont typeface="Arial" panose="020B0604020202020204" pitchFamily="34" charset="0"/>
            <a:buChar char="•"/>
          </a:pPr>
          <a:r>
            <a:rPr lang="en-US" sz="1300" b="0" i="0" kern="1200" dirty="0"/>
            <a:t>Comparative Review for Model Robustness</a:t>
          </a:r>
        </a:p>
      </dsp:txBody>
      <dsp:txXfrm>
        <a:off x="0" y="2035019"/>
        <a:ext cx="6892008" cy="897345"/>
      </dsp:txXfrm>
    </dsp:sp>
    <dsp:sp modelId="{6162664D-52B6-43E8-BD86-2F2830BE62A6}">
      <dsp:nvSpPr>
        <dsp:cNvPr id="0" name=""/>
        <dsp:cNvSpPr/>
      </dsp:nvSpPr>
      <dsp:spPr>
        <a:xfrm>
          <a:off x="0" y="2932364"/>
          <a:ext cx="6892008"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i="0" kern="1200" dirty="0"/>
            <a:t>3. Stakeholder Engagement &amp; Communication:</a:t>
          </a:r>
          <a:endParaRPr lang="en-US" sz="1700" b="0" i="0" kern="1200" dirty="0"/>
        </a:p>
      </dsp:txBody>
      <dsp:txXfrm>
        <a:off x="19904" y="2952268"/>
        <a:ext cx="6852200" cy="367937"/>
      </dsp:txXfrm>
    </dsp:sp>
    <dsp:sp modelId="{3B4CD7F2-2051-4D70-9EE9-9A3F1F6E853B}">
      <dsp:nvSpPr>
        <dsp:cNvPr id="0" name=""/>
        <dsp:cNvSpPr/>
      </dsp:nvSpPr>
      <dsp:spPr>
        <a:xfrm>
          <a:off x="0" y="3340109"/>
          <a:ext cx="6892008" cy="1337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8821" tIns="21590" rIns="120904" bIns="21590" numCol="1" spcCol="1270" anchor="t" anchorCtr="0">
          <a:noAutofit/>
        </a:bodyPr>
        <a:lstStyle/>
        <a:p>
          <a:pPr marL="114300" lvl="1" indent="-114300" algn="l" defTabSz="577850">
            <a:lnSpc>
              <a:spcPct val="90000"/>
            </a:lnSpc>
            <a:spcBef>
              <a:spcPct val="0"/>
            </a:spcBef>
            <a:spcAft>
              <a:spcPct val="20000"/>
            </a:spcAft>
            <a:buFont typeface="Arial" panose="020B0604020202020204" pitchFamily="34" charset="0"/>
            <a:buChar char="•"/>
          </a:pPr>
          <a:r>
            <a:rPr lang="en-US" sz="1300" b="0" i="0" kern="1200" dirty="0"/>
            <a:t>Interactive Participation for Engagement</a:t>
          </a:r>
        </a:p>
        <a:p>
          <a:pPr marL="114300" lvl="1" indent="-114300" algn="l" defTabSz="577850">
            <a:lnSpc>
              <a:spcPct val="90000"/>
            </a:lnSpc>
            <a:spcBef>
              <a:spcPct val="0"/>
            </a:spcBef>
            <a:spcAft>
              <a:spcPct val="20000"/>
            </a:spcAft>
            <a:buFont typeface="Arial" panose="020B0604020202020204" pitchFamily="34" charset="0"/>
            <a:buChar char="•"/>
          </a:pPr>
          <a:r>
            <a:rPr lang="en-US" sz="1300" b="0" i="0" kern="1200" dirty="0"/>
            <a:t>Prioritizing Citizen &amp; Civil Society Voices</a:t>
          </a:r>
        </a:p>
        <a:p>
          <a:pPr marL="114300" lvl="1" indent="-114300" algn="l" defTabSz="577850">
            <a:lnSpc>
              <a:spcPct val="90000"/>
            </a:lnSpc>
            <a:spcBef>
              <a:spcPct val="0"/>
            </a:spcBef>
            <a:spcAft>
              <a:spcPct val="20000"/>
            </a:spcAft>
            <a:buFont typeface="Arial" panose="020B0604020202020204" pitchFamily="34" charset="0"/>
            <a:buChar char="•"/>
          </a:pPr>
          <a:r>
            <a:rPr lang="en-US" sz="1300" b="1" i="0" kern="1200" dirty="0">
              <a:highlight>
                <a:srgbClr val="FFFF00"/>
              </a:highlight>
            </a:rPr>
            <a:t>Navigate Power Dynamics &amp; Consensus</a:t>
          </a:r>
        </a:p>
        <a:p>
          <a:pPr marL="114300" lvl="1" indent="-114300" algn="l" defTabSz="577850">
            <a:lnSpc>
              <a:spcPct val="90000"/>
            </a:lnSpc>
            <a:spcBef>
              <a:spcPct val="0"/>
            </a:spcBef>
            <a:spcAft>
              <a:spcPct val="20000"/>
            </a:spcAft>
            <a:buFont typeface="Arial" panose="020B0604020202020204" pitchFamily="34" charset="0"/>
            <a:buChar char="•"/>
          </a:pPr>
          <a:r>
            <a:rPr lang="en-US" sz="1300" b="0" i="0" kern="1200" dirty="0"/>
            <a:t>Building Trust for Model Acceptance</a:t>
          </a:r>
        </a:p>
        <a:p>
          <a:pPr marL="114300" lvl="1" indent="-114300" algn="l" defTabSz="577850">
            <a:lnSpc>
              <a:spcPct val="90000"/>
            </a:lnSpc>
            <a:spcBef>
              <a:spcPct val="0"/>
            </a:spcBef>
            <a:spcAft>
              <a:spcPct val="20000"/>
            </a:spcAft>
            <a:buFont typeface="Arial" panose="020B0604020202020204" pitchFamily="34" charset="0"/>
            <a:buChar char="•"/>
          </a:pPr>
          <a:r>
            <a:rPr lang="en-US" sz="1300" b="0" i="0" kern="1200" dirty="0"/>
            <a:t>Stakeholder Capacity Building for Consultation</a:t>
          </a:r>
        </a:p>
        <a:p>
          <a:pPr marL="114300" lvl="1" indent="-114300" algn="l" defTabSz="577850">
            <a:lnSpc>
              <a:spcPct val="90000"/>
            </a:lnSpc>
            <a:spcBef>
              <a:spcPct val="0"/>
            </a:spcBef>
            <a:spcAft>
              <a:spcPct val="20000"/>
            </a:spcAft>
            <a:buFont typeface="Arial" panose="020B0604020202020204" pitchFamily="34" charset="0"/>
            <a:buChar char="•"/>
          </a:pPr>
          <a:r>
            <a:rPr lang="en-US" sz="1300" b="1" i="0" u="none" kern="1200" dirty="0">
              <a:highlight>
                <a:srgbClr val="FFFF00"/>
              </a:highlight>
            </a:rPr>
            <a:t>Genuine Impact &amp; Monitoring for Engagement</a:t>
          </a:r>
        </a:p>
      </dsp:txBody>
      <dsp:txXfrm>
        <a:off x="0" y="3340109"/>
        <a:ext cx="6892008" cy="1337219"/>
      </dsp:txXfrm>
    </dsp:sp>
    <dsp:sp modelId="{8BD263D8-D9E1-429C-B785-757398D33C2D}">
      <dsp:nvSpPr>
        <dsp:cNvPr id="0" name=""/>
        <dsp:cNvSpPr/>
      </dsp:nvSpPr>
      <dsp:spPr>
        <a:xfrm>
          <a:off x="0" y="4677329"/>
          <a:ext cx="6892008"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i="0" kern="1200" dirty="0"/>
            <a:t>4. Validation &amp; Finalization:</a:t>
          </a:r>
          <a:endParaRPr lang="en-US" sz="1700" b="0" i="0" kern="1200" dirty="0"/>
        </a:p>
      </dsp:txBody>
      <dsp:txXfrm>
        <a:off x="19904" y="4697233"/>
        <a:ext cx="6852200" cy="367937"/>
      </dsp:txXfrm>
    </dsp:sp>
    <dsp:sp modelId="{3178EBFD-C9AD-450B-A2E9-0D94B118338D}">
      <dsp:nvSpPr>
        <dsp:cNvPr id="0" name=""/>
        <dsp:cNvSpPr/>
      </dsp:nvSpPr>
      <dsp:spPr>
        <a:xfrm>
          <a:off x="0" y="5085074"/>
          <a:ext cx="6892008" cy="668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8821" tIns="21590" rIns="120904" bIns="21590" numCol="1" spcCol="1270" anchor="t" anchorCtr="0">
          <a:noAutofit/>
        </a:bodyPr>
        <a:lstStyle/>
        <a:p>
          <a:pPr marL="114300" lvl="1" indent="-114300" algn="l" defTabSz="577850">
            <a:lnSpc>
              <a:spcPct val="90000"/>
            </a:lnSpc>
            <a:spcBef>
              <a:spcPct val="0"/>
            </a:spcBef>
            <a:spcAft>
              <a:spcPct val="20000"/>
            </a:spcAft>
            <a:buFont typeface="Arial" panose="020B0604020202020204" pitchFamily="34" charset="0"/>
            <a:buChar char="•"/>
          </a:pPr>
          <a:r>
            <a:rPr lang="en-US" sz="1300" b="0" i="0" kern="1200" dirty="0"/>
            <a:t>Achieving Stakeholder Buy-in through Consensus</a:t>
          </a:r>
        </a:p>
        <a:p>
          <a:pPr marL="114300" lvl="1" indent="-114300" algn="l" defTabSz="577850">
            <a:lnSpc>
              <a:spcPct val="90000"/>
            </a:lnSpc>
            <a:spcBef>
              <a:spcPct val="0"/>
            </a:spcBef>
            <a:spcAft>
              <a:spcPct val="20000"/>
            </a:spcAft>
            <a:buFont typeface="Arial" panose="020B0604020202020204" pitchFamily="34" charset="0"/>
            <a:buChar char="•"/>
          </a:pPr>
          <a:r>
            <a:rPr lang="en-US" sz="1300" b="0" i="0" kern="1200" dirty="0"/>
            <a:t>Evaluating Engagement with Internal Review</a:t>
          </a:r>
        </a:p>
        <a:p>
          <a:pPr marL="114300" lvl="1" indent="-114300" algn="l" defTabSz="577850">
            <a:lnSpc>
              <a:spcPct val="90000"/>
            </a:lnSpc>
            <a:spcBef>
              <a:spcPct val="0"/>
            </a:spcBef>
            <a:spcAft>
              <a:spcPct val="20000"/>
            </a:spcAft>
            <a:buFont typeface="Arial" panose="020B0604020202020204" pitchFamily="34" charset="0"/>
            <a:buChar char="•"/>
          </a:pPr>
          <a:r>
            <a:rPr lang="en-US" sz="1300" b="1" i="0" kern="1200" dirty="0">
              <a:highlight>
                <a:srgbClr val="FFFF00"/>
              </a:highlight>
            </a:rPr>
            <a:t>Balancing Support from Public &amp; Decision-Makers</a:t>
          </a:r>
        </a:p>
      </dsp:txBody>
      <dsp:txXfrm>
        <a:off x="0" y="5085074"/>
        <a:ext cx="6892008" cy="6686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809045-755C-4713-9D88-9A268BAE52C1}">
      <dsp:nvSpPr>
        <dsp:cNvPr id="0" name=""/>
        <dsp:cNvSpPr/>
      </dsp:nvSpPr>
      <dsp:spPr>
        <a:xfrm>
          <a:off x="0" y="52851"/>
          <a:ext cx="10096187" cy="748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Joint online workshop on civil society engagement in energy planning</a:t>
          </a:r>
        </a:p>
      </dsp:txBody>
      <dsp:txXfrm>
        <a:off x="36553" y="89404"/>
        <a:ext cx="10023081" cy="675694"/>
      </dsp:txXfrm>
    </dsp:sp>
    <dsp:sp modelId="{A2A75759-B287-40D1-A88A-8556244AE018}">
      <dsp:nvSpPr>
        <dsp:cNvPr id="0" name=""/>
        <dsp:cNvSpPr/>
      </dsp:nvSpPr>
      <dsp:spPr>
        <a:xfrm>
          <a:off x="0" y="801651"/>
          <a:ext cx="10096187" cy="662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0554" tIns="22860" rIns="128016" bIns="22860" numCol="1" spcCol="1270" anchor="t" anchorCtr="0">
          <a:noAutofit/>
        </a:bodyPr>
        <a:lstStyle/>
        <a:p>
          <a:pPr marL="171450" lvl="1" indent="-171450" algn="l" defTabSz="800100">
            <a:lnSpc>
              <a:spcPct val="90000"/>
            </a:lnSpc>
            <a:spcBef>
              <a:spcPct val="0"/>
            </a:spcBef>
            <a:spcAft>
              <a:spcPct val="20000"/>
            </a:spcAft>
            <a:buFont typeface="Arial" panose="020B0604020202020204" pitchFamily="34" charset="0"/>
            <a:buChar char="•"/>
          </a:pPr>
          <a:r>
            <a:rPr lang="en-US" sz="1800" b="0" i="0" kern="1200" dirty="0"/>
            <a:t>16  November 2023 </a:t>
          </a:r>
        </a:p>
        <a:p>
          <a:pPr marL="171450" lvl="1" indent="-171450" algn="l" defTabSz="800100">
            <a:lnSpc>
              <a:spcPct val="90000"/>
            </a:lnSpc>
            <a:spcBef>
              <a:spcPct val="0"/>
            </a:spcBef>
            <a:spcAft>
              <a:spcPct val="20000"/>
            </a:spcAft>
            <a:buFont typeface="Arial" panose="020B0604020202020204" pitchFamily="34" charset="0"/>
            <a:buChar char="•"/>
          </a:pPr>
          <a:r>
            <a:rPr lang="en-US" sz="1800" b="0" i="0" kern="1200" dirty="0"/>
            <a:t>In partnership with </a:t>
          </a:r>
          <a:r>
            <a:rPr lang="en-US" sz="1800" b="1" i="0" kern="1200" dirty="0"/>
            <a:t>REN21, Renewable Grids Initiative and Green Grids Initiative (UK)</a:t>
          </a:r>
        </a:p>
      </dsp:txBody>
      <dsp:txXfrm>
        <a:off x="0" y="801651"/>
        <a:ext cx="10096187" cy="662400"/>
      </dsp:txXfrm>
    </dsp:sp>
    <dsp:sp modelId="{F20572F9-C18F-4EC2-AD15-3DEE112EE1C9}">
      <dsp:nvSpPr>
        <dsp:cNvPr id="0" name=""/>
        <dsp:cNvSpPr/>
      </dsp:nvSpPr>
      <dsp:spPr>
        <a:xfrm>
          <a:off x="0" y="1464051"/>
          <a:ext cx="10096187" cy="748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i="0" kern="1200" dirty="0"/>
            <a:t>Joint hybrid workshop on stakeholder-driven just energy transition scenarios</a:t>
          </a:r>
          <a:endParaRPr lang="en-US" sz="2400" b="0" i="0" kern="1200" dirty="0"/>
        </a:p>
      </dsp:txBody>
      <dsp:txXfrm>
        <a:off x="36553" y="1500604"/>
        <a:ext cx="10023081" cy="675694"/>
      </dsp:txXfrm>
    </dsp:sp>
    <dsp:sp modelId="{13EEC32B-B24A-4003-847F-E3B78C203479}">
      <dsp:nvSpPr>
        <dsp:cNvPr id="0" name=""/>
        <dsp:cNvSpPr/>
      </dsp:nvSpPr>
      <dsp:spPr>
        <a:xfrm>
          <a:off x="0" y="2212851"/>
          <a:ext cx="10096187" cy="662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0554" tIns="22860" rIns="128016" bIns="22860" numCol="1" spcCol="1270" anchor="t" anchorCtr="0">
          <a:noAutofit/>
        </a:bodyPr>
        <a:lstStyle/>
        <a:p>
          <a:pPr marL="171450" lvl="1" indent="-171450" algn="l" defTabSz="800100">
            <a:lnSpc>
              <a:spcPct val="90000"/>
            </a:lnSpc>
            <a:spcBef>
              <a:spcPct val="0"/>
            </a:spcBef>
            <a:spcAft>
              <a:spcPct val="20000"/>
            </a:spcAft>
            <a:buFont typeface="Arial" panose="020B0604020202020204" pitchFamily="34" charset="0"/>
            <a:buChar char="•"/>
          </a:pPr>
          <a:r>
            <a:rPr lang="en-US" sz="1800" b="0" i="0" kern="1200" dirty="0"/>
            <a:t>22 November 2023</a:t>
          </a:r>
        </a:p>
        <a:p>
          <a:pPr marL="171450" lvl="1" indent="-171450" algn="l" defTabSz="800100">
            <a:lnSpc>
              <a:spcPct val="90000"/>
            </a:lnSpc>
            <a:spcBef>
              <a:spcPct val="0"/>
            </a:spcBef>
            <a:spcAft>
              <a:spcPct val="20000"/>
            </a:spcAft>
            <a:buFont typeface="Arial" panose="020B0604020202020204" pitchFamily="34" charset="0"/>
            <a:buChar char="•"/>
          </a:pPr>
          <a:r>
            <a:rPr lang="en-US" sz="1800" b="0" i="0" kern="1200" dirty="0"/>
            <a:t>In partnership with the </a:t>
          </a:r>
          <a:r>
            <a:rPr lang="en-US" sz="1800" b="1" i="0" kern="1200" dirty="0"/>
            <a:t>Institute for European Energy and Climate Policy (IEECP)</a:t>
          </a:r>
        </a:p>
      </dsp:txBody>
      <dsp:txXfrm>
        <a:off x="0" y="2212851"/>
        <a:ext cx="10096187" cy="662400"/>
      </dsp:txXfrm>
    </dsp:sp>
    <dsp:sp modelId="{6162664D-52B6-43E8-BD86-2F2830BE62A6}">
      <dsp:nvSpPr>
        <dsp:cNvPr id="0" name=""/>
        <dsp:cNvSpPr/>
      </dsp:nvSpPr>
      <dsp:spPr>
        <a:xfrm>
          <a:off x="0" y="2875251"/>
          <a:ext cx="10096187" cy="748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i="0" kern="1200" dirty="0"/>
            <a:t>Workshop on system operator engagement in national scenario development</a:t>
          </a:r>
          <a:endParaRPr lang="en-US" sz="2400" b="0" i="0" kern="1200" dirty="0"/>
        </a:p>
      </dsp:txBody>
      <dsp:txXfrm>
        <a:off x="36553" y="2911804"/>
        <a:ext cx="10023081" cy="675694"/>
      </dsp:txXfrm>
    </dsp:sp>
    <dsp:sp modelId="{55869000-6299-46B8-BF71-6172A543BD4F}">
      <dsp:nvSpPr>
        <dsp:cNvPr id="0" name=""/>
        <dsp:cNvSpPr/>
      </dsp:nvSpPr>
      <dsp:spPr>
        <a:xfrm>
          <a:off x="0" y="3624052"/>
          <a:ext cx="10096187" cy="662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0554"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0" i="0" kern="1200" dirty="0"/>
            <a:t>Date TBA</a:t>
          </a:r>
        </a:p>
      </dsp:txBody>
      <dsp:txXfrm>
        <a:off x="0" y="3624052"/>
        <a:ext cx="10096187" cy="662400"/>
      </dsp:txXfrm>
    </dsp:sp>
    <dsp:sp modelId="{CA8D8C27-A5A8-4DCC-91E8-6647B756D385}">
      <dsp:nvSpPr>
        <dsp:cNvPr id="0" name=""/>
        <dsp:cNvSpPr/>
      </dsp:nvSpPr>
      <dsp:spPr>
        <a:xfrm>
          <a:off x="0" y="4286452"/>
          <a:ext cx="10096187" cy="748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n-US" sz="2400" b="1" i="0" kern="1200" dirty="0"/>
            <a:t>Workshop on private sector engagement in national scenario development</a:t>
          </a:r>
        </a:p>
      </dsp:txBody>
      <dsp:txXfrm>
        <a:off x="36553" y="4323005"/>
        <a:ext cx="10023081" cy="675694"/>
      </dsp:txXfrm>
    </dsp:sp>
    <dsp:sp modelId="{21440392-B0B6-4662-90E8-E1EC5311500C}">
      <dsp:nvSpPr>
        <dsp:cNvPr id="0" name=""/>
        <dsp:cNvSpPr/>
      </dsp:nvSpPr>
      <dsp:spPr>
        <a:xfrm>
          <a:off x="0" y="5035251"/>
          <a:ext cx="10096187" cy="662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0554" tIns="22860" rIns="128016" bIns="22860" numCol="1" spcCol="1270" anchor="t" anchorCtr="0">
          <a:noAutofit/>
        </a:bodyPr>
        <a:lstStyle/>
        <a:p>
          <a:pPr marL="171450" lvl="1" indent="-171450" algn="l" defTabSz="800100">
            <a:lnSpc>
              <a:spcPct val="90000"/>
            </a:lnSpc>
            <a:spcBef>
              <a:spcPct val="0"/>
            </a:spcBef>
            <a:spcAft>
              <a:spcPct val="20000"/>
            </a:spcAft>
            <a:buFont typeface="Arial" panose="020B0604020202020204" pitchFamily="34" charset="0"/>
            <a:buChar char="•"/>
          </a:pPr>
          <a:r>
            <a:rPr lang="en-US" sz="1800" b="0" i="0" kern="1200" dirty="0"/>
            <a:t>Date TBA</a:t>
          </a:r>
        </a:p>
      </dsp:txBody>
      <dsp:txXfrm>
        <a:off x="0" y="5035251"/>
        <a:ext cx="10096187" cy="6624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340F05-39C8-4C1D-93EB-AE0FCA4553B3}" type="datetimeFigureOut">
              <a:rPr lang="en-US" smtClean="0"/>
              <a:t>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F901BA-7BDE-49A0-AD83-88085E644271}" type="slidenum">
              <a:rPr lang="en-US" smtClean="0"/>
              <a:t>‹#›</a:t>
            </a:fld>
            <a:endParaRPr lang="en-US"/>
          </a:p>
        </p:txBody>
      </p:sp>
    </p:spTree>
    <p:extLst>
      <p:ext uri="{BB962C8B-B14F-4D97-AF65-F5344CB8AC3E}">
        <p14:creationId xmlns:p14="http://schemas.microsoft.com/office/powerpoint/2010/main" val="1786174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B38EEB-A353-4802-BEE4-8247499AC9A1}" type="slidenum">
              <a:rPr lang="en-US" smtClean="0"/>
              <a:t>1</a:t>
            </a:fld>
            <a:endParaRPr lang="en-US"/>
          </a:p>
        </p:txBody>
      </p:sp>
    </p:spTree>
    <p:extLst>
      <p:ext uri="{BB962C8B-B14F-4D97-AF65-F5344CB8AC3E}">
        <p14:creationId xmlns:p14="http://schemas.microsoft.com/office/powerpoint/2010/main" val="248418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held several events so far exploring different sides of this topic, with our findings going across several aspects such as prerequisites and institutional set up for effective stakeholder engagement in scenarios, the phase for data collection and modelling, the process of stakeholder engagement itself (including the methodologies and stakeholder choice), and validating and finalizing the energy plans. </a:t>
            </a:r>
          </a:p>
          <a:p>
            <a:endParaRPr lang="en-US" dirty="0"/>
          </a:p>
          <a:p>
            <a:r>
              <a:rPr lang="en-US" dirty="0"/>
              <a:t>We highlight here some findings we found relevant for the questions in the previous slide. Mainly highlighting the important of solid coordination across ministries, addressing the comms gap, navigating consensus and power dynamics across stakeholders, monitoring the results of these engagement processes for impact, and balancing support from both policymakers and public.</a:t>
            </a:r>
          </a:p>
          <a:p>
            <a:endParaRPr lang="en-US" dirty="0"/>
          </a:p>
          <a:p>
            <a:r>
              <a:rPr lang="en-US" dirty="0"/>
              <a:t>We hope the presentations in this session and the panel discussion can give us further examples on HOW the above can be done, and how it was done through real life examples.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76465-328B-48C7-9400-9999945C1CEC}"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2068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Findings will feed into a toolkit being prepared on this topic, which can help energy planners in developing participatory strategies when preparing long-term energy scenarios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76465-328B-48C7-9400-9999945C1CEC}"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930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Upcoming events on the topic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76465-328B-48C7-9400-9999945C1CEC}"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165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4</a:t>
            </a:r>
            <a:r>
              <a:rPr lang="en-US" baseline="30000"/>
              <a:t>th</a:t>
            </a:r>
            <a:r>
              <a:rPr lang="en-US"/>
              <a:t> LTES Forum- Importance of engaging different stakeholders and the general importance of proper stakeholder engagement in long term energy planning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76465-328B-48C7-9400-9999945C1CEC}"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886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B38EEB-A353-4802-BEE4-8247499AC9A1}" type="slidenum">
              <a:rPr lang="en-US" smtClean="0"/>
              <a:t>14</a:t>
            </a:fld>
            <a:endParaRPr lang="en-US"/>
          </a:p>
        </p:txBody>
      </p:sp>
    </p:spTree>
    <p:extLst>
      <p:ext uri="{BB962C8B-B14F-4D97-AF65-F5344CB8AC3E}">
        <p14:creationId xmlns:p14="http://schemas.microsoft.com/office/powerpoint/2010/main" val="39200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B38EEB-A353-4802-BEE4-8247499AC9A1}" type="slidenum">
              <a:rPr lang="en-US" smtClean="0"/>
              <a:t>15</a:t>
            </a:fld>
            <a:endParaRPr lang="en-US"/>
          </a:p>
        </p:txBody>
      </p:sp>
    </p:spTree>
    <p:extLst>
      <p:ext uri="{BB962C8B-B14F-4D97-AF65-F5344CB8AC3E}">
        <p14:creationId xmlns:p14="http://schemas.microsoft.com/office/powerpoint/2010/main" val="1911169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901BA-7BDE-49A0-AD83-88085E644271}" type="slidenum">
              <a:rPr lang="en-US" smtClean="0"/>
              <a:t>16</a:t>
            </a:fld>
            <a:endParaRPr lang="en-US"/>
          </a:p>
        </p:txBody>
      </p:sp>
    </p:spTree>
    <p:extLst>
      <p:ext uri="{BB962C8B-B14F-4D97-AF65-F5344CB8AC3E}">
        <p14:creationId xmlns:p14="http://schemas.microsoft.com/office/powerpoint/2010/main" val="2929274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901BA-7BDE-49A0-AD83-88085E644271}" type="slidenum">
              <a:rPr lang="en-US" smtClean="0"/>
              <a:t>17</a:t>
            </a:fld>
            <a:endParaRPr lang="en-US"/>
          </a:p>
        </p:txBody>
      </p:sp>
    </p:spTree>
    <p:extLst>
      <p:ext uri="{BB962C8B-B14F-4D97-AF65-F5344CB8AC3E}">
        <p14:creationId xmlns:p14="http://schemas.microsoft.com/office/powerpoint/2010/main" val="391616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 Michel</a:t>
            </a:r>
          </a:p>
        </p:txBody>
      </p:sp>
    </p:spTree>
    <p:extLst>
      <p:ext uri="{BB962C8B-B14F-4D97-AF65-F5344CB8AC3E}">
        <p14:creationId xmlns:p14="http://schemas.microsoft.com/office/powerpoint/2010/main" val="1776270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5C0B2E-C566-CE4D-8A80-12A77CB4E7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894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901BA-7BDE-49A0-AD83-88085E644271}" type="slidenum">
              <a:rPr lang="en-US" smtClean="0"/>
              <a:t>2</a:t>
            </a:fld>
            <a:endParaRPr lang="en-US"/>
          </a:p>
        </p:txBody>
      </p:sp>
    </p:spTree>
    <p:extLst>
      <p:ext uri="{BB962C8B-B14F-4D97-AF65-F5344CB8AC3E}">
        <p14:creationId xmlns:p14="http://schemas.microsoft.com/office/powerpoint/2010/main" val="24567436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901BA-7BDE-49A0-AD83-88085E644271}" type="slidenum">
              <a:rPr lang="en-US" smtClean="0"/>
              <a:t>20</a:t>
            </a:fld>
            <a:endParaRPr lang="en-US"/>
          </a:p>
        </p:txBody>
      </p:sp>
    </p:spTree>
    <p:extLst>
      <p:ext uri="{BB962C8B-B14F-4D97-AF65-F5344CB8AC3E}">
        <p14:creationId xmlns:p14="http://schemas.microsoft.com/office/powerpoint/2010/main" val="3959945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5C0B2E-C566-CE4D-8A80-12A77CB4E7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32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901BA-7BDE-49A0-AD83-88085E644271}" type="slidenum">
              <a:rPr lang="en-US" smtClean="0"/>
              <a:t>22</a:t>
            </a:fld>
            <a:endParaRPr lang="en-US"/>
          </a:p>
        </p:txBody>
      </p:sp>
    </p:spTree>
    <p:extLst>
      <p:ext uri="{BB962C8B-B14F-4D97-AF65-F5344CB8AC3E}">
        <p14:creationId xmlns:p14="http://schemas.microsoft.com/office/powerpoint/2010/main" val="14645031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901BA-7BDE-49A0-AD83-88085E644271}" type="slidenum">
              <a:rPr lang="en-US" smtClean="0"/>
              <a:t>23</a:t>
            </a:fld>
            <a:endParaRPr lang="en-US"/>
          </a:p>
        </p:txBody>
      </p:sp>
    </p:spTree>
    <p:extLst>
      <p:ext uri="{BB962C8B-B14F-4D97-AF65-F5344CB8AC3E}">
        <p14:creationId xmlns:p14="http://schemas.microsoft.com/office/powerpoint/2010/main" val="1758519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720"/>
              </a:spcBef>
              <a:spcAft>
                <a:spcPts val="0"/>
              </a:spcAft>
              <a:buSzPts val="1400"/>
              <a:buNone/>
            </a:pPr>
            <a:endParaRPr/>
          </a:p>
        </p:txBody>
      </p:sp>
      <p:sp>
        <p:nvSpPr>
          <p:cNvPr id="391" name="Google Shape;391;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720"/>
              </a:spcBef>
              <a:spcAft>
                <a:spcPts val="0"/>
              </a:spcAft>
              <a:buSzPts val="1400"/>
              <a:buNone/>
            </a:pPr>
            <a:r>
              <a:rPr lang="en-GB" dirty="0"/>
              <a:t>162 sub-levers under each lever to account for detail the action needed to achieve ambition levels</a:t>
            </a:r>
            <a:endParaRPr dirty="0"/>
          </a:p>
        </p:txBody>
      </p:sp>
      <p:sp>
        <p:nvSpPr>
          <p:cNvPr id="284" name="Google Shape;28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3" name="Google Shape;313;p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1" name="Google Shape;321;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720"/>
              </a:spcBef>
              <a:spcAft>
                <a:spcPts val="0"/>
              </a:spcAft>
              <a:buSzPts val="1400"/>
              <a:buNone/>
            </a:pPr>
            <a:endParaRPr/>
          </a:p>
        </p:txBody>
      </p:sp>
      <p:sp>
        <p:nvSpPr>
          <p:cNvPr id="331" name="Google Shape;33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720"/>
              </a:spcBef>
              <a:spcAft>
                <a:spcPts val="0"/>
              </a:spcAft>
              <a:buSzPts val="1400"/>
              <a:buNone/>
            </a:pPr>
            <a:endParaRPr/>
          </a:p>
        </p:txBody>
      </p:sp>
      <p:sp>
        <p:nvSpPr>
          <p:cNvPr id="342" name="Google Shape;342;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901BA-7BDE-49A0-AD83-88085E644271}" type="slidenum">
              <a:rPr lang="en-US" smtClean="0"/>
              <a:t>3</a:t>
            </a:fld>
            <a:endParaRPr lang="en-US"/>
          </a:p>
        </p:txBody>
      </p:sp>
    </p:spTree>
    <p:extLst>
      <p:ext uri="{BB962C8B-B14F-4D97-AF65-F5344CB8AC3E}">
        <p14:creationId xmlns:p14="http://schemas.microsoft.com/office/powerpoint/2010/main" val="20286385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901BA-7BDE-49A0-AD83-88085E644271}" type="slidenum">
              <a:rPr lang="en-US" smtClean="0"/>
              <a:t>30</a:t>
            </a:fld>
            <a:endParaRPr lang="en-US"/>
          </a:p>
        </p:txBody>
      </p:sp>
    </p:spTree>
    <p:extLst>
      <p:ext uri="{BB962C8B-B14F-4D97-AF65-F5344CB8AC3E}">
        <p14:creationId xmlns:p14="http://schemas.microsoft.com/office/powerpoint/2010/main" val="13904304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901BA-7BDE-49A0-AD83-88085E644271}" type="slidenum">
              <a:rPr lang="en-US" smtClean="0"/>
              <a:t>31</a:t>
            </a:fld>
            <a:endParaRPr lang="en-US"/>
          </a:p>
        </p:txBody>
      </p:sp>
    </p:spTree>
    <p:extLst>
      <p:ext uri="{BB962C8B-B14F-4D97-AF65-F5344CB8AC3E}">
        <p14:creationId xmlns:p14="http://schemas.microsoft.com/office/powerpoint/2010/main" val="7395284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B38EEB-A353-4802-BEE4-8247499AC9A1}" type="slidenum">
              <a:rPr lang="en-US" smtClean="0"/>
              <a:t>32</a:t>
            </a:fld>
            <a:endParaRPr lang="en-US"/>
          </a:p>
        </p:txBody>
      </p:sp>
    </p:spTree>
    <p:extLst>
      <p:ext uri="{BB962C8B-B14F-4D97-AF65-F5344CB8AC3E}">
        <p14:creationId xmlns:p14="http://schemas.microsoft.com/office/powerpoint/2010/main" val="25327383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12872E-04BC-4FF3-96CF-494D27057C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64364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B3B370-18F8-4915-8BED-013EB578F9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72649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B3B370-18F8-4915-8BED-013EB578F9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76122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core of the “National Governance System for the Implementation of the Green Deal” is a Ministerial Committee, co-chaired by the Minister of Finance and the Minister of Agriculture, Rural Development and Environment. The Committee shall be composed of the two co-chairmen and the Minister for Energy, Commerce and Industry, the Minister for Transport, Communications and Works, the Minister for Foreign Affairs and the Deputy Minister for Research, Innovation and </a:t>
            </a:r>
            <a:r>
              <a:rPr lang="en-US" sz="1200" b="0" i="0" u="none" strike="noStrike" kern="1200" baseline="0" dirty="0" err="1">
                <a:solidFill>
                  <a:schemeClr val="tx1"/>
                </a:solidFill>
                <a:latin typeface="+mn-lt"/>
                <a:ea typeface="+mn-ea"/>
                <a:cs typeface="+mn-cs"/>
              </a:rPr>
              <a:t>Digitalisation</a:t>
            </a:r>
            <a:r>
              <a:rPr lang="en-US" sz="1200" b="0" i="0" u="none" strike="noStrike" kern="1200" baseline="0" dirty="0">
                <a:solidFill>
                  <a:schemeClr val="tx1"/>
                </a:solidFill>
                <a:latin typeface="+mn-lt"/>
                <a:ea typeface="+mn-ea"/>
                <a:cs typeface="+mn-cs"/>
              </a:rPr>
              <a:t>. This Committee recommends to the Council of Ministers policies and measures related to the topics included under the Green Deal, including energy and climate policies and measures (e.g. National Energy and Climate Plan (NECP), Long Term Policy for Low Emission Growth). At the following level, the Committee of Directors General of the same Ministries is the intermediate step between the Ministerial Committee and the </a:t>
            </a:r>
            <a:r>
              <a:rPr lang="en-US" sz="1200" b="0" i="0" u="none" strike="noStrike" kern="1200" baseline="0" dirty="0" err="1">
                <a:solidFill>
                  <a:schemeClr val="tx1"/>
                </a:solidFill>
                <a:latin typeface="+mn-lt"/>
                <a:ea typeface="+mn-ea"/>
                <a:cs typeface="+mn-cs"/>
              </a:rPr>
              <a:t>specialised</a:t>
            </a:r>
            <a:r>
              <a:rPr lang="en-US" sz="1200" b="0" i="0" u="none" strike="noStrike" kern="1200" baseline="0" dirty="0">
                <a:solidFill>
                  <a:schemeClr val="tx1"/>
                </a:solidFill>
                <a:latin typeface="+mn-lt"/>
                <a:ea typeface="+mn-ea"/>
                <a:cs typeface="+mn-cs"/>
              </a:rPr>
              <a:t> Technical Committees. </a:t>
            </a:r>
            <a:endParaRPr lang="en-US" sz="1200" dirty="0">
              <a:latin typeface="Calibri" panose="020F0502020204030204"/>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B3B370-18F8-4915-8BED-013EB578F9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15577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B3B370-18F8-4915-8BED-013EB578F9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991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B3B370-18F8-4915-8BED-013EB578F9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10762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B3B370-18F8-4915-8BED-013EB578F9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1937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76465-328B-48C7-9400-9999945C1CEC}"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08976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B3B370-18F8-4915-8BED-013EB578F9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9104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B3B370-18F8-4915-8BED-013EB578F9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68122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previous NECP was posted for consultation on the website of the Department of Environment for a period of 26 days, from 21 October 2019 to 15 November 2019. 108 comments were received.</a:t>
            </a:r>
          </a:p>
          <a:p>
            <a:endParaRPr lang="en-US" sz="1200" dirty="0">
              <a:latin typeface="Calibri" panose="020F0502020204030204"/>
              <a:ea typeface="Calibri" panose="020F0502020204030204" pitchFamily="34" charset="0"/>
              <a:cs typeface="Times New Roman" panose="02020603050405020304" pitchFamily="18" charset="0"/>
            </a:endParaRPr>
          </a:p>
          <a:p>
            <a:r>
              <a:rPr lang="en-US" sz="1200" b="0" i="0" u="none" strike="noStrike" kern="1200" baseline="0" dirty="0">
                <a:solidFill>
                  <a:schemeClr val="tx1"/>
                </a:solidFill>
                <a:latin typeface="+mn-lt"/>
                <a:ea typeface="+mn-ea"/>
                <a:cs typeface="+mn-cs"/>
              </a:rPr>
              <a:t>The consultation process for updating the draft NECP started with the publication of an information document on 13/12/2022 in the notices on the website of the Department of Environment, giving the public the opportunity to comment on the new obligations and targets and taking into account the content of the NECP submitted in 2020. </a:t>
            </a:r>
          </a:p>
          <a:p>
            <a:r>
              <a:rPr lang="en-US" sz="1200" b="0" i="0" u="none" strike="noStrike" kern="1200" baseline="0" dirty="0">
                <a:solidFill>
                  <a:schemeClr val="tx1"/>
                </a:solidFill>
                <a:latin typeface="+mn-lt"/>
                <a:ea typeface="+mn-ea"/>
                <a:cs typeface="+mn-cs"/>
              </a:rPr>
              <a:t>Since the launch of the consultation, 46 contributions have been received from stakeholder associations, civil society </a:t>
            </a:r>
            <a:r>
              <a:rPr lang="en-US" sz="1200" b="0" i="0" u="none" strike="noStrike" kern="1200" baseline="0" dirty="0" err="1">
                <a:solidFill>
                  <a:schemeClr val="tx1"/>
                </a:solidFill>
                <a:latin typeface="+mn-lt"/>
                <a:ea typeface="+mn-ea"/>
                <a:cs typeface="+mn-cs"/>
              </a:rPr>
              <a:t>organisations</a:t>
            </a:r>
            <a:r>
              <a:rPr lang="en-US" sz="1200" b="0" i="0" u="none" strike="noStrike" kern="1200" baseline="0" dirty="0">
                <a:solidFill>
                  <a:schemeClr val="tx1"/>
                </a:solidFill>
                <a:latin typeface="+mn-lt"/>
                <a:ea typeface="+mn-ea"/>
                <a:cs typeface="+mn-cs"/>
              </a:rPr>
              <a:t> and businesses active in the energy sector. </a:t>
            </a:r>
          </a:p>
          <a:p>
            <a:r>
              <a:rPr lang="en-US" sz="1200" b="0" i="0" u="none" strike="noStrike" kern="1200" baseline="0" dirty="0">
                <a:solidFill>
                  <a:schemeClr val="tx1"/>
                </a:solidFill>
                <a:latin typeface="+mn-lt"/>
                <a:ea typeface="+mn-ea"/>
                <a:cs typeface="+mn-cs"/>
              </a:rPr>
              <a:t>The main issues raised during the public consultation are presented in the table below by sector. Following the assessment of the consultation comments, the draft update of the Plan was prepared. </a:t>
            </a:r>
            <a:endParaRPr lang="en-US" sz="1200" dirty="0">
              <a:latin typeface="Calibri" panose="020F0502020204030204"/>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B3B370-18F8-4915-8BED-013EB578F9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88201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GB" sz="1800" b="0" i="0" dirty="0">
                <a:solidFill>
                  <a:srgbClr val="000000"/>
                </a:solidFill>
                <a:effectLst/>
                <a:latin typeface="Calibri" panose="020F0502020204030204" pitchFamily="34" charset="0"/>
              </a:rPr>
              <a:t>The big picture approach should also allow stakeholder participation for proactive planning - e.g. to reconcile green energy development with environmental concerns, to mainstream public investments with the energy transition goals, to plan for the construction of enabling infrastructure (grids, electric charging stations etc.) in advance of green energy expansion projects.</a:t>
            </a:r>
          </a:p>
          <a:p>
            <a:br>
              <a:rPr lang="en-GB" dirty="0"/>
            </a:br>
            <a:endParaRPr lang="en-US" sz="1200" dirty="0">
              <a:latin typeface="Calibri" panose="020F0502020204030204"/>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B3B370-18F8-4915-8BED-013EB578F9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5831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B3B370-18F8-4915-8BED-013EB578F9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31672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B38EEB-A353-4802-BEE4-8247499AC9A1}" type="slidenum">
              <a:rPr lang="en-US" smtClean="0"/>
              <a:t>45</a:t>
            </a:fld>
            <a:endParaRPr lang="en-US"/>
          </a:p>
        </p:txBody>
      </p:sp>
    </p:spTree>
    <p:extLst>
      <p:ext uri="{BB962C8B-B14F-4D97-AF65-F5344CB8AC3E}">
        <p14:creationId xmlns:p14="http://schemas.microsoft.com/office/powerpoint/2010/main" val="4107570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76465-328B-48C7-9400-9999945C1CEC}"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0219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76465-328B-48C7-9400-9999945C1CEC}"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755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Usual explanation here, but to stress that while we used to consider things a one way communication to stakeholders, collaborative engagement is what is needed, which includes communication and the participation of various in the various stages of scenario development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76465-328B-48C7-9400-9999945C1CEC}"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3944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First point is to stress that this is a priority for many countries and partners</a:t>
            </a:r>
          </a:p>
          <a:p>
            <a:pPr marL="171450" indent="-171450">
              <a:buFont typeface="Arial" panose="020B0604020202020204" pitchFamily="34" charset="0"/>
              <a:buChar char="•"/>
            </a:pPr>
            <a:r>
              <a:rPr lang="en-US" dirty="0"/>
              <a:t>Second point is to highlight that interest in how to ensure scenarios are useful, through communication and stakeholder engagement, are increasing in academia, and its not only about complex modelling results, and we are partnering with experts from the scientific community to explore it further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76465-328B-48C7-9400-9999945C1CEC}"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6497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topic of participatory processes is broad, you can mention 3-4 questions from here</a:t>
            </a:r>
          </a:p>
          <a:p>
            <a:pPr marL="171450" indent="-171450">
              <a:buFont typeface="Arial" panose="020B0604020202020204" pitchFamily="34" charset="0"/>
              <a:buChar char="•"/>
            </a:pPr>
            <a:r>
              <a:rPr lang="en-US" dirty="0"/>
              <a:t>But what we want to focus on today is two of t </a:t>
            </a:r>
            <a:r>
              <a:rPr lang="en-US" dirty="0" err="1"/>
              <a:t>hese</a:t>
            </a:r>
            <a:r>
              <a:rPr lang="en-US" dirty="0"/>
              <a:t> bubbles mainly: how to communicate complex technical info to non experts, and especially in the context of communicating that to other implementing and financing ministries who can help mobilize investments and action to achieve the transition</a:t>
            </a:r>
          </a:p>
        </p:txBody>
      </p:sp>
      <p:sp>
        <p:nvSpPr>
          <p:cNvPr id="4" name="Slide Number Placeholder 3"/>
          <p:cNvSpPr>
            <a:spLocks noGrp="1"/>
          </p:cNvSpPr>
          <p:nvPr>
            <p:ph type="sldNum" sz="quarter" idx="5"/>
          </p:nvPr>
        </p:nvSpPr>
        <p:spPr/>
        <p:txBody>
          <a:bodyPr/>
          <a:lstStyle/>
          <a:p>
            <a:fld id="{B6B38EEB-A353-4802-BEE4-8247499AC9A1}" type="slidenum">
              <a:rPr lang="en-US" smtClean="0"/>
              <a:t>9</a:t>
            </a:fld>
            <a:endParaRPr lang="en-US"/>
          </a:p>
        </p:txBody>
      </p:sp>
    </p:spTree>
    <p:extLst>
      <p:ext uri="{BB962C8B-B14F-4D97-AF65-F5344CB8AC3E}">
        <p14:creationId xmlns:p14="http://schemas.microsoft.com/office/powerpoint/2010/main" val="2004703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61286-0838-08C3-77E7-EA34120AD4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87F8AE-CBD1-1722-2785-1F264ACF94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DDFFAA-FB60-5E26-3EA1-F06B8C9225A6}"/>
              </a:ext>
            </a:extLst>
          </p:cNvPr>
          <p:cNvSpPr>
            <a:spLocks noGrp="1"/>
          </p:cNvSpPr>
          <p:nvPr>
            <p:ph type="dt" sz="half" idx="10"/>
          </p:nvPr>
        </p:nvSpPr>
        <p:spPr/>
        <p:txBody>
          <a:bodyPr/>
          <a:lstStyle/>
          <a:p>
            <a:fld id="{E5A7A91C-170E-4A51-9242-5BACA2ACC9D2}" type="datetimeFigureOut">
              <a:rPr lang="en-US" smtClean="0"/>
              <a:t>2/19/2024</a:t>
            </a:fld>
            <a:endParaRPr lang="en-US"/>
          </a:p>
        </p:txBody>
      </p:sp>
      <p:sp>
        <p:nvSpPr>
          <p:cNvPr id="5" name="Footer Placeholder 4">
            <a:extLst>
              <a:ext uri="{FF2B5EF4-FFF2-40B4-BE49-F238E27FC236}">
                <a16:creationId xmlns:a16="http://schemas.microsoft.com/office/drawing/2014/main" id="{38976CF2-D6FE-D0E2-A160-2EFB9AC87B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95986C-D792-8B26-6562-AFAEE62EA853}"/>
              </a:ext>
            </a:extLst>
          </p:cNvPr>
          <p:cNvSpPr>
            <a:spLocks noGrp="1"/>
          </p:cNvSpPr>
          <p:nvPr>
            <p:ph type="sldNum" sz="quarter" idx="12"/>
          </p:nvPr>
        </p:nvSpPr>
        <p:spPr/>
        <p:txBody>
          <a:bodyPr/>
          <a:lstStyle/>
          <a:p>
            <a:fld id="{EC323C5B-E230-4997-9510-CE4E98CD991A}" type="slidenum">
              <a:rPr lang="en-US" smtClean="0"/>
              <a:t>‹#›</a:t>
            </a:fld>
            <a:endParaRPr lang="en-US"/>
          </a:p>
        </p:txBody>
      </p:sp>
    </p:spTree>
    <p:extLst>
      <p:ext uri="{BB962C8B-B14F-4D97-AF65-F5344CB8AC3E}">
        <p14:creationId xmlns:p14="http://schemas.microsoft.com/office/powerpoint/2010/main" val="3183923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44508-7CD4-C66E-E6F6-128EF02B91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7B1329-438A-9092-B14D-34592D046A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1C2B3A-FDCB-544A-D0AB-1823A0CD25CB}"/>
              </a:ext>
            </a:extLst>
          </p:cNvPr>
          <p:cNvSpPr>
            <a:spLocks noGrp="1"/>
          </p:cNvSpPr>
          <p:nvPr>
            <p:ph type="dt" sz="half" idx="10"/>
          </p:nvPr>
        </p:nvSpPr>
        <p:spPr/>
        <p:txBody>
          <a:bodyPr/>
          <a:lstStyle/>
          <a:p>
            <a:fld id="{E5A7A91C-170E-4A51-9242-5BACA2ACC9D2}" type="datetimeFigureOut">
              <a:rPr lang="en-US" smtClean="0"/>
              <a:t>2/19/2024</a:t>
            </a:fld>
            <a:endParaRPr lang="en-US"/>
          </a:p>
        </p:txBody>
      </p:sp>
      <p:sp>
        <p:nvSpPr>
          <p:cNvPr id="5" name="Footer Placeholder 4">
            <a:extLst>
              <a:ext uri="{FF2B5EF4-FFF2-40B4-BE49-F238E27FC236}">
                <a16:creationId xmlns:a16="http://schemas.microsoft.com/office/drawing/2014/main" id="{0B8C5A03-F82F-3361-7F06-07BBFFE38C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EC0FC9-8C0B-2154-56A9-E204A336B75F}"/>
              </a:ext>
            </a:extLst>
          </p:cNvPr>
          <p:cNvSpPr>
            <a:spLocks noGrp="1"/>
          </p:cNvSpPr>
          <p:nvPr>
            <p:ph type="sldNum" sz="quarter" idx="12"/>
          </p:nvPr>
        </p:nvSpPr>
        <p:spPr/>
        <p:txBody>
          <a:bodyPr/>
          <a:lstStyle/>
          <a:p>
            <a:fld id="{EC323C5B-E230-4997-9510-CE4E98CD991A}" type="slidenum">
              <a:rPr lang="en-US" smtClean="0"/>
              <a:t>‹#›</a:t>
            </a:fld>
            <a:endParaRPr lang="en-US"/>
          </a:p>
        </p:txBody>
      </p:sp>
    </p:spTree>
    <p:extLst>
      <p:ext uri="{BB962C8B-B14F-4D97-AF65-F5344CB8AC3E}">
        <p14:creationId xmlns:p14="http://schemas.microsoft.com/office/powerpoint/2010/main" val="2009805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0B8DE1-E800-CB3F-5371-4BEBE86D88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61833C-674D-FAA3-D4B4-FE134EA714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6FAB19-0497-27B3-6CC8-F1542A2E5E55}"/>
              </a:ext>
            </a:extLst>
          </p:cNvPr>
          <p:cNvSpPr>
            <a:spLocks noGrp="1"/>
          </p:cNvSpPr>
          <p:nvPr>
            <p:ph type="dt" sz="half" idx="10"/>
          </p:nvPr>
        </p:nvSpPr>
        <p:spPr/>
        <p:txBody>
          <a:bodyPr/>
          <a:lstStyle/>
          <a:p>
            <a:fld id="{E5A7A91C-170E-4A51-9242-5BACA2ACC9D2}" type="datetimeFigureOut">
              <a:rPr lang="en-US" smtClean="0"/>
              <a:t>2/19/2024</a:t>
            </a:fld>
            <a:endParaRPr lang="en-US"/>
          </a:p>
        </p:txBody>
      </p:sp>
      <p:sp>
        <p:nvSpPr>
          <p:cNvPr id="5" name="Footer Placeholder 4">
            <a:extLst>
              <a:ext uri="{FF2B5EF4-FFF2-40B4-BE49-F238E27FC236}">
                <a16:creationId xmlns:a16="http://schemas.microsoft.com/office/drawing/2014/main" id="{7C9710FA-3FF5-CA90-9A97-3C740F19AA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BAC0F5-7D6D-7010-5B25-2E147CC53E61}"/>
              </a:ext>
            </a:extLst>
          </p:cNvPr>
          <p:cNvSpPr>
            <a:spLocks noGrp="1"/>
          </p:cNvSpPr>
          <p:nvPr>
            <p:ph type="sldNum" sz="quarter" idx="12"/>
          </p:nvPr>
        </p:nvSpPr>
        <p:spPr/>
        <p:txBody>
          <a:bodyPr/>
          <a:lstStyle/>
          <a:p>
            <a:fld id="{EC323C5B-E230-4997-9510-CE4E98CD991A}" type="slidenum">
              <a:rPr lang="en-US" smtClean="0"/>
              <a:t>‹#›</a:t>
            </a:fld>
            <a:endParaRPr lang="en-US"/>
          </a:p>
        </p:txBody>
      </p:sp>
    </p:spTree>
    <p:extLst>
      <p:ext uri="{BB962C8B-B14F-4D97-AF65-F5344CB8AC3E}">
        <p14:creationId xmlns:p14="http://schemas.microsoft.com/office/powerpoint/2010/main" val="3610091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Page with one column (dashe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EA2E90-889E-4054-BA5D-ED5285F6E920}"/>
              </a:ext>
            </a:extLst>
          </p:cNvPr>
          <p:cNvSpPr>
            <a:spLocks noGrp="1"/>
          </p:cNvSpPr>
          <p:nvPr>
            <p:ph type="title" hasCustomPrompt="1"/>
          </p:nvPr>
        </p:nvSpPr>
        <p:spPr>
          <a:xfrm>
            <a:off x="1200150" y="358847"/>
            <a:ext cx="6711950" cy="917787"/>
          </a:xfrm>
          <a:prstGeom prst="rect">
            <a:avLst/>
          </a:prstGeom>
        </p:spPr>
        <p:txBody>
          <a:bodyPr bIns="0" anchor="b"/>
          <a:lstStyle>
            <a:lvl1pPr>
              <a:defRPr sz="3600" b="0">
                <a:solidFill>
                  <a:srgbClr val="1C4682"/>
                </a:solidFill>
                <a:latin typeface="+mn-lt"/>
              </a:defRPr>
            </a:lvl1pPr>
          </a:lstStyle>
          <a:p>
            <a:r>
              <a:rPr lang="de-DE"/>
              <a:t>Title</a:t>
            </a:r>
          </a:p>
        </p:txBody>
      </p:sp>
      <p:sp>
        <p:nvSpPr>
          <p:cNvPr id="4" name="Inhaltsplatzhalter 2">
            <a:extLst>
              <a:ext uri="{FF2B5EF4-FFF2-40B4-BE49-F238E27FC236}">
                <a16:creationId xmlns:a16="http://schemas.microsoft.com/office/drawing/2014/main" id="{3DB92636-3721-44E3-860A-C4A3F37AD6E7}"/>
              </a:ext>
            </a:extLst>
          </p:cNvPr>
          <p:cNvSpPr>
            <a:spLocks noGrp="1"/>
          </p:cNvSpPr>
          <p:nvPr>
            <p:ph idx="10" hasCustomPrompt="1"/>
          </p:nvPr>
        </p:nvSpPr>
        <p:spPr>
          <a:xfrm>
            <a:off x="1200149" y="2233289"/>
            <a:ext cx="4895850" cy="4343357"/>
          </a:xfrm>
          <a:prstGeom prst="rect">
            <a:avLst/>
          </a:prstGeom>
        </p:spPr>
        <p:txBody>
          <a:bodyPr>
            <a:normAutofit/>
          </a:bodyPr>
          <a:lstStyle>
            <a:lvl1pPr marL="0" indent="0">
              <a:buFont typeface="Symbol" panose="05050102010706020507" pitchFamily="18" charset="2"/>
              <a:buNone/>
              <a:defRPr sz="2400"/>
            </a:lvl1pPr>
            <a:lvl2pPr marL="819150" indent="-457200">
              <a:buFont typeface="Symbol" panose="05050102010706020507" pitchFamily="18" charset="2"/>
              <a:buChar char="-"/>
              <a:defRPr/>
            </a:lvl2pPr>
            <a:lvl3pPr marL="1171575" indent="-457200">
              <a:buFont typeface="Symbol" panose="05050102010706020507" pitchFamily="18" charset="2"/>
              <a:buChar char="-"/>
              <a:tabLst/>
              <a:defRPr/>
            </a:lvl3pPr>
          </a:lstStyle>
          <a:p>
            <a:pPr lvl="0"/>
            <a:r>
              <a:rPr lang="en-US"/>
              <a:t>Content</a:t>
            </a:r>
          </a:p>
        </p:txBody>
      </p:sp>
      <p:sp>
        <p:nvSpPr>
          <p:cNvPr id="5" name="Inhaltsplatzhalter 2">
            <a:extLst>
              <a:ext uri="{FF2B5EF4-FFF2-40B4-BE49-F238E27FC236}">
                <a16:creationId xmlns:a16="http://schemas.microsoft.com/office/drawing/2014/main" id="{616C029F-BED5-471F-B0C7-CCB5E08D190F}"/>
              </a:ext>
            </a:extLst>
          </p:cNvPr>
          <p:cNvSpPr>
            <a:spLocks noGrp="1"/>
          </p:cNvSpPr>
          <p:nvPr>
            <p:ph idx="13" hasCustomPrompt="1"/>
          </p:nvPr>
        </p:nvSpPr>
        <p:spPr>
          <a:xfrm>
            <a:off x="6453303" y="2233289"/>
            <a:ext cx="4895850" cy="4343357"/>
          </a:xfrm>
          <a:prstGeom prst="rect">
            <a:avLst/>
          </a:prstGeom>
        </p:spPr>
        <p:txBody>
          <a:bodyPr>
            <a:normAutofit/>
          </a:bodyPr>
          <a:lstStyle>
            <a:lvl1pPr marL="0" indent="0">
              <a:buFont typeface="Symbol" panose="05050102010706020507" pitchFamily="18" charset="2"/>
              <a:buNone/>
              <a:defRPr sz="2400"/>
            </a:lvl1pPr>
            <a:lvl2pPr marL="704850" indent="-342900">
              <a:buFont typeface="Symbol" panose="05050102010706020507" pitchFamily="18" charset="2"/>
              <a:buChar char="-"/>
              <a:defRPr/>
            </a:lvl2pPr>
            <a:lvl3pPr marL="1057275" indent="-342900">
              <a:buFont typeface="Symbol" panose="05050102010706020507" pitchFamily="18" charset="2"/>
              <a:buChar char="-"/>
              <a:defRPr/>
            </a:lvl3pPr>
          </a:lstStyle>
          <a:p>
            <a:pPr lvl="0"/>
            <a:r>
              <a:rPr lang="fr-FR"/>
              <a:t>Content</a:t>
            </a:r>
            <a:endParaRPr lang="en-US"/>
          </a:p>
        </p:txBody>
      </p:sp>
      <p:sp>
        <p:nvSpPr>
          <p:cNvPr id="6" name="Textplatzhalter 2">
            <a:extLst>
              <a:ext uri="{FF2B5EF4-FFF2-40B4-BE49-F238E27FC236}">
                <a16:creationId xmlns:a16="http://schemas.microsoft.com/office/drawing/2014/main" id="{0CC59FB8-FAD2-4AAD-9EB8-D2744D2F163B}"/>
              </a:ext>
            </a:extLst>
          </p:cNvPr>
          <p:cNvSpPr>
            <a:spLocks noGrp="1"/>
          </p:cNvSpPr>
          <p:nvPr>
            <p:ph type="body" idx="14" hasCustomPrompt="1"/>
          </p:nvPr>
        </p:nvSpPr>
        <p:spPr>
          <a:xfrm>
            <a:off x="1200150" y="1647092"/>
            <a:ext cx="4895850" cy="638039"/>
          </a:xfrm>
          <a:prstGeom prst="rect">
            <a:avLst/>
          </a:prstGeom>
        </p:spPr>
        <p:txBody>
          <a:bodyPr anchor="t">
            <a:noAutofit/>
          </a:bodyPr>
          <a:lstStyle>
            <a:lvl1pPr marL="0" indent="0">
              <a:buNone/>
              <a:defRPr sz="2800" b="0" cap="none" baseline="0">
                <a:solidFill>
                  <a:srgbClr val="1C468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err="1"/>
              <a:t>Subtitle</a:t>
            </a:r>
            <a:endParaRPr lang="de-DE"/>
          </a:p>
        </p:txBody>
      </p:sp>
      <p:sp>
        <p:nvSpPr>
          <p:cNvPr id="7" name="Textplatzhalter 2">
            <a:extLst>
              <a:ext uri="{FF2B5EF4-FFF2-40B4-BE49-F238E27FC236}">
                <a16:creationId xmlns:a16="http://schemas.microsoft.com/office/drawing/2014/main" id="{CF9BACC6-6EE3-4888-8F42-0C6D7DD66E2E}"/>
              </a:ext>
            </a:extLst>
          </p:cNvPr>
          <p:cNvSpPr>
            <a:spLocks noGrp="1"/>
          </p:cNvSpPr>
          <p:nvPr>
            <p:ph type="body" idx="15" hasCustomPrompt="1"/>
          </p:nvPr>
        </p:nvSpPr>
        <p:spPr>
          <a:xfrm>
            <a:off x="6453302" y="1647092"/>
            <a:ext cx="4895850" cy="638039"/>
          </a:xfrm>
          <a:prstGeom prst="rect">
            <a:avLst/>
          </a:prstGeom>
        </p:spPr>
        <p:txBody>
          <a:bodyPr anchor="t">
            <a:noAutofit/>
          </a:bodyPr>
          <a:lstStyle>
            <a:lvl1pPr marL="0" marR="0" indent="0" algn="l" defTabSz="914400" rtl="0" eaLnBrk="1" fontAlgn="auto" latinLnBrk="0" hangingPunct="1">
              <a:lnSpc>
                <a:spcPct val="90000"/>
              </a:lnSpc>
              <a:spcBef>
                <a:spcPts val="1000"/>
              </a:spcBef>
              <a:spcAft>
                <a:spcPts val="0"/>
              </a:spcAft>
              <a:buClrTx/>
              <a:buSzTx/>
              <a:buFont typeface="Symbol" panose="05050102010706020507" pitchFamily="18" charset="2"/>
              <a:buNone/>
              <a:tabLst/>
              <a:defRPr sz="2800" b="0" cap="none" baseline="0">
                <a:solidFill>
                  <a:srgbClr val="1C468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1000"/>
              </a:spcBef>
              <a:spcAft>
                <a:spcPts val="0"/>
              </a:spcAft>
              <a:buClrTx/>
              <a:buSzTx/>
              <a:buFont typeface="Symbol" panose="05050102010706020507" pitchFamily="18" charset="2"/>
              <a:buNone/>
              <a:tabLst/>
              <a:defRPr/>
            </a:pPr>
            <a:r>
              <a:rPr lang="de-DE" err="1"/>
              <a:t>Subtitle</a:t>
            </a:r>
            <a:endParaRPr lang="de-DE"/>
          </a:p>
        </p:txBody>
      </p:sp>
      <p:pic>
        <p:nvPicPr>
          <p:cNvPr id="3" name="Picture 2" descr="A close-up of a logo&#10;&#10;Description automatically generated">
            <a:extLst>
              <a:ext uri="{FF2B5EF4-FFF2-40B4-BE49-F238E27FC236}">
                <a16:creationId xmlns:a16="http://schemas.microsoft.com/office/drawing/2014/main" id="{4A9C5B9D-AB63-680A-44DE-0C292F6151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401" y="112295"/>
            <a:ext cx="4358599" cy="727738"/>
          </a:xfrm>
          <a:prstGeom prst="rect">
            <a:avLst/>
          </a:prstGeom>
        </p:spPr>
      </p:pic>
    </p:spTree>
    <p:extLst>
      <p:ext uri="{BB962C8B-B14F-4D97-AF65-F5344CB8AC3E}">
        <p14:creationId xmlns:p14="http://schemas.microsoft.com/office/powerpoint/2010/main" val="1394574570"/>
      </p:ext>
    </p:extLst>
  </p:cSld>
  <p:clrMapOvr>
    <a:masterClrMapping/>
  </p:clrMapOvr>
  <p:extLst>
    <p:ext uri="{DCECCB84-F9BA-43D5-87BE-67443E8EF086}">
      <p15:sldGuideLst xmlns:p15="http://schemas.microsoft.com/office/powerpoint/2012/main">
        <p15:guide id="1" orient="horz" pos="1117">
          <p15:clr>
            <a:srgbClr val="FBAE40"/>
          </p15:clr>
        </p15:guide>
        <p15:guide id="2" orient="horz" pos="39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clusion">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6FD2A926-923D-CE41-BECF-2FA6AF84A05E}"/>
              </a:ext>
            </a:extLst>
          </p:cNvPr>
          <p:cNvSpPr>
            <a:spLocks noGrp="1"/>
          </p:cNvSpPr>
          <p:nvPr>
            <p:ph type="title" hasCustomPrompt="1"/>
          </p:nvPr>
        </p:nvSpPr>
        <p:spPr>
          <a:xfrm>
            <a:off x="1905000" y="1124744"/>
            <a:ext cx="6711950" cy="1368152"/>
          </a:xfrm>
          <a:prstGeom prst="rect">
            <a:avLst/>
          </a:prstGeom>
        </p:spPr>
        <p:txBody>
          <a:bodyPr tIns="36000" anchor="t">
            <a:normAutofit/>
          </a:bodyPr>
          <a:lstStyle>
            <a:lvl1pPr>
              <a:defRPr sz="4800"/>
            </a:lvl1pPr>
          </a:lstStyle>
          <a:p>
            <a:pPr lvl="0"/>
            <a:r>
              <a:rPr lang="de-DE" err="1"/>
              <a:t>Thank</a:t>
            </a:r>
            <a:r>
              <a:rPr lang="de-DE"/>
              <a:t> </a:t>
            </a:r>
            <a:r>
              <a:rPr lang="de-DE" err="1"/>
              <a:t>You</a:t>
            </a:r>
            <a:r>
              <a:rPr lang="de-DE"/>
              <a:t> </a:t>
            </a:r>
            <a:r>
              <a:rPr lang="de-DE" err="1"/>
              <a:t>for </a:t>
            </a:r>
            <a:br>
              <a:rPr lang="de-DE" err="1"/>
            </a:br>
            <a:r>
              <a:rPr lang="de-DE" err="1"/>
              <a:t>Your</a:t>
            </a:r>
            <a:r>
              <a:rPr lang="de-DE"/>
              <a:t> Attention!</a:t>
            </a:r>
          </a:p>
        </p:txBody>
      </p:sp>
      <p:sp>
        <p:nvSpPr>
          <p:cNvPr id="9" name="Textplatzhalter 5">
            <a:extLst>
              <a:ext uri="{FF2B5EF4-FFF2-40B4-BE49-F238E27FC236}">
                <a16:creationId xmlns:a16="http://schemas.microsoft.com/office/drawing/2014/main" id="{C11D026B-CA7D-E248-AC35-7E3BB59596BC}"/>
              </a:ext>
            </a:extLst>
          </p:cNvPr>
          <p:cNvSpPr>
            <a:spLocks noGrp="1"/>
          </p:cNvSpPr>
          <p:nvPr>
            <p:ph type="body" sz="quarter" idx="10" hasCustomPrompt="1"/>
          </p:nvPr>
        </p:nvSpPr>
        <p:spPr>
          <a:xfrm>
            <a:off x="1200150" y="2913208"/>
            <a:ext cx="7416800" cy="304921"/>
          </a:xfrm>
          <a:prstGeom prst="rect">
            <a:avLst/>
          </a:prstGeom>
        </p:spPr>
        <p:txBody>
          <a:bodyPr>
            <a:noAutofit/>
          </a:bodyPr>
          <a:lstStyle>
            <a:lvl1pPr marL="0" indent="0">
              <a:lnSpc>
                <a:spcPct val="100000"/>
              </a:lnSpc>
              <a:spcBef>
                <a:spcPts val="0"/>
              </a:spcBef>
              <a:buNone/>
              <a:defRPr sz="1800" b="1" i="0" cap="all" baseline="0">
                <a:solidFill>
                  <a:schemeClr val="accent1"/>
                </a:solidFill>
              </a:defRPr>
            </a:lvl1pPr>
          </a:lstStyle>
          <a:p>
            <a:r>
              <a:rPr lang="de-DE"/>
              <a:t>Name </a:t>
            </a:r>
            <a:r>
              <a:rPr lang="de-DE" err="1"/>
              <a:t>of</a:t>
            </a:r>
            <a:r>
              <a:rPr lang="de-DE"/>
              <a:t> Speaker</a:t>
            </a:r>
          </a:p>
        </p:txBody>
      </p:sp>
      <p:sp>
        <p:nvSpPr>
          <p:cNvPr id="10" name="Textplatzhalter 5">
            <a:extLst>
              <a:ext uri="{FF2B5EF4-FFF2-40B4-BE49-F238E27FC236}">
                <a16:creationId xmlns:a16="http://schemas.microsoft.com/office/drawing/2014/main" id="{1ED9D590-0CB5-E34B-A1C4-5286405D1214}"/>
              </a:ext>
            </a:extLst>
          </p:cNvPr>
          <p:cNvSpPr>
            <a:spLocks noGrp="1"/>
          </p:cNvSpPr>
          <p:nvPr>
            <p:ph type="body" sz="quarter" idx="11" hasCustomPrompt="1"/>
          </p:nvPr>
        </p:nvSpPr>
        <p:spPr>
          <a:xfrm>
            <a:off x="1200151" y="3196087"/>
            <a:ext cx="7416800" cy="304921"/>
          </a:xfrm>
          <a:prstGeom prst="rect">
            <a:avLst/>
          </a:prstGeom>
        </p:spPr>
        <p:txBody>
          <a:bodyPr>
            <a:noAutofit/>
          </a:bodyPr>
          <a:lstStyle>
            <a:lvl1pPr marL="0" indent="0">
              <a:lnSpc>
                <a:spcPct val="100000"/>
              </a:lnSpc>
              <a:spcBef>
                <a:spcPts val="0"/>
              </a:spcBef>
              <a:buNone/>
              <a:defRPr sz="1800" b="0" i="0" cap="none" baseline="0">
                <a:solidFill>
                  <a:srgbClr val="134094"/>
                </a:solidFill>
              </a:defRPr>
            </a:lvl1pPr>
          </a:lstStyle>
          <a:p>
            <a:r>
              <a:rPr lang="de-DE"/>
              <a:t>Position</a:t>
            </a:r>
          </a:p>
        </p:txBody>
      </p:sp>
      <p:sp>
        <p:nvSpPr>
          <p:cNvPr id="11" name="Textplatzhalter 5">
            <a:extLst>
              <a:ext uri="{FF2B5EF4-FFF2-40B4-BE49-F238E27FC236}">
                <a16:creationId xmlns:a16="http://schemas.microsoft.com/office/drawing/2014/main" id="{3E2C56A8-CFAC-9B4B-B161-F34398E8D743}"/>
              </a:ext>
            </a:extLst>
          </p:cNvPr>
          <p:cNvSpPr>
            <a:spLocks noGrp="1"/>
          </p:cNvSpPr>
          <p:nvPr>
            <p:ph type="body" sz="quarter" idx="12" hasCustomPrompt="1"/>
          </p:nvPr>
        </p:nvSpPr>
        <p:spPr>
          <a:xfrm>
            <a:off x="1200151" y="3679699"/>
            <a:ext cx="7416800" cy="1549501"/>
          </a:xfrm>
          <a:prstGeom prst="rect">
            <a:avLst/>
          </a:prstGeom>
        </p:spPr>
        <p:txBody>
          <a:bodyPr>
            <a:noAutofit/>
          </a:bodyPr>
          <a:lstStyle>
            <a:lvl1pPr marL="0" indent="0">
              <a:lnSpc>
                <a:spcPct val="100000"/>
              </a:lnSpc>
              <a:spcBef>
                <a:spcPts val="0"/>
              </a:spcBef>
              <a:buNone/>
              <a:defRPr sz="1800" b="0" i="0" cap="none" baseline="0">
                <a:solidFill>
                  <a:srgbClr val="134094"/>
                </a:solidFill>
              </a:defRPr>
            </a:lvl1pPr>
          </a:lstStyle>
          <a:p>
            <a:r>
              <a:rPr lang="en-GB" noProof="0"/>
              <a:t>E-mail: username@domain.co.uk</a:t>
            </a:r>
            <a:br>
              <a:rPr lang="en-GB" noProof="0"/>
            </a:br>
            <a:r>
              <a:rPr lang="en-GB"/>
              <a:t>Phone: </a:t>
            </a:r>
            <a:r>
              <a:rPr lang="en-GB" noProof="0"/>
              <a:t>+44 123 12345678</a:t>
            </a:r>
          </a:p>
        </p:txBody>
      </p:sp>
      <p:pic>
        <p:nvPicPr>
          <p:cNvPr id="2" name="Picture 1" descr="A close-up of a logo&#10;&#10;Description automatically generated">
            <a:extLst>
              <a:ext uri="{FF2B5EF4-FFF2-40B4-BE49-F238E27FC236}">
                <a16:creationId xmlns:a16="http://schemas.microsoft.com/office/drawing/2014/main" id="{A16C78DF-A9FE-919C-987C-C55530BA05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401" y="112295"/>
            <a:ext cx="4358599" cy="727738"/>
          </a:xfrm>
          <a:prstGeom prst="rect">
            <a:avLst/>
          </a:prstGeom>
        </p:spPr>
      </p:pic>
    </p:spTree>
    <p:extLst>
      <p:ext uri="{BB962C8B-B14F-4D97-AF65-F5344CB8AC3E}">
        <p14:creationId xmlns:p14="http://schemas.microsoft.com/office/powerpoint/2010/main" val="106056081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in title slide layout ">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8EC8FA81-5A2F-4BDA-8785-B8738E3BA86B}"/>
              </a:ext>
            </a:extLst>
          </p:cNvPr>
          <p:cNvSpPr>
            <a:spLocks noGrp="1"/>
          </p:cNvSpPr>
          <p:nvPr>
            <p:ph type="pic" sz="quarter" idx="14" hasCustomPrompt="1"/>
          </p:nvPr>
        </p:nvSpPr>
        <p:spPr>
          <a:xfrm>
            <a:off x="527054" y="6089467"/>
            <a:ext cx="1974751" cy="511542"/>
          </a:xfrm>
          <a:prstGeom prst="rect">
            <a:avLst/>
          </a:prstGeom>
        </p:spPr>
        <p:txBody>
          <a:bodyPr>
            <a:normAutofit/>
          </a:bodyPr>
          <a:lstStyle>
            <a:lvl1pPr marL="0" marR="0" indent="0" algn="ctr" defTabSz="914171" rtl="0" eaLnBrk="1" fontAlgn="auto" latinLnBrk="0" hangingPunct="1">
              <a:lnSpc>
                <a:spcPct val="90000"/>
              </a:lnSpc>
              <a:spcBef>
                <a:spcPts val="0"/>
              </a:spcBef>
              <a:spcAft>
                <a:spcPts val="1600"/>
              </a:spcAft>
              <a:buClr>
                <a:schemeClr val="accent1"/>
              </a:buClr>
              <a:buSzTx/>
              <a:buFont typeface="Arial" panose="020B0604020202020204" pitchFamily="34" charset="0"/>
              <a:buChar char="​"/>
              <a:tabLst/>
              <a:defRPr sz="800">
                <a:solidFill>
                  <a:schemeClr val="accent1"/>
                </a:solidFill>
              </a:defRPr>
            </a:lvl1pPr>
          </a:lstStyle>
          <a:p>
            <a:pPr marL="0" marR="0" lvl="0" indent="0" algn="l" defTabSz="914171" rtl="0" eaLnBrk="1" fontAlgn="auto" latinLnBrk="0" hangingPunct="1">
              <a:lnSpc>
                <a:spcPct val="90000"/>
              </a:lnSpc>
              <a:spcBef>
                <a:spcPts val="0"/>
              </a:spcBef>
              <a:spcAft>
                <a:spcPts val="1600"/>
              </a:spcAft>
              <a:buClr>
                <a:schemeClr val="accent1"/>
              </a:buClr>
              <a:buSzTx/>
              <a:buFont typeface="Arial" panose="020B0604020202020204" pitchFamily="34" charset="0"/>
              <a:buChar char="​"/>
              <a:tabLst/>
              <a:defRPr/>
            </a:pPr>
            <a:r>
              <a:rPr lang="en-US" dirty="0"/>
              <a:t>Insert logo here</a:t>
            </a:r>
          </a:p>
          <a:p>
            <a:endParaRPr lang="en-GB" dirty="0"/>
          </a:p>
        </p:txBody>
      </p:sp>
      <p:sp>
        <p:nvSpPr>
          <p:cNvPr id="5" name="Picture Placeholder 2">
            <a:extLst>
              <a:ext uri="{FF2B5EF4-FFF2-40B4-BE49-F238E27FC236}">
                <a16:creationId xmlns:a16="http://schemas.microsoft.com/office/drawing/2014/main" id="{B6611C07-22B2-4842-9302-626A0B47F762}"/>
              </a:ext>
            </a:extLst>
          </p:cNvPr>
          <p:cNvSpPr>
            <a:spLocks noGrp="1"/>
          </p:cNvSpPr>
          <p:nvPr>
            <p:ph type="pic" sz="quarter" idx="15" hasCustomPrompt="1"/>
          </p:nvPr>
        </p:nvSpPr>
        <p:spPr>
          <a:xfrm>
            <a:off x="2809406" y="6089467"/>
            <a:ext cx="1974751" cy="511542"/>
          </a:xfrm>
          <a:prstGeom prst="rect">
            <a:avLst/>
          </a:prstGeom>
        </p:spPr>
        <p:txBody>
          <a:bodyPr>
            <a:normAutofit/>
          </a:bodyPr>
          <a:lstStyle>
            <a:lvl1pPr marL="0" marR="0" indent="0" algn="ctr" defTabSz="914171" rtl="0" eaLnBrk="1" fontAlgn="auto" latinLnBrk="0" hangingPunct="1">
              <a:lnSpc>
                <a:spcPct val="90000"/>
              </a:lnSpc>
              <a:spcBef>
                <a:spcPts val="0"/>
              </a:spcBef>
              <a:spcAft>
                <a:spcPts val="1600"/>
              </a:spcAft>
              <a:buClr>
                <a:schemeClr val="accent1"/>
              </a:buClr>
              <a:buSzTx/>
              <a:buFont typeface="Arial" panose="020B0604020202020204" pitchFamily="34" charset="0"/>
              <a:buChar char="​"/>
              <a:tabLst/>
              <a:defRPr sz="800">
                <a:solidFill>
                  <a:schemeClr val="accent1"/>
                </a:solidFill>
              </a:defRPr>
            </a:lvl1pPr>
          </a:lstStyle>
          <a:p>
            <a:pPr marL="0" marR="0" lvl="0" indent="0" algn="l" defTabSz="914171" rtl="0" eaLnBrk="1" fontAlgn="auto" latinLnBrk="0" hangingPunct="1">
              <a:lnSpc>
                <a:spcPct val="90000"/>
              </a:lnSpc>
              <a:spcBef>
                <a:spcPts val="0"/>
              </a:spcBef>
              <a:spcAft>
                <a:spcPts val="1600"/>
              </a:spcAft>
              <a:buClr>
                <a:schemeClr val="accent1"/>
              </a:buClr>
              <a:buSzTx/>
              <a:buFont typeface="Arial" panose="020B0604020202020204" pitchFamily="34" charset="0"/>
              <a:buChar char="​"/>
              <a:tabLst/>
              <a:defRPr/>
            </a:pPr>
            <a:r>
              <a:rPr lang="en-US" dirty="0"/>
              <a:t>Insert logo here</a:t>
            </a:r>
          </a:p>
          <a:p>
            <a:endParaRPr lang="en-GB" dirty="0"/>
          </a:p>
        </p:txBody>
      </p:sp>
      <p:sp>
        <p:nvSpPr>
          <p:cNvPr id="6" name="Picture Placeholder 2">
            <a:extLst>
              <a:ext uri="{FF2B5EF4-FFF2-40B4-BE49-F238E27FC236}">
                <a16:creationId xmlns:a16="http://schemas.microsoft.com/office/drawing/2014/main" id="{2063E87A-7B5E-4CD0-8652-2AAC740E2E25}"/>
              </a:ext>
            </a:extLst>
          </p:cNvPr>
          <p:cNvSpPr>
            <a:spLocks noGrp="1"/>
          </p:cNvSpPr>
          <p:nvPr>
            <p:ph type="pic" sz="quarter" idx="16" hasCustomPrompt="1"/>
          </p:nvPr>
        </p:nvSpPr>
        <p:spPr>
          <a:xfrm>
            <a:off x="5108623" y="6089467"/>
            <a:ext cx="1974751" cy="511542"/>
          </a:xfrm>
          <a:prstGeom prst="rect">
            <a:avLst/>
          </a:prstGeom>
        </p:spPr>
        <p:txBody>
          <a:bodyPr>
            <a:normAutofit/>
          </a:bodyPr>
          <a:lstStyle>
            <a:lvl1pPr marL="0" marR="0" indent="0" algn="ctr" defTabSz="914171" rtl="0" eaLnBrk="1" fontAlgn="auto" latinLnBrk="0" hangingPunct="1">
              <a:lnSpc>
                <a:spcPct val="90000"/>
              </a:lnSpc>
              <a:spcBef>
                <a:spcPts val="0"/>
              </a:spcBef>
              <a:spcAft>
                <a:spcPts val="1600"/>
              </a:spcAft>
              <a:buClr>
                <a:schemeClr val="accent1"/>
              </a:buClr>
              <a:buSzTx/>
              <a:buFont typeface="Arial" panose="020B0604020202020204" pitchFamily="34" charset="0"/>
              <a:buChar char="​"/>
              <a:tabLst/>
              <a:defRPr sz="800">
                <a:solidFill>
                  <a:schemeClr val="accent1"/>
                </a:solidFill>
              </a:defRPr>
            </a:lvl1pPr>
          </a:lstStyle>
          <a:p>
            <a:pPr marL="0" marR="0" lvl="0" indent="0" algn="l" defTabSz="914171" rtl="0" eaLnBrk="1" fontAlgn="auto" latinLnBrk="0" hangingPunct="1">
              <a:lnSpc>
                <a:spcPct val="90000"/>
              </a:lnSpc>
              <a:spcBef>
                <a:spcPts val="0"/>
              </a:spcBef>
              <a:spcAft>
                <a:spcPts val="1600"/>
              </a:spcAft>
              <a:buClr>
                <a:schemeClr val="accent1"/>
              </a:buClr>
              <a:buSzTx/>
              <a:buFont typeface="Arial" panose="020B0604020202020204" pitchFamily="34" charset="0"/>
              <a:buChar char="​"/>
              <a:tabLst/>
              <a:defRPr/>
            </a:pPr>
            <a:r>
              <a:rPr lang="en-US" dirty="0"/>
              <a:t>Insert logo here</a:t>
            </a:r>
          </a:p>
          <a:p>
            <a:endParaRPr lang="en-GB" dirty="0"/>
          </a:p>
        </p:txBody>
      </p:sp>
      <p:sp>
        <p:nvSpPr>
          <p:cNvPr id="7" name="Picture Placeholder 2">
            <a:extLst>
              <a:ext uri="{FF2B5EF4-FFF2-40B4-BE49-F238E27FC236}">
                <a16:creationId xmlns:a16="http://schemas.microsoft.com/office/drawing/2014/main" id="{8CEA881F-8091-44FC-A79E-C88FB2A51179}"/>
              </a:ext>
            </a:extLst>
          </p:cNvPr>
          <p:cNvSpPr>
            <a:spLocks noGrp="1"/>
          </p:cNvSpPr>
          <p:nvPr>
            <p:ph type="pic" sz="quarter" idx="17" hasCustomPrompt="1"/>
          </p:nvPr>
        </p:nvSpPr>
        <p:spPr>
          <a:xfrm>
            <a:off x="7387671" y="6089467"/>
            <a:ext cx="1974751" cy="511542"/>
          </a:xfrm>
          <a:prstGeom prst="rect">
            <a:avLst/>
          </a:prstGeom>
        </p:spPr>
        <p:txBody>
          <a:bodyPr>
            <a:normAutofit/>
          </a:bodyPr>
          <a:lstStyle>
            <a:lvl1pPr marL="0" marR="0" indent="0" algn="ctr" defTabSz="914171" rtl="0" eaLnBrk="1" fontAlgn="auto" latinLnBrk="0" hangingPunct="1">
              <a:lnSpc>
                <a:spcPct val="90000"/>
              </a:lnSpc>
              <a:spcBef>
                <a:spcPts val="0"/>
              </a:spcBef>
              <a:spcAft>
                <a:spcPts val="1600"/>
              </a:spcAft>
              <a:buClr>
                <a:schemeClr val="accent1"/>
              </a:buClr>
              <a:buSzTx/>
              <a:buFont typeface="Arial" panose="020B0604020202020204" pitchFamily="34" charset="0"/>
              <a:buChar char="​"/>
              <a:tabLst/>
              <a:defRPr sz="800">
                <a:solidFill>
                  <a:schemeClr val="accent1"/>
                </a:solidFill>
              </a:defRPr>
            </a:lvl1pPr>
          </a:lstStyle>
          <a:p>
            <a:pPr marL="0" marR="0" lvl="0" indent="0" algn="l" defTabSz="914171" rtl="0" eaLnBrk="1" fontAlgn="auto" latinLnBrk="0" hangingPunct="1">
              <a:lnSpc>
                <a:spcPct val="90000"/>
              </a:lnSpc>
              <a:spcBef>
                <a:spcPts val="0"/>
              </a:spcBef>
              <a:spcAft>
                <a:spcPts val="1600"/>
              </a:spcAft>
              <a:buClr>
                <a:schemeClr val="accent1"/>
              </a:buClr>
              <a:buSzTx/>
              <a:buFont typeface="Arial" panose="020B0604020202020204" pitchFamily="34" charset="0"/>
              <a:buChar char="​"/>
              <a:tabLst/>
              <a:defRPr/>
            </a:pPr>
            <a:r>
              <a:rPr lang="en-US" dirty="0"/>
              <a:t>Insert logo here</a:t>
            </a:r>
          </a:p>
          <a:p>
            <a:endParaRPr lang="en-GB" dirty="0"/>
          </a:p>
        </p:txBody>
      </p:sp>
      <p:sp>
        <p:nvSpPr>
          <p:cNvPr id="8" name="Picture Placeholder 2">
            <a:extLst>
              <a:ext uri="{FF2B5EF4-FFF2-40B4-BE49-F238E27FC236}">
                <a16:creationId xmlns:a16="http://schemas.microsoft.com/office/drawing/2014/main" id="{0ECEB203-7248-4EB3-980A-76557D56F4EA}"/>
              </a:ext>
            </a:extLst>
          </p:cNvPr>
          <p:cNvSpPr>
            <a:spLocks noGrp="1"/>
          </p:cNvSpPr>
          <p:nvPr>
            <p:ph type="pic" sz="quarter" idx="18" hasCustomPrompt="1"/>
          </p:nvPr>
        </p:nvSpPr>
        <p:spPr>
          <a:xfrm>
            <a:off x="9686887" y="6089467"/>
            <a:ext cx="1974751" cy="511542"/>
          </a:xfrm>
          <a:prstGeom prst="rect">
            <a:avLst/>
          </a:prstGeom>
        </p:spPr>
        <p:txBody>
          <a:bodyPr>
            <a:normAutofit/>
          </a:bodyPr>
          <a:lstStyle>
            <a:lvl1pPr marL="0" marR="0" indent="0" algn="ctr" defTabSz="914171" rtl="0" eaLnBrk="1" fontAlgn="auto" latinLnBrk="0" hangingPunct="1">
              <a:lnSpc>
                <a:spcPct val="90000"/>
              </a:lnSpc>
              <a:spcBef>
                <a:spcPts val="0"/>
              </a:spcBef>
              <a:spcAft>
                <a:spcPts val="1600"/>
              </a:spcAft>
              <a:buClr>
                <a:schemeClr val="accent1"/>
              </a:buClr>
              <a:buSzTx/>
              <a:buFont typeface="Arial" panose="020B0604020202020204" pitchFamily="34" charset="0"/>
              <a:buChar char="​"/>
              <a:tabLst/>
              <a:defRPr sz="800">
                <a:solidFill>
                  <a:schemeClr val="accent1"/>
                </a:solidFill>
              </a:defRPr>
            </a:lvl1pPr>
          </a:lstStyle>
          <a:p>
            <a:pPr marL="0" marR="0" lvl="0" indent="0" algn="l" defTabSz="914171" rtl="0" eaLnBrk="1" fontAlgn="auto" latinLnBrk="0" hangingPunct="1">
              <a:lnSpc>
                <a:spcPct val="90000"/>
              </a:lnSpc>
              <a:spcBef>
                <a:spcPts val="0"/>
              </a:spcBef>
              <a:spcAft>
                <a:spcPts val="1600"/>
              </a:spcAft>
              <a:buClr>
                <a:schemeClr val="accent1"/>
              </a:buClr>
              <a:buSzTx/>
              <a:buFont typeface="Arial" panose="020B0604020202020204" pitchFamily="34" charset="0"/>
              <a:buChar char="​"/>
              <a:tabLst/>
              <a:defRPr/>
            </a:pPr>
            <a:r>
              <a:rPr lang="en-US" dirty="0"/>
              <a:t>Insert logo here</a:t>
            </a:r>
          </a:p>
          <a:p>
            <a:endParaRPr lang="en-GB" dirty="0"/>
          </a:p>
        </p:txBody>
      </p:sp>
      <p:sp>
        <p:nvSpPr>
          <p:cNvPr id="9" name="Picture Placeholder 11">
            <a:extLst>
              <a:ext uri="{FF2B5EF4-FFF2-40B4-BE49-F238E27FC236}">
                <a16:creationId xmlns:a16="http://schemas.microsoft.com/office/drawing/2014/main" id="{7DA8E2AF-908D-4A9F-9142-8E93AB2724A6}"/>
              </a:ext>
            </a:extLst>
          </p:cNvPr>
          <p:cNvSpPr>
            <a:spLocks noGrp="1"/>
          </p:cNvSpPr>
          <p:nvPr>
            <p:ph type="pic" sz="quarter" idx="10" hasCustomPrompt="1"/>
          </p:nvPr>
        </p:nvSpPr>
        <p:spPr>
          <a:xfrm>
            <a:off x="1" y="0"/>
            <a:ext cx="12192000" cy="5919537"/>
          </a:xfrm>
          <a:prstGeom prst="rect">
            <a:avLst/>
          </a:prstGeom>
          <a:solidFill>
            <a:schemeClr val="tx2"/>
          </a:solidFill>
        </p:spPr>
        <p:txBody>
          <a:bodyPr/>
          <a:lstStyle>
            <a:lvl1pPr algn="ctr">
              <a:lnSpc>
                <a:spcPct val="200000"/>
              </a:lnSpc>
              <a:defRPr>
                <a:solidFill>
                  <a:schemeClr val="bg1"/>
                </a:solidFill>
              </a:defRPr>
            </a:lvl1pPr>
          </a:lstStyle>
          <a:p>
            <a:r>
              <a:rPr lang="en-GB" dirty="0"/>
              <a:t>Insert picture here</a:t>
            </a:r>
          </a:p>
        </p:txBody>
      </p:sp>
    </p:spTree>
    <p:extLst>
      <p:ext uri="{BB962C8B-B14F-4D97-AF65-F5344CB8AC3E}">
        <p14:creationId xmlns:p14="http://schemas.microsoft.com/office/powerpoint/2010/main" val="3167644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B5531-87F2-4E35-BFED-8D4119CE6E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68A7D9-338E-4D2A-A81A-E51E13C363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16888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13ED7-C4F9-49F0-A737-B6EA9D0F76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25500B-8530-4F81-A3B6-C9DEAE329D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21037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653AA-80E5-4B3A-806A-549A959937A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94836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8656D-5D8E-4971-B787-30C437FC14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315374-3206-4515-B74A-F482A6B43367}"/>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01703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8656D-5D8E-4971-B787-30C437FC1443}"/>
              </a:ext>
            </a:extLst>
          </p:cNvPr>
          <p:cNvSpPr>
            <a:spLocks noGrp="1"/>
          </p:cNvSpPr>
          <p:nvPr>
            <p:ph type="title"/>
          </p:nvPr>
        </p:nvSpPr>
        <p:spPr>
          <a:xfrm>
            <a:off x="526911" y="518218"/>
            <a:ext cx="11149151" cy="650806"/>
          </a:xfrm>
        </p:spPr>
        <p:txBody>
          <a:bodyPr/>
          <a:lstStyle/>
          <a:p>
            <a:r>
              <a:rPr lang="en-US"/>
              <a:t>Click to edit Master title style</a:t>
            </a:r>
          </a:p>
        </p:txBody>
      </p:sp>
      <p:sp>
        <p:nvSpPr>
          <p:cNvPr id="12" name="Content Placeholder 2">
            <a:extLst>
              <a:ext uri="{FF2B5EF4-FFF2-40B4-BE49-F238E27FC236}">
                <a16:creationId xmlns:a16="http://schemas.microsoft.com/office/drawing/2014/main" id="{2EB6C96D-E54B-4E71-99D6-8C1BB99755DC}"/>
              </a:ext>
            </a:extLst>
          </p:cNvPr>
          <p:cNvSpPr>
            <a:spLocks noGrp="1"/>
          </p:cNvSpPr>
          <p:nvPr>
            <p:ph idx="1" hasCustomPrompt="1"/>
          </p:nvPr>
        </p:nvSpPr>
        <p:spPr>
          <a:xfrm>
            <a:off x="526911" y="1307432"/>
            <a:ext cx="3398607" cy="5037806"/>
          </a:xfrm>
        </p:spPr>
        <p:txBody>
          <a:bodyPr>
            <a:normAutofit/>
          </a:bodyPr>
          <a:lstStyle>
            <a:lvl1pPr marL="0" indent="0">
              <a:lnSpc>
                <a:spcPct val="100000"/>
              </a:lnSpc>
              <a:spcBef>
                <a:spcPts val="600"/>
              </a:spcBef>
              <a:spcAft>
                <a:spcPts val="600"/>
              </a:spcAft>
              <a:buFont typeface="Arial" panose="020B0604020202020204" pitchFamily="34" charset="0"/>
              <a:buNone/>
              <a:defRPr sz="2200">
                <a:solidFill>
                  <a:schemeClr val="accent1"/>
                </a:solidFill>
              </a:defRPr>
            </a:lvl1pPr>
            <a:lvl2pPr marL="0" indent="0">
              <a:lnSpc>
                <a:spcPct val="100000"/>
              </a:lnSpc>
              <a:spcBef>
                <a:spcPts val="200"/>
              </a:spcBef>
              <a:spcAft>
                <a:spcPts val="200"/>
              </a:spcAft>
              <a:buNone/>
              <a:defRPr sz="2200">
                <a:solidFill>
                  <a:schemeClr val="accent3"/>
                </a:solidFill>
              </a:defRPr>
            </a:lvl2pPr>
            <a:lvl3pPr marL="0" indent="0">
              <a:lnSpc>
                <a:spcPct val="100000"/>
              </a:lnSpc>
              <a:spcBef>
                <a:spcPts val="200"/>
              </a:spcBef>
              <a:spcAft>
                <a:spcPts val="200"/>
              </a:spcAft>
              <a:buNone/>
              <a:defRPr sz="1800">
                <a:solidFill>
                  <a:schemeClr val="tx1"/>
                </a:solidFill>
              </a:defRPr>
            </a:lvl3pPr>
            <a:lvl4pPr marL="285750" indent="-285750">
              <a:lnSpc>
                <a:spcPct val="100000"/>
              </a:lnSpc>
              <a:spcBef>
                <a:spcPts val="200"/>
              </a:spcBef>
              <a:spcAft>
                <a:spcPts val="200"/>
              </a:spcAft>
              <a:buFont typeface="Arial" panose="020B0604020202020204" pitchFamily="34" charset="0"/>
              <a:buChar char="•"/>
              <a:defRPr sz="1800">
                <a:solidFill>
                  <a:schemeClr val="tx1"/>
                </a:solidFill>
              </a:defRPr>
            </a:lvl4pPr>
            <a:lvl5pPr marL="625475" indent="-285750">
              <a:lnSpc>
                <a:spcPct val="100000"/>
              </a:lnSpc>
              <a:spcBef>
                <a:spcPts val="600"/>
              </a:spcBef>
              <a:spcAft>
                <a:spcPts val="600"/>
              </a:spcAft>
              <a:buFont typeface="Arial" panose="020B0604020202020204" pitchFamily="34" charset="0"/>
              <a:buChar char="•"/>
              <a:defRPr sz="1800">
                <a:solidFill>
                  <a:schemeClr val="tx1"/>
                </a:solidFill>
              </a:defRPr>
            </a:lvl5pPr>
            <a:lvl6pPr marL="625475" indent="-285750">
              <a:lnSpc>
                <a:spcPct val="100000"/>
              </a:lnSpc>
              <a:spcBef>
                <a:spcPts val="600"/>
              </a:spcBef>
              <a:spcAft>
                <a:spcPts val="600"/>
              </a:spcAft>
              <a:buFont typeface="Arial" panose="020B0604020202020204" pitchFamily="34" charset="0"/>
              <a:buChar char="•"/>
              <a:defRPr sz="1800">
                <a:solidFill>
                  <a:schemeClr val="tx1"/>
                </a:solidFill>
              </a:defRPr>
            </a:lvl6pPr>
            <a:lvl7pPr marL="625475" indent="-285750">
              <a:lnSpc>
                <a:spcPct val="100000"/>
              </a:lnSpc>
              <a:spcBef>
                <a:spcPts val="600"/>
              </a:spcBef>
              <a:spcAft>
                <a:spcPts val="600"/>
              </a:spcAft>
              <a:buFont typeface="Arial" panose="020B0604020202020204" pitchFamily="34" charset="0"/>
              <a:buChar char="•"/>
              <a:defRPr sz="1800">
                <a:solidFill>
                  <a:schemeClr val="tx1"/>
                </a:solidFill>
              </a:defRPr>
            </a:lvl7pPr>
            <a:lvl8pPr marL="625475" indent="-285750">
              <a:lnSpc>
                <a:spcPct val="100000"/>
              </a:lnSpc>
              <a:spcBef>
                <a:spcPts val="600"/>
              </a:spcBef>
              <a:spcAft>
                <a:spcPts val="600"/>
              </a:spcAft>
              <a:buFont typeface="Arial" panose="020B0604020202020204" pitchFamily="34" charset="0"/>
              <a:buChar char="•"/>
              <a:defRPr sz="1800">
                <a:solidFill>
                  <a:schemeClr val="tx1"/>
                </a:solidFill>
              </a:defRPr>
            </a:lvl8pPr>
            <a:lvl9pPr marL="625475" indent="-285750">
              <a:lnSpc>
                <a:spcPct val="100000"/>
              </a:lnSpc>
              <a:spcBef>
                <a:spcPts val="600"/>
              </a:spcBef>
              <a:spcAft>
                <a:spcPts val="600"/>
              </a:spcAft>
              <a:buFont typeface="Arial" panose="020B0604020202020204" pitchFamily="34" charset="0"/>
              <a:buChar char="•"/>
              <a:defRPr sz="1800">
                <a:solidFill>
                  <a:schemeClr val="tx1"/>
                </a:solidFill>
              </a:defRPr>
            </a:lvl9pPr>
          </a:lstStyle>
          <a:p>
            <a:pPr lvl="0"/>
            <a:r>
              <a:rPr lang="en-US" dirty="0"/>
              <a:t>Insert session date here</a:t>
            </a:r>
          </a:p>
          <a:p>
            <a:pPr lvl="1"/>
            <a:r>
              <a:rPr lang="en-US" dirty="0"/>
              <a:t>Insert session time here</a:t>
            </a:r>
          </a:p>
          <a:p>
            <a:pPr lvl="2"/>
            <a:r>
              <a:rPr lang="en-US" dirty="0"/>
              <a:t>Insert body copy here</a:t>
            </a:r>
          </a:p>
          <a:p>
            <a:pPr lvl="3"/>
            <a:r>
              <a:rPr lang="en-US" dirty="0"/>
              <a:t>Insert bullet here</a:t>
            </a:r>
          </a:p>
        </p:txBody>
      </p:sp>
      <p:sp>
        <p:nvSpPr>
          <p:cNvPr id="18" name="Content Placeholder 2">
            <a:extLst>
              <a:ext uri="{FF2B5EF4-FFF2-40B4-BE49-F238E27FC236}">
                <a16:creationId xmlns:a16="http://schemas.microsoft.com/office/drawing/2014/main" id="{20B47DF6-59D1-4177-9093-C55563343631}"/>
              </a:ext>
            </a:extLst>
          </p:cNvPr>
          <p:cNvSpPr>
            <a:spLocks noGrp="1"/>
          </p:cNvSpPr>
          <p:nvPr>
            <p:ph idx="11" hasCustomPrompt="1"/>
          </p:nvPr>
        </p:nvSpPr>
        <p:spPr>
          <a:xfrm>
            <a:off x="4396696" y="1307432"/>
            <a:ext cx="3398607" cy="5037806"/>
          </a:xfrm>
        </p:spPr>
        <p:txBody>
          <a:bodyPr>
            <a:normAutofit/>
          </a:bodyPr>
          <a:lstStyle>
            <a:lvl1pPr marL="0" indent="0">
              <a:lnSpc>
                <a:spcPct val="100000"/>
              </a:lnSpc>
              <a:spcBef>
                <a:spcPts val="600"/>
              </a:spcBef>
              <a:spcAft>
                <a:spcPts val="600"/>
              </a:spcAft>
              <a:buFont typeface="Arial" panose="020B0604020202020204" pitchFamily="34" charset="0"/>
              <a:buNone/>
              <a:defRPr sz="2200">
                <a:solidFill>
                  <a:schemeClr val="accent1"/>
                </a:solidFill>
              </a:defRPr>
            </a:lvl1pPr>
            <a:lvl2pPr marL="0" indent="0">
              <a:lnSpc>
                <a:spcPct val="100000"/>
              </a:lnSpc>
              <a:spcBef>
                <a:spcPts val="200"/>
              </a:spcBef>
              <a:spcAft>
                <a:spcPts val="200"/>
              </a:spcAft>
              <a:buNone/>
              <a:defRPr sz="2200">
                <a:solidFill>
                  <a:schemeClr val="accent3"/>
                </a:solidFill>
              </a:defRPr>
            </a:lvl2pPr>
            <a:lvl3pPr marL="0" indent="0">
              <a:lnSpc>
                <a:spcPct val="100000"/>
              </a:lnSpc>
              <a:spcBef>
                <a:spcPts val="200"/>
              </a:spcBef>
              <a:spcAft>
                <a:spcPts val="200"/>
              </a:spcAft>
              <a:buNone/>
              <a:defRPr sz="1800">
                <a:solidFill>
                  <a:schemeClr val="tx1"/>
                </a:solidFill>
              </a:defRPr>
            </a:lvl3pPr>
            <a:lvl4pPr marL="285750" indent="-285750">
              <a:lnSpc>
                <a:spcPct val="100000"/>
              </a:lnSpc>
              <a:spcBef>
                <a:spcPts val="200"/>
              </a:spcBef>
              <a:spcAft>
                <a:spcPts val="200"/>
              </a:spcAft>
              <a:buFont typeface="Arial" panose="020B0604020202020204" pitchFamily="34" charset="0"/>
              <a:buChar char="•"/>
              <a:defRPr sz="1800">
                <a:solidFill>
                  <a:schemeClr val="tx1"/>
                </a:solidFill>
              </a:defRPr>
            </a:lvl4pPr>
            <a:lvl5pPr marL="625475" indent="-285750">
              <a:lnSpc>
                <a:spcPct val="100000"/>
              </a:lnSpc>
              <a:spcBef>
                <a:spcPts val="600"/>
              </a:spcBef>
              <a:spcAft>
                <a:spcPts val="600"/>
              </a:spcAft>
              <a:buFont typeface="Arial" panose="020B0604020202020204" pitchFamily="34" charset="0"/>
              <a:buChar char="•"/>
              <a:defRPr sz="1800">
                <a:solidFill>
                  <a:schemeClr val="tx1"/>
                </a:solidFill>
              </a:defRPr>
            </a:lvl5pPr>
            <a:lvl6pPr marL="625475" indent="-285750">
              <a:lnSpc>
                <a:spcPct val="100000"/>
              </a:lnSpc>
              <a:spcBef>
                <a:spcPts val="600"/>
              </a:spcBef>
              <a:spcAft>
                <a:spcPts val="600"/>
              </a:spcAft>
              <a:buFont typeface="Arial" panose="020B0604020202020204" pitchFamily="34" charset="0"/>
              <a:buChar char="•"/>
              <a:defRPr sz="1800">
                <a:solidFill>
                  <a:schemeClr val="tx1"/>
                </a:solidFill>
              </a:defRPr>
            </a:lvl6pPr>
            <a:lvl7pPr marL="625475" indent="-285750">
              <a:lnSpc>
                <a:spcPct val="100000"/>
              </a:lnSpc>
              <a:spcBef>
                <a:spcPts val="600"/>
              </a:spcBef>
              <a:spcAft>
                <a:spcPts val="600"/>
              </a:spcAft>
              <a:buFont typeface="Arial" panose="020B0604020202020204" pitchFamily="34" charset="0"/>
              <a:buChar char="•"/>
              <a:defRPr sz="1800">
                <a:solidFill>
                  <a:schemeClr val="tx1"/>
                </a:solidFill>
              </a:defRPr>
            </a:lvl7pPr>
            <a:lvl8pPr marL="625475" indent="-285750">
              <a:lnSpc>
                <a:spcPct val="100000"/>
              </a:lnSpc>
              <a:spcBef>
                <a:spcPts val="600"/>
              </a:spcBef>
              <a:spcAft>
                <a:spcPts val="600"/>
              </a:spcAft>
              <a:buFont typeface="Arial" panose="020B0604020202020204" pitchFamily="34" charset="0"/>
              <a:buChar char="•"/>
              <a:defRPr sz="1800">
                <a:solidFill>
                  <a:schemeClr val="tx1"/>
                </a:solidFill>
              </a:defRPr>
            </a:lvl8pPr>
            <a:lvl9pPr marL="625475" indent="-285750">
              <a:lnSpc>
                <a:spcPct val="100000"/>
              </a:lnSpc>
              <a:spcBef>
                <a:spcPts val="600"/>
              </a:spcBef>
              <a:spcAft>
                <a:spcPts val="600"/>
              </a:spcAft>
              <a:buFont typeface="Arial" panose="020B0604020202020204" pitchFamily="34" charset="0"/>
              <a:buChar char="•"/>
              <a:defRPr sz="1800">
                <a:solidFill>
                  <a:schemeClr val="tx1"/>
                </a:solidFill>
              </a:defRPr>
            </a:lvl9pPr>
          </a:lstStyle>
          <a:p>
            <a:pPr lvl="0"/>
            <a:r>
              <a:rPr lang="en-US" dirty="0"/>
              <a:t>Insert session date here</a:t>
            </a:r>
          </a:p>
          <a:p>
            <a:pPr lvl="1"/>
            <a:r>
              <a:rPr lang="en-US" dirty="0"/>
              <a:t>Insert session time here</a:t>
            </a:r>
          </a:p>
          <a:p>
            <a:pPr lvl="2"/>
            <a:r>
              <a:rPr lang="en-US" dirty="0"/>
              <a:t>Insert body copy here</a:t>
            </a:r>
          </a:p>
          <a:p>
            <a:pPr lvl="3"/>
            <a:r>
              <a:rPr lang="en-US" dirty="0"/>
              <a:t>Insert bullet here</a:t>
            </a:r>
          </a:p>
        </p:txBody>
      </p:sp>
    </p:spTree>
    <p:extLst>
      <p:ext uri="{BB962C8B-B14F-4D97-AF65-F5344CB8AC3E}">
        <p14:creationId xmlns:p14="http://schemas.microsoft.com/office/powerpoint/2010/main" val="40888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500"/>
                                        <p:tgtEl>
                                          <p:spTgt spid="1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Effect transition="in" filter="fade">
                                      <p:cBhvr>
                                        <p:cTn id="13" dur="500"/>
                                        <p:tgtEl>
                                          <p:spTgt spid="1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xEl>
                                              <p:pRg st="3" end="3"/>
                                            </p:txEl>
                                          </p:spTgt>
                                        </p:tgtEl>
                                        <p:attrNameLst>
                                          <p:attrName>style.visibility</p:attrName>
                                        </p:attrNameLst>
                                      </p:cBhvr>
                                      <p:to>
                                        <p:strVal val="visible"/>
                                      </p:to>
                                    </p:set>
                                    <p:animEffect transition="in" filter="fade">
                                      <p:cBhvr>
                                        <p:cTn id="16" dur="500"/>
                                        <p:tgtEl>
                                          <p:spTgt spid="1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fade">
                                      <p:cBhvr>
                                        <p:cTn id="21" dur="500"/>
                                        <p:tgtEl>
                                          <p:spTgt spid="18">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xEl>
                                              <p:pRg st="1" end="1"/>
                                            </p:txEl>
                                          </p:spTgt>
                                        </p:tgtEl>
                                        <p:attrNameLst>
                                          <p:attrName>style.visibility</p:attrName>
                                        </p:attrNameLst>
                                      </p:cBhvr>
                                      <p:to>
                                        <p:strVal val="visible"/>
                                      </p:to>
                                    </p:set>
                                    <p:animEffect transition="in" filter="fade">
                                      <p:cBhvr>
                                        <p:cTn id="24" dur="500"/>
                                        <p:tgtEl>
                                          <p:spTgt spid="18">
                                            <p:txEl>
                                              <p:pRg st="1" end="1"/>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xEl>
                                              <p:pRg st="2" end="2"/>
                                            </p:txEl>
                                          </p:spTgt>
                                        </p:tgtEl>
                                        <p:attrNameLst>
                                          <p:attrName>style.visibility</p:attrName>
                                        </p:attrNameLst>
                                      </p:cBhvr>
                                      <p:to>
                                        <p:strVal val="visible"/>
                                      </p:to>
                                    </p:set>
                                    <p:animEffect transition="in" filter="fade">
                                      <p:cBhvr>
                                        <p:cTn id="27" dur="500"/>
                                        <p:tgtEl>
                                          <p:spTgt spid="18">
                                            <p:txEl>
                                              <p:pRg st="2" end="2"/>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xEl>
                                              <p:pRg st="3" end="3"/>
                                            </p:txEl>
                                          </p:spTgt>
                                        </p:tgtEl>
                                        <p:attrNameLst>
                                          <p:attrName>style.visibility</p:attrName>
                                        </p:attrNameLst>
                                      </p:cBhvr>
                                      <p:to>
                                        <p:strVal val="visible"/>
                                      </p:to>
                                    </p:set>
                                    <p:animEffect transition="in" filter="fade">
                                      <p:cBhvr>
                                        <p:cTn id="30"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8" grpId="0" uiExpand="1" build="p">
        <p:tmplLst>
          <p:tmpl lvl="1">
            <p:tnLst>
              <p:par>
                <p:cTn presetID="10" presetClass="entr" presetSubtype="0"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6C394-6D73-EF02-9644-E20060A4CA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CA3F5F-C194-611D-D30E-2C735EAAB7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631AD8-CB17-9308-157D-564EF39DF4AC}"/>
              </a:ext>
            </a:extLst>
          </p:cNvPr>
          <p:cNvSpPr>
            <a:spLocks noGrp="1"/>
          </p:cNvSpPr>
          <p:nvPr>
            <p:ph type="dt" sz="half" idx="10"/>
          </p:nvPr>
        </p:nvSpPr>
        <p:spPr/>
        <p:txBody>
          <a:bodyPr/>
          <a:lstStyle/>
          <a:p>
            <a:fld id="{E5A7A91C-170E-4A51-9242-5BACA2ACC9D2}" type="datetimeFigureOut">
              <a:rPr lang="en-US" smtClean="0"/>
              <a:t>2/19/2024</a:t>
            </a:fld>
            <a:endParaRPr lang="en-US"/>
          </a:p>
        </p:txBody>
      </p:sp>
      <p:sp>
        <p:nvSpPr>
          <p:cNvPr id="5" name="Footer Placeholder 4">
            <a:extLst>
              <a:ext uri="{FF2B5EF4-FFF2-40B4-BE49-F238E27FC236}">
                <a16:creationId xmlns:a16="http://schemas.microsoft.com/office/drawing/2014/main" id="{1C4A8B08-6F38-A464-17D3-D486A32E81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836D58-D259-56E2-2E0C-9A7A05E2E67C}"/>
              </a:ext>
            </a:extLst>
          </p:cNvPr>
          <p:cNvSpPr>
            <a:spLocks noGrp="1"/>
          </p:cNvSpPr>
          <p:nvPr>
            <p:ph type="sldNum" sz="quarter" idx="12"/>
          </p:nvPr>
        </p:nvSpPr>
        <p:spPr/>
        <p:txBody>
          <a:bodyPr/>
          <a:lstStyle/>
          <a:p>
            <a:fld id="{EC323C5B-E230-4997-9510-CE4E98CD991A}" type="slidenum">
              <a:rPr lang="en-US" smtClean="0"/>
              <a:t>‹#›</a:t>
            </a:fld>
            <a:endParaRPr lang="en-US"/>
          </a:p>
        </p:txBody>
      </p:sp>
      <p:pic>
        <p:nvPicPr>
          <p:cNvPr id="7" name="Picture 6" descr="A close-up of a logo&#10;&#10;Description automatically generated">
            <a:extLst>
              <a:ext uri="{FF2B5EF4-FFF2-40B4-BE49-F238E27FC236}">
                <a16:creationId xmlns:a16="http://schemas.microsoft.com/office/drawing/2014/main" id="{79CAC41D-6481-81DC-7D30-801284B880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401" y="112295"/>
            <a:ext cx="4358599" cy="727738"/>
          </a:xfrm>
          <a:prstGeom prst="rect">
            <a:avLst/>
          </a:prstGeom>
        </p:spPr>
      </p:pic>
    </p:spTree>
    <p:extLst>
      <p:ext uri="{BB962C8B-B14F-4D97-AF65-F5344CB8AC3E}">
        <p14:creationId xmlns:p14="http://schemas.microsoft.com/office/powerpoint/2010/main" val="3811733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8656D-5D8E-4971-B787-30C437FC1443}"/>
              </a:ext>
            </a:extLst>
          </p:cNvPr>
          <p:cNvSpPr>
            <a:spLocks noGrp="1"/>
          </p:cNvSpPr>
          <p:nvPr>
            <p:ph type="title"/>
          </p:nvPr>
        </p:nvSpPr>
        <p:spPr>
          <a:xfrm>
            <a:off x="526911" y="518218"/>
            <a:ext cx="11149151" cy="650806"/>
          </a:xfrm>
        </p:spPr>
        <p:txBody>
          <a:bodyPr/>
          <a:lstStyle/>
          <a:p>
            <a:r>
              <a:rPr lang="en-US"/>
              <a:t>Click to edit Master title style</a:t>
            </a:r>
          </a:p>
        </p:txBody>
      </p:sp>
      <p:sp>
        <p:nvSpPr>
          <p:cNvPr id="6" name="Content Placeholder 2">
            <a:extLst>
              <a:ext uri="{FF2B5EF4-FFF2-40B4-BE49-F238E27FC236}">
                <a16:creationId xmlns:a16="http://schemas.microsoft.com/office/drawing/2014/main" id="{4C356441-685C-414A-B91E-96E4BA1C2A5F}"/>
              </a:ext>
            </a:extLst>
          </p:cNvPr>
          <p:cNvSpPr>
            <a:spLocks noGrp="1"/>
          </p:cNvSpPr>
          <p:nvPr>
            <p:ph idx="1" hasCustomPrompt="1"/>
          </p:nvPr>
        </p:nvSpPr>
        <p:spPr>
          <a:xfrm>
            <a:off x="526911" y="1307432"/>
            <a:ext cx="3398607" cy="5037806"/>
          </a:xfrm>
        </p:spPr>
        <p:txBody>
          <a:bodyPr>
            <a:normAutofit/>
          </a:bodyPr>
          <a:lstStyle>
            <a:lvl1pPr marL="0" indent="0">
              <a:lnSpc>
                <a:spcPct val="100000"/>
              </a:lnSpc>
              <a:spcBef>
                <a:spcPts val="600"/>
              </a:spcBef>
              <a:spcAft>
                <a:spcPts val="600"/>
              </a:spcAft>
              <a:buFont typeface="Arial" panose="020B0604020202020204" pitchFamily="34" charset="0"/>
              <a:buNone/>
              <a:defRPr sz="2200">
                <a:solidFill>
                  <a:schemeClr val="accent1"/>
                </a:solidFill>
              </a:defRPr>
            </a:lvl1pPr>
            <a:lvl2pPr marL="0" indent="0">
              <a:lnSpc>
                <a:spcPct val="100000"/>
              </a:lnSpc>
              <a:spcBef>
                <a:spcPts val="200"/>
              </a:spcBef>
              <a:spcAft>
                <a:spcPts val="200"/>
              </a:spcAft>
              <a:buNone/>
              <a:defRPr sz="2200">
                <a:solidFill>
                  <a:schemeClr val="accent3"/>
                </a:solidFill>
              </a:defRPr>
            </a:lvl2pPr>
            <a:lvl3pPr marL="0" indent="0">
              <a:lnSpc>
                <a:spcPct val="100000"/>
              </a:lnSpc>
              <a:spcBef>
                <a:spcPts val="200"/>
              </a:spcBef>
              <a:spcAft>
                <a:spcPts val="200"/>
              </a:spcAft>
              <a:buNone/>
              <a:defRPr sz="1800">
                <a:solidFill>
                  <a:schemeClr val="tx1"/>
                </a:solidFill>
              </a:defRPr>
            </a:lvl3pPr>
            <a:lvl4pPr marL="285750" indent="-285750">
              <a:lnSpc>
                <a:spcPct val="100000"/>
              </a:lnSpc>
              <a:spcBef>
                <a:spcPts val="200"/>
              </a:spcBef>
              <a:spcAft>
                <a:spcPts val="200"/>
              </a:spcAft>
              <a:buFont typeface="Arial" panose="020B0604020202020204" pitchFamily="34" charset="0"/>
              <a:buChar char="•"/>
              <a:defRPr sz="1800">
                <a:solidFill>
                  <a:schemeClr val="tx1"/>
                </a:solidFill>
              </a:defRPr>
            </a:lvl4pPr>
            <a:lvl5pPr marL="625475" indent="-285750">
              <a:lnSpc>
                <a:spcPct val="100000"/>
              </a:lnSpc>
              <a:spcBef>
                <a:spcPts val="600"/>
              </a:spcBef>
              <a:spcAft>
                <a:spcPts val="600"/>
              </a:spcAft>
              <a:buFont typeface="Arial" panose="020B0604020202020204" pitchFamily="34" charset="0"/>
              <a:buChar char="•"/>
              <a:defRPr sz="1800">
                <a:solidFill>
                  <a:schemeClr val="tx1"/>
                </a:solidFill>
              </a:defRPr>
            </a:lvl5pPr>
            <a:lvl6pPr marL="625475" indent="-285750">
              <a:lnSpc>
                <a:spcPct val="100000"/>
              </a:lnSpc>
              <a:spcBef>
                <a:spcPts val="600"/>
              </a:spcBef>
              <a:spcAft>
                <a:spcPts val="600"/>
              </a:spcAft>
              <a:buFont typeface="Arial" panose="020B0604020202020204" pitchFamily="34" charset="0"/>
              <a:buChar char="•"/>
              <a:defRPr sz="1800">
                <a:solidFill>
                  <a:schemeClr val="tx1"/>
                </a:solidFill>
              </a:defRPr>
            </a:lvl6pPr>
            <a:lvl7pPr marL="625475" indent="-285750">
              <a:lnSpc>
                <a:spcPct val="100000"/>
              </a:lnSpc>
              <a:spcBef>
                <a:spcPts val="600"/>
              </a:spcBef>
              <a:spcAft>
                <a:spcPts val="600"/>
              </a:spcAft>
              <a:buFont typeface="Arial" panose="020B0604020202020204" pitchFamily="34" charset="0"/>
              <a:buChar char="•"/>
              <a:defRPr sz="1800">
                <a:solidFill>
                  <a:schemeClr val="tx1"/>
                </a:solidFill>
              </a:defRPr>
            </a:lvl7pPr>
            <a:lvl8pPr marL="625475" indent="-285750">
              <a:lnSpc>
                <a:spcPct val="100000"/>
              </a:lnSpc>
              <a:spcBef>
                <a:spcPts val="600"/>
              </a:spcBef>
              <a:spcAft>
                <a:spcPts val="600"/>
              </a:spcAft>
              <a:buFont typeface="Arial" panose="020B0604020202020204" pitchFamily="34" charset="0"/>
              <a:buChar char="•"/>
              <a:defRPr sz="1800">
                <a:solidFill>
                  <a:schemeClr val="tx1"/>
                </a:solidFill>
              </a:defRPr>
            </a:lvl8pPr>
            <a:lvl9pPr marL="625475" indent="-285750">
              <a:lnSpc>
                <a:spcPct val="100000"/>
              </a:lnSpc>
              <a:spcBef>
                <a:spcPts val="600"/>
              </a:spcBef>
              <a:spcAft>
                <a:spcPts val="600"/>
              </a:spcAft>
              <a:buFont typeface="Arial" panose="020B0604020202020204" pitchFamily="34" charset="0"/>
              <a:buChar char="•"/>
              <a:defRPr sz="1800">
                <a:solidFill>
                  <a:schemeClr val="tx1"/>
                </a:solidFill>
              </a:defRPr>
            </a:lvl9pPr>
          </a:lstStyle>
          <a:p>
            <a:pPr lvl="0"/>
            <a:r>
              <a:rPr lang="en-US" dirty="0"/>
              <a:t>Insert session date here</a:t>
            </a:r>
          </a:p>
          <a:p>
            <a:pPr lvl="1"/>
            <a:r>
              <a:rPr lang="en-US" dirty="0"/>
              <a:t>Insert session time here</a:t>
            </a:r>
          </a:p>
          <a:p>
            <a:pPr lvl="2"/>
            <a:r>
              <a:rPr lang="en-US" dirty="0"/>
              <a:t>Insert body copy here</a:t>
            </a:r>
          </a:p>
          <a:p>
            <a:pPr lvl="3"/>
            <a:r>
              <a:rPr lang="en-US" dirty="0"/>
              <a:t>Insert bullet here</a:t>
            </a:r>
          </a:p>
        </p:txBody>
      </p:sp>
      <p:sp>
        <p:nvSpPr>
          <p:cNvPr id="7" name="Content Placeholder 2">
            <a:extLst>
              <a:ext uri="{FF2B5EF4-FFF2-40B4-BE49-F238E27FC236}">
                <a16:creationId xmlns:a16="http://schemas.microsoft.com/office/drawing/2014/main" id="{E4975496-24F8-48F2-9E95-554FFD314619}"/>
              </a:ext>
            </a:extLst>
          </p:cNvPr>
          <p:cNvSpPr>
            <a:spLocks noGrp="1"/>
          </p:cNvSpPr>
          <p:nvPr>
            <p:ph idx="12" hasCustomPrompt="1"/>
          </p:nvPr>
        </p:nvSpPr>
        <p:spPr>
          <a:xfrm>
            <a:off x="4396696" y="1307432"/>
            <a:ext cx="3398607" cy="5037806"/>
          </a:xfrm>
        </p:spPr>
        <p:txBody>
          <a:bodyPr>
            <a:normAutofit/>
          </a:bodyPr>
          <a:lstStyle>
            <a:lvl1pPr marL="0" indent="0">
              <a:lnSpc>
                <a:spcPct val="100000"/>
              </a:lnSpc>
              <a:spcBef>
                <a:spcPts val="600"/>
              </a:spcBef>
              <a:spcAft>
                <a:spcPts val="600"/>
              </a:spcAft>
              <a:buFont typeface="Arial" panose="020B0604020202020204" pitchFamily="34" charset="0"/>
              <a:buNone/>
              <a:defRPr sz="2200">
                <a:solidFill>
                  <a:schemeClr val="accent1"/>
                </a:solidFill>
              </a:defRPr>
            </a:lvl1pPr>
            <a:lvl2pPr marL="0" indent="0">
              <a:lnSpc>
                <a:spcPct val="100000"/>
              </a:lnSpc>
              <a:spcBef>
                <a:spcPts val="200"/>
              </a:spcBef>
              <a:spcAft>
                <a:spcPts val="200"/>
              </a:spcAft>
              <a:buNone/>
              <a:defRPr sz="2200">
                <a:solidFill>
                  <a:schemeClr val="accent3"/>
                </a:solidFill>
              </a:defRPr>
            </a:lvl2pPr>
            <a:lvl3pPr marL="0" indent="0">
              <a:lnSpc>
                <a:spcPct val="100000"/>
              </a:lnSpc>
              <a:spcBef>
                <a:spcPts val="200"/>
              </a:spcBef>
              <a:spcAft>
                <a:spcPts val="200"/>
              </a:spcAft>
              <a:buNone/>
              <a:defRPr sz="1800">
                <a:solidFill>
                  <a:schemeClr val="tx1"/>
                </a:solidFill>
              </a:defRPr>
            </a:lvl3pPr>
            <a:lvl4pPr marL="285750" indent="-285750">
              <a:lnSpc>
                <a:spcPct val="100000"/>
              </a:lnSpc>
              <a:spcBef>
                <a:spcPts val="200"/>
              </a:spcBef>
              <a:spcAft>
                <a:spcPts val="200"/>
              </a:spcAft>
              <a:buFont typeface="Arial" panose="020B0604020202020204" pitchFamily="34" charset="0"/>
              <a:buChar char="•"/>
              <a:defRPr sz="1800">
                <a:solidFill>
                  <a:schemeClr val="tx1"/>
                </a:solidFill>
              </a:defRPr>
            </a:lvl4pPr>
            <a:lvl5pPr marL="625475" indent="-285750">
              <a:lnSpc>
                <a:spcPct val="100000"/>
              </a:lnSpc>
              <a:spcBef>
                <a:spcPts val="600"/>
              </a:spcBef>
              <a:spcAft>
                <a:spcPts val="600"/>
              </a:spcAft>
              <a:buFont typeface="Arial" panose="020B0604020202020204" pitchFamily="34" charset="0"/>
              <a:buChar char="•"/>
              <a:defRPr sz="1800">
                <a:solidFill>
                  <a:schemeClr val="tx1"/>
                </a:solidFill>
              </a:defRPr>
            </a:lvl5pPr>
            <a:lvl6pPr marL="625475" indent="-285750">
              <a:lnSpc>
                <a:spcPct val="100000"/>
              </a:lnSpc>
              <a:spcBef>
                <a:spcPts val="600"/>
              </a:spcBef>
              <a:spcAft>
                <a:spcPts val="600"/>
              </a:spcAft>
              <a:buFont typeface="Arial" panose="020B0604020202020204" pitchFamily="34" charset="0"/>
              <a:buChar char="•"/>
              <a:defRPr sz="1800">
                <a:solidFill>
                  <a:schemeClr val="tx1"/>
                </a:solidFill>
              </a:defRPr>
            </a:lvl6pPr>
            <a:lvl7pPr marL="625475" indent="-285750">
              <a:lnSpc>
                <a:spcPct val="100000"/>
              </a:lnSpc>
              <a:spcBef>
                <a:spcPts val="600"/>
              </a:spcBef>
              <a:spcAft>
                <a:spcPts val="600"/>
              </a:spcAft>
              <a:buFont typeface="Arial" panose="020B0604020202020204" pitchFamily="34" charset="0"/>
              <a:buChar char="•"/>
              <a:defRPr sz="1800">
                <a:solidFill>
                  <a:schemeClr val="tx1"/>
                </a:solidFill>
              </a:defRPr>
            </a:lvl7pPr>
            <a:lvl8pPr marL="625475" indent="-285750">
              <a:lnSpc>
                <a:spcPct val="100000"/>
              </a:lnSpc>
              <a:spcBef>
                <a:spcPts val="600"/>
              </a:spcBef>
              <a:spcAft>
                <a:spcPts val="600"/>
              </a:spcAft>
              <a:buFont typeface="Arial" panose="020B0604020202020204" pitchFamily="34" charset="0"/>
              <a:buChar char="•"/>
              <a:defRPr sz="1800">
                <a:solidFill>
                  <a:schemeClr val="tx1"/>
                </a:solidFill>
              </a:defRPr>
            </a:lvl8pPr>
            <a:lvl9pPr marL="625475" indent="-285750">
              <a:lnSpc>
                <a:spcPct val="100000"/>
              </a:lnSpc>
              <a:spcBef>
                <a:spcPts val="600"/>
              </a:spcBef>
              <a:spcAft>
                <a:spcPts val="600"/>
              </a:spcAft>
              <a:buFont typeface="Arial" panose="020B0604020202020204" pitchFamily="34" charset="0"/>
              <a:buChar char="•"/>
              <a:defRPr sz="1800">
                <a:solidFill>
                  <a:schemeClr val="tx1"/>
                </a:solidFill>
              </a:defRPr>
            </a:lvl9pPr>
          </a:lstStyle>
          <a:p>
            <a:pPr lvl="0"/>
            <a:r>
              <a:rPr lang="en-US" dirty="0"/>
              <a:t>Insert session date here</a:t>
            </a:r>
          </a:p>
          <a:p>
            <a:pPr lvl="1"/>
            <a:r>
              <a:rPr lang="en-US" dirty="0"/>
              <a:t>Insert session time here</a:t>
            </a:r>
          </a:p>
          <a:p>
            <a:pPr lvl="2"/>
            <a:r>
              <a:rPr lang="en-US" dirty="0"/>
              <a:t>Insert body copy here</a:t>
            </a:r>
          </a:p>
          <a:p>
            <a:pPr lvl="3"/>
            <a:r>
              <a:rPr lang="en-US" dirty="0"/>
              <a:t>Insert bullet here</a:t>
            </a:r>
          </a:p>
        </p:txBody>
      </p:sp>
      <p:sp>
        <p:nvSpPr>
          <p:cNvPr id="10" name="Content Placeholder 2">
            <a:extLst>
              <a:ext uri="{FF2B5EF4-FFF2-40B4-BE49-F238E27FC236}">
                <a16:creationId xmlns:a16="http://schemas.microsoft.com/office/drawing/2014/main" id="{B4358352-2B68-49D1-9E6F-812531E3D536}"/>
              </a:ext>
            </a:extLst>
          </p:cNvPr>
          <p:cNvSpPr>
            <a:spLocks noGrp="1"/>
          </p:cNvSpPr>
          <p:nvPr>
            <p:ph idx="13" hasCustomPrompt="1"/>
          </p:nvPr>
        </p:nvSpPr>
        <p:spPr>
          <a:xfrm>
            <a:off x="8277456" y="1307432"/>
            <a:ext cx="3398607" cy="5037806"/>
          </a:xfrm>
        </p:spPr>
        <p:txBody>
          <a:bodyPr>
            <a:normAutofit/>
          </a:bodyPr>
          <a:lstStyle>
            <a:lvl1pPr marL="0" indent="0">
              <a:lnSpc>
                <a:spcPct val="100000"/>
              </a:lnSpc>
              <a:spcBef>
                <a:spcPts val="600"/>
              </a:spcBef>
              <a:spcAft>
                <a:spcPts val="600"/>
              </a:spcAft>
              <a:buFont typeface="Arial" panose="020B0604020202020204" pitchFamily="34" charset="0"/>
              <a:buNone/>
              <a:defRPr sz="2200">
                <a:solidFill>
                  <a:schemeClr val="accent1"/>
                </a:solidFill>
              </a:defRPr>
            </a:lvl1pPr>
            <a:lvl2pPr marL="0" indent="0">
              <a:lnSpc>
                <a:spcPct val="100000"/>
              </a:lnSpc>
              <a:spcBef>
                <a:spcPts val="200"/>
              </a:spcBef>
              <a:spcAft>
                <a:spcPts val="200"/>
              </a:spcAft>
              <a:buNone/>
              <a:defRPr sz="2200">
                <a:solidFill>
                  <a:schemeClr val="accent3"/>
                </a:solidFill>
              </a:defRPr>
            </a:lvl2pPr>
            <a:lvl3pPr marL="0" indent="0">
              <a:lnSpc>
                <a:spcPct val="100000"/>
              </a:lnSpc>
              <a:spcBef>
                <a:spcPts val="200"/>
              </a:spcBef>
              <a:spcAft>
                <a:spcPts val="200"/>
              </a:spcAft>
              <a:buNone/>
              <a:defRPr sz="1800">
                <a:solidFill>
                  <a:schemeClr val="tx1"/>
                </a:solidFill>
              </a:defRPr>
            </a:lvl3pPr>
            <a:lvl4pPr marL="285750" indent="-285750">
              <a:lnSpc>
                <a:spcPct val="100000"/>
              </a:lnSpc>
              <a:spcBef>
                <a:spcPts val="200"/>
              </a:spcBef>
              <a:spcAft>
                <a:spcPts val="200"/>
              </a:spcAft>
              <a:buFont typeface="Arial" panose="020B0604020202020204" pitchFamily="34" charset="0"/>
              <a:buChar char="•"/>
              <a:defRPr sz="1800">
                <a:solidFill>
                  <a:schemeClr val="tx1"/>
                </a:solidFill>
              </a:defRPr>
            </a:lvl4pPr>
            <a:lvl5pPr marL="625475" indent="-285750">
              <a:lnSpc>
                <a:spcPct val="100000"/>
              </a:lnSpc>
              <a:spcBef>
                <a:spcPts val="600"/>
              </a:spcBef>
              <a:spcAft>
                <a:spcPts val="600"/>
              </a:spcAft>
              <a:buFont typeface="Arial" panose="020B0604020202020204" pitchFamily="34" charset="0"/>
              <a:buChar char="•"/>
              <a:defRPr sz="1800">
                <a:solidFill>
                  <a:schemeClr val="tx1"/>
                </a:solidFill>
              </a:defRPr>
            </a:lvl5pPr>
            <a:lvl6pPr marL="625475" indent="-285750">
              <a:lnSpc>
                <a:spcPct val="100000"/>
              </a:lnSpc>
              <a:spcBef>
                <a:spcPts val="600"/>
              </a:spcBef>
              <a:spcAft>
                <a:spcPts val="600"/>
              </a:spcAft>
              <a:buFont typeface="Arial" panose="020B0604020202020204" pitchFamily="34" charset="0"/>
              <a:buChar char="•"/>
              <a:defRPr sz="1800">
                <a:solidFill>
                  <a:schemeClr val="tx1"/>
                </a:solidFill>
              </a:defRPr>
            </a:lvl6pPr>
            <a:lvl7pPr marL="625475" indent="-285750">
              <a:lnSpc>
                <a:spcPct val="100000"/>
              </a:lnSpc>
              <a:spcBef>
                <a:spcPts val="600"/>
              </a:spcBef>
              <a:spcAft>
                <a:spcPts val="600"/>
              </a:spcAft>
              <a:buFont typeface="Arial" panose="020B0604020202020204" pitchFamily="34" charset="0"/>
              <a:buChar char="•"/>
              <a:defRPr sz="1800">
                <a:solidFill>
                  <a:schemeClr val="tx1"/>
                </a:solidFill>
              </a:defRPr>
            </a:lvl7pPr>
            <a:lvl8pPr marL="625475" indent="-285750">
              <a:lnSpc>
                <a:spcPct val="100000"/>
              </a:lnSpc>
              <a:spcBef>
                <a:spcPts val="600"/>
              </a:spcBef>
              <a:spcAft>
                <a:spcPts val="600"/>
              </a:spcAft>
              <a:buFont typeface="Arial" panose="020B0604020202020204" pitchFamily="34" charset="0"/>
              <a:buChar char="•"/>
              <a:defRPr sz="1800">
                <a:solidFill>
                  <a:schemeClr val="tx1"/>
                </a:solidFill>
              </a:defRPr>
            </a:lvl8pPr>
            <a:lvl9pPr marL="625475" indent="-285750">
              <a:lnSpc>
                <a:spcPct val="100000"/>
              </a:lnSpc>
              <a:spcBef>
                <a:spcPts val="600"/>
              </a:spcBef>
              <a:spcAft>
                <a:spcPts val="600"/>
              </a:spcAft>
              <a:buFont typeface="Arial" panose="020B0604020202020204" pitchFamily="34" charset="0"/>
              <a:buChar char="•"/>
              <a:defRPr sz="1800">
                <a:solidFill>
                  <a:schemeClr val="tx1"/>
                </a:solidFill>
              </a:defRPr>
            </a:lvl9pPr>
          </a:lstStyle>
          <a:p>
            <a:pPr lvl="0"/>
            <a:r>
              <a:rPr lang="en-US" dirty="0"/>
              <a:t>Insert session date here</a:t>
            </a:r>
          </a:p>
          <a:p>
            <a:pPr lvl="1"/>
            <a:r>
              <a:rPr lang="en-US" dirty="0"/>
              <a:t>Insert session time here</a:t>
            </a:r>
          </a:p>
          <a:p>
            <a:pPr lvl="2"/>
            <a:r>
              <a:rPr lang="en-US" dirty="0"/>
              <a:t>Insert body copy here</a:t>
            </a:r>
          </a:p>
          <a:p>
            <a:pPr lvl="3"/>
            <a:r>
              <a:rPr lang="en-US" dirty="0"/>
              <a:t>Insert bullet here</a:t>
            </a:r>
          </a:p>
        </p:txBody>
      </p:sp>
    </p:spTree>
    <p:extLst>
      <p:ext uri="{BB962C8B-B14F-4D97-AF65-F5344CB8AC3E}">
        <p14:creationId xmlns:p14="http://schemas.microsoft.com/office/powerpoint/2010/main" val="143765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500"/>
                                        <p:tgtEl>
                                          <p:spTgt spid="7">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fade">
                                      <p:cBhvr>
                                        <p:cTn id="24" dur="500"/>
                                        <p:tgtEl>
                                          <p:spTgt spid="7">
                                            <p:txEl>
                                              <p:pRg st="1" end="1"/>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fade">
                                      <p:cBhvr>
                                        <p:cTn id="27" dur="500"/>
                                        <p:tgtEl>
                                          <p:spTgt spid="7">
                                            <p:txEl>
                                              <p:pRg st="2" end="2"/>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fade">
                                      <p:cBhvr>
                                        <p:cTn id="30" dur="500"/>
                                        <p:tgtEl>
                                          <p:spTgt spid="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fade">
                                      <p:cBhvr>
                                        <p:cTn id="35" dur="500"/>
                                        <p:tgtEl>
                                          <p:spTgt spid="10">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xEl>
                                              <p:pRg st="1" end="1"/>
                                            </p:txEl>
                                          </p:spTgt>
                                        </p:tgtEl>
                                        <p:attrNameLst>
                                          <p:attrName>style.visibility</p:attrName>
                                        </p:attrNameLst>
                                      </p:cBhvr>
                                      <p:to>
                                        <p:strVal val="visible"/>
                                      </p:to>
                                    </p:set>
                                    <p:animEffect transition="in" filter="fade">
                                      <p:cBhvr>
                                        <p:cTn id="38" dur="500"/>
                                        <p:tgtEl>
                                          <p:spTgt spid="10">
                                            <p:txEl>
                                              <p:pRg st="1" end="1"/>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0">
                                            <p:txEl>
                                              <p:pRg st="2" end="2"/>
                                            </p:txEl>
                                          </p:spTgt>
                                        </p:tgtEl>
                                        <p:attrNameLst>
                                          <p:attrName>style.visibility</p:attrName>
                                        </p:attrNameLst>
                                      </p:cBhvr>
                                      <p:to>
                                        <p:strVal val="visible"/>
                                      </p:to>
                                    </p:set>
                                    <p:animEffect transition="in" filter="fade">
                                      <p:cBhvr>
                                        <p:cTn id="41" dur="500"/>
                                        <p:tgtEl>
                                          <p:spTgt spid="10">
                                            <p:txEl>
                                              <p:pRg st="2" end="2"/>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0">
                                            <p:txEl>
                                              <p:pRg st="3" end="3"/>
                                            </p:txEl>
                                          </p:spTgt>
                                        </p:tgtEl>
                                        <p:attrNameLst>
                                          <p:attrName>style.visibility</p:attrName>
                                        </p:attrNameLst>
                                      </p:cBhvr>
                                      <p:to>
                                        <p:strVal val="visible"/>
                                      </p:to>
                                    </p:set>
                                    <p:animEffect transition="in" filter="fade">
                                      <p:cBhvr>
                                        <p:cTn id="44"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uiExpand="1"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10" grpId="0" uiExpand="1" build="p">
        <p:tmplLst>
          <p:tmpl lvl="1">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Bor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8686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48C291-5D79-4876-9967-A72F757214F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15700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CC8396-24DF-4D4A-ABBD-DB21F74CA9DB}"/>
              </a:ext>
            </a:extLst>
          </p:cNvPr>
          <p:cNvSpPr/>
          <p:nvPr userDrawn="1"/>
        </p:nvSpPr>
        <p:spPr>
          <a:xfrm>
            <a:off x="527051" y="2423037"/>
            <a:ext cx="4092640" cy="9403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r>
              <a:rPr kumimoji="0" lang="en-US" sz="6600" b="0" i="0" u="none" strike="noStrike" kern="1200" cap="none" spc="0" normalizeH="0" baseline="0" noProof="0" dirty="0">
                <a:ln>
                  <a:noFill/>
                </a:ln>
                <a:solidFill>
                  <a:schemeClr val="accent1"/>
                </a:solidFill>
                <a:effectLst/>
                <a:uLnTx/>
                <a:uFillTx/>
                <a:latin typeface="+mn-lt"/>
                <a:ea typeface="+mj-ea"/>
                <a:cs typeface="+mj-cs"/>
              </a:rPr>
              <a:t>Thank you</a:t>
            </a:r>
            <a:endParaRPr lang="en-GB" sz="6600" dirty="0">
              <a:solidFill>
                <a:schemeClr val="accent1"/>
              </a:solidFill>
            </a:endParaRPr>
          </a:p>
        </p:txBody>
      </p:sp>
      <p:sp>
        <p:nvSpPr>
          <p:cNvPr id="6" name="Picture Placeholder 2">
            <a:extLst>
              <a:ext uri="{FF2B5EF4-FFF2-40B4-BE49-F238E27FC236}">
                <a16:creationId xmlns:a16="http://schemas.microsoft.com/office/drawing/2014/main" id="{1FA8B541-9BFD-45D6-A78F-ABFDF22F045C}"/>
              </a:ext>
            </a:extLst>
          </p:cNvPr>
          <p:cNvSpPr>
            <a:spLocks noGrp="1"/>
          </p:cNvSpPr>
          <p:nvPr>
            <p:ph type="pic" sz="quarter" idx="14" hasCustomPrompt="1"/>
          </p:nvPr>
        </p:nvSpPr>
        <p:spPr>
          <a:xfrm>
            <a:off x="527054" y="5662246"/>
            <a:ext cx="1974751" cy="663942"/>
          </a:xfrm>
          <a:prstGeom prst="rect">
            <a:avLst/>
          </a:prstGeom>
        </p:spPr>
        <p:txBody>
          <a:bodyPr>
            <a:normAutofit/>
          </a:bodyPr>
          <a:lstStyle>
            <a:lvl1pPr marL="0" marR="0" indent="0" algn="l" defTabSz="914171" rtl="0" eaLnBrk="1" fontAlgn="auto" latinLnBrk="0" hangingPunct="1">
              <a:lnSpc>
                <a:spcPct val="90000"/>
              </a:lnSpc>
              <a:spcBef>
                <a:spcPts val="0"/>
              </a:spcBef>
              <a:spcAft>
                <a:spcPts val="1600"/>
              </a:spcAft>
              <a:buClr>
                <a:schemeClr val="accent1"/>
              </a:buClr>
              <a:buSzTx/>
              <a:buFont typeface="Arial" panose="020B0604020202020204" pitchFamily="34" charset="0"/>
              <a:buChar char="​"/>
              <a:tabLst/>
              <a:defRPr sz="800">
                <a:solidFill>
                  <a:srgbClr val="222C57"/>
                </a:solidFill>
              </a:defRPr>
            </a:lvl1pPr>
          </a:lstStyle>
          <a:p>
            <a:pPr marL="0" marR="0" lvl="0" indent="0" algn="l" defTabSz="914171" rtl="0" eaLnBrk="1" fontAlgn="auto" latinLnBrk="0" hangingPunct="1">
              <a:lnSpc>
                <a:spcPct val="90000"/>
              </a:lnSpc>
              <a:spcBef>
                <a:spcPts val="0"/>
              </a:spcBef>
              <a:spcAft>
                <a:spcPts val="1600"/>
              </a:spcAft>
              <a:buClr>
                <a:schemeClr val="accent1"/>
              </a:buClr>
              <a:buSzTx/>
              <a:buFont typeface="Arial" panose="020B0604020202020204" pitchFamily="34" charset="0"/>
              <a:buChar char="​"/>
              <a:tabLst/>
              <a:defRPr/>
            </a:pPr>
            <a:r>
              <a:rPr lang="en-US" dirty="0"/>
              <a:t>Insert logo here</a:t>
            </a:r>
          </a:p>
          <a:p>
            <a:endParaRPr lang="en-GB" dirty="0"/>
          </a:p>
        </p:txBody>
      </p:sp>
      <p:sp>
        <p:nvSpPr>
          <p:cNvPr id="7" name="Picture Placeholder 2">
            <a:extLst>
              <a:ext uri="{FF2B5EF4-FFF2-40B4-BE49-F238E27FC236}">
                <a16:creationId xmlns:a16="http://schemas.microsoft.com/office/drawing/2014/main" id="{84CA041A-847E-4F87-8ED5-A2EC3A579C1D}"/>
              </a:ext>
            </a:extLst>
          </p:cNvPr>
          <p:cNvSpPr>
            <a:spLocks noGrp="1"/>
          </p:cNvSpPr>
          <p:nvPr>
            <p:ph type="pic" sz="quarter" idx="15" hasCustomPrompt="1"/>
          </p:nvPr>
        </p:nvSpPr>
        <p:spPr>
          <a:xfrm>
            <a:off x="2809406" y="5662246"/>
            <a:ext cx="1974751" cy="663942"/>
          </a:xfrm>
          <a:prstGeom prst="rect">
            <a:avLst/>
          </a:prstGeom>
        </p:spPr>
        <p:txBody>
          <a:bodyPr>
            <a:normAutofit/>
          </a:bodyPr>
          <a:lstStyle>
            <a:lvl1pPr marL="0" marR="0" indent="0" algn="l" defTabSz="914171" rtl="0" eaLnBrk="1" fontAlgn="auto" latinLnBrk="0" hangingPunct="1">
              <a:lnSpc>
                <a:spcPct val="90000"/>
              </a:lnSpc>
              <a:spcBef>
                <a:spcPts val="0"/>
              </a:spcBef>
              <a:spcAft>
                <a:spcPts val="1600"/>
              </a:spcAft>
              <a:buClr>
                <a:schemeClr val="accent1"/>
              </a:buClr>
              <a:buSzTx/>
              <a:buFont typeface="Arial" panose="020B0604020202020204" pitchFamily="34" charset="0"/>
              <a:buChar char="​"/>
              <a:tabLst/>
              <a:defRPr lang="en-US" sz="800" kern="1200" dirty="0">
                <a:solidFill>
                  <a:srgbClr val="222C57"/>
                </a:solidFill>
                <a:latin typeface="+mn-lt"/>
                <a:ea typeface="+mn-ea"/>
                <a:cs typeface="+mn-cs"/>
              </a:defRPr>
            </a:lvl1pPr>
          </a:lstStyle>
          <a:p>
            <a:pPr marL="0" marR="0" lvl="0" indent="0" algn="l" defTabSz="914171" rtl="0" eaLnBrk="1" fontAlgn="auto" latinLnBrk="0" hangingPunct="1">
              <a:lnSpc>
                <a:spcPct val="90000"/>
              </a:lnSpc>
              <a:spcBef>
                <a:spcPts val="0"/>
              </a:spcBef>
              <a:spcAft>
                <a:spcPts val="1600"/>
              </a:spcAft>
              <a:buClr>
                <a:schemeClr val="accent1"/>
              </a:buClr>
              <a:buSzTx/>
              <a:buFont typeface="Arial" panose="020B0604020202020204" pitchFamily="34" charset="0"/>
              <a:buChar char="​"/>
              <a:tabLst/>
              <a:defRPr/>
            </a:pPr>
            <a:r>
              <a:rPr lang="en-US" dirty="0"/>
              <a:t>Insert logo here</a:t>
            </a:r>
          </a:p>
          <a:p>
            <a:endParaRPr lang="en-GB" dirty="0"/>
          </a:p>
        </p:txBody>
      </p:sp>
      <p:sp>
        <p:nvSpPr>
          <p:cNvPr id="8" name="Picture Placeholder 2">
            <a:extLst>
              <a:ext uri="{FF2B5EF4-FFF2-40B4-BE49-F238E27FC236}">
                <a16:creationId xmlns:a16="http://schemas.microsoft.com/office/drawing/2014/main" id="{8D8FF119-E40A-4507-B9B9-EC1EA2E0E01A}"/>
              </a:ext>
            </a:extLst>
          </p:cNvPr>
          <p:cNvSpPr>
            <a:spLocks noGrp="1"/>
          </p:cNvSpPr>
          <p:nvPr>
            <p:ph type="pic" sz="quarter" idx="16" hasCustomPrompt="1"/>
          </p:nvPr>
        </p:nvSpPr>
        <p:spPr>
          <a:xfrm>
            <a:off x="5108623" y="5662246"/>
            <a:ext cx="1974751" cy="663942"/>
          </a:xfrm>
          <a:prstGeom prst="rect">
            <a:avLst/>
          </a:prstGeom>
        </p:spPr>
        <p:txBody>
          <a:bodyPr>
            <a:normAutofit/>
          </a:bodyPr>
          <a:lstStyle>
            <a:lvl1pPr marL="0" marR="0" indent="0" algn="l" defTabSz="914171" rtl="0" eaLnBrk="1" fontAlgn="auto" latinLnBrk="0" hangingPunct="1">
              <a:lnSpc>
                <a:spcPct val="90000"/>
              </a:lnSpc>
              <a:spcBef>
                <a:spcPts val="0"/>
              </a:spcBef>
              <a:spcAft>
                <a:spcPts val="1600"/>
              </a:spcAft>
              <a:buClr>
                <a:schemeClr val="accent1"/>
              </a:buClr>
              <a:buSzTx/>
              <a:buFont typeface="Arial" panose="020B0604020202020204" pitchFamily="34" charset="0"/>
              <a:buChar char="​"/>
              <a:tabLst/>
              <a:defRPr lang="en-US" sz="800" kern="1200" dirty="0">
                <a:solidFill>
                  <a:srgbClr val="222C57"/>
                </a:solidFill>
                <a:latin typeface="+mn-lt"/>
                <a:ea typeface="+mn-ea"/>
                <a:cs typeface="+mn-cs"/>
              </a:defRPr>
            </a:lvl1pPr>
          </a:lstStyle>
          <a:p>
            <a:pPr marL="0" marR="0" lvl="0" indent="0" algn="l" defTabSz="914171" rtl="0" eaLnBrk="1" fontAlgn="auto" latinLnBrk="0" hangingPunct="1">
              <a:lnSpc>
                <a:spcPct val="90000"/>
              </a:lnSpc>
              <a:spcBef>
                <a:spcPts val="0"/>
              </a:spcBef>
              <a:spcAft>
                <a:spcPts val="1600"/>
              </a:spcAft>
              <a:buClr>
                <a:schemeClr val="accent1"/>
              </a:buClr>
              <a:buSzTx/>
              <a:buFont typeface="Arial" panose="020B0604020202020204" pitchFamily="34" charset="0"/>
              <a:buChar char="​"/>
              <a:tabLst/>
              <a:defRPr/>
            </a:pPr>
            <a:r>
              <a:rPr lang="en-US" dirty="0"/>
              <a:t>Insert logo here</a:t>
            </a:r>
          </a:p>
          <a:p>
            <a:endParaRPr lang="en-GB" dirty="0"/>
          </a:p>
        </p:txBody>
      </p:sp>
      <p:sp>
        <p:nvSpPr>
          <p:cNvPr id="9" name="Picture Placeholder 2">
            <a:extLst>
              <a:ext uri="{FF2B5EF4-FFF2-40B4-BE49-F238E27FC236}">
                <a16:creationId xmlns:a16="http://schemas.microsoft.com/office/drawing/2014/main" id="{6D1242FE-4DD9-461F-B8FC-9E1D03B3E2C0}"/>
              </a:ext>
            </a:extLst>
          </p:cNvPr>
          <p:cNvSpPr>
            <a:spLocks noGrp="1"/>
          </p:cNvSpPr>
          <p:nvPr>
            <p:ph type="pic" sz="quarter" idx="17" hasCustomPrompt="1"/>
          </p:nvPr>
        </p:nvSpPr>
        <p:spPr>
          <a:xfrm>
            <a:off x="7387671" y="5662246"/>
            <a:ext cx="1974751" cy="663942"/>
          </a:xfrm>
          <a:prstGeom prst="rect">
            <a:avLst/>
          </a:prstGeom>
        </p:spPr>
        <p:txBody>
          <a:bodyPr>
            <a:normAutofit/>
          </a:bodyPr>
          <a:lstStyle>
            <a:lvl1pPr marL="0" marR="0" indent="0" algn="l" defTabSz="914171" rtl="0" eaLnBrk="1" fontAlgn="auto" latinLnBrk="0" hangingPunct="1">
              <a:lnSpc>
                <a:spcPct val="90000"/>
              </a:lnSpc>
              <a:spcBef>
                <a:spcPts val="0"/>
              </a:spcBef>
              <a:spcAft>
                <a:spcPts val="1600"/>
              </a:spcAft>
              <a:buClr>
                <a:schemeClr val="accent1"/>
              </a:buClr>
              <a:buSzTx/>
              <a:buFont typeface="Arial" panose="020B0604020202020204" pitchFamily="34" charset="0"/>
              <a:buChar char="​"/>
              <a:tabLst/>
              <a:defRPr lang="en-US" sz="800" kern="1200" dirty="0">
                <a:solidFill>
                  <a:srgbClr val="222C57"/>
                </a:solidFill>
                <a:latin typeface="+mn-lt"/>
                <a:ea typeface="+mn-ea"/>
                <a:cs typeface="+mn-cs"/>
              </a:defRPr>
            </a:lvl1pPr>
          </a:lstStyle>
          <a:p>
            <a:pPr marL="0" marR="0" lvl="0" indent="0" algn="l" defTabSz="914171" rtl="0" eaLnBrk="1" fontAlgn="auto" latinLnBrk="0" hangingPunct="1">
              <a:lnSpc>
                <a:spcPct val="90000"/>
              </a:lnSpc>
              <a:spcBef>
                <a:spcPts val="0"/>
              </a:spcBef>
              <a:spcAft>
                <a:spcPts val="1600"/>
              </a:spcAft>
              <a:buClr>
                <a:schemeClr val="accent1"/>
              </a:buClr>
              <a:buSzTx/>
              <a:buFont typeface="Arial" panose="020B0604020202020204" pitchFamily="34" charset="0"/>
              <a:buChar char="​"/>
              <a:tabLst/>
              <a:defRPr/>
            </a:pPr>
            <a:r>
              <a:rPr lang="en-US" dirty="0"/>
              <a:t>Insert logo here</a:t>
            </a:r>
          </a:p>
          <a:p>
            <a:endParaRPr lang="en-GB" dirty="0"/>
          </a:p>
        </p:txBody>
      </p:sp>
      <p:sp>
        <p:nvSpPr>
          <p:cNvPr id="10" name="Picture Placeholder 2">
            <a:extLst>
              <a:ext uri="{FF2B5EF4-FFF2-40B4-BE49-F238E27FC236}">
                <a16:creationId xmlns:a16="http://schemas.microsoft.com/office/drawing/2014/main" id="{EEEB8387-2B20-4563-BC20-774568E04E48}"/>
              </a:ext>
            </a:extLst>
          </p:cNvPr>
          <p:cNvSpPr>
            <a:spLocks noGrp="1"/>
          </p:cNvSpPr>
          <p:nvPr>
            <p:ph type="pic" sz="quarter" idx="18" hasCustomPrompt="1"/>
          </p:nvPr>
        </p:nvSpPr>
        <p:spPr>
          <a:xfrm>
            <a:off x="9686887" y="5662246"/>
            <a:ext cx="1974751" cy="663942"/>
          </a:xfrm>
          <a:prstGeom prst="rect">
            <a:avLst/>
          </a:prstGeom>
        </p:spPr>
        <p:txBody>
          <a:bodyPr>
            <a:normAutofit/>
          </a:bodyPr>
          <a:lstStyle>
            <a:lvl1pPr marL="0" marR="0" indent="0" algn="l" defTabSz="914171" rtl="0" eaLnBrk="1" fontAlgn="auto" latinLnBrk="0" hangingPunct="1">
              <a:lnSpc>
                <a:spcPct val="90000"/>
              </a:lnSpc>
              <a:spcBef>
                <a:spcPts val="0"/>
              </a:spcBef>
              <a:spcAft>
                <a:spcPts val="1600"/>
              </a:spcAft>
              <a:buClr>
                <a:schemeClr val="accent1"/>
              </a:buClr>
              <a:buSzTx/>
              <a:buFont typeface="Arial" panose="020B0604020202020204" pitchFamily="34" charset="0"/>
              <a:buChar char="​"/>
              <a:tabLst/>
              <a:defRPr lang="en-US" sz="800" kern="1200" dirty="0">
                <a:solidFill>
                  <a:srgbClr val="222C57"/>
                </a:solidFill>
                <a:latin typeface="+mn-lt"/>
                <a:ea typeface="+mn-ea"/>
                <a:cs typeface="+mn-cs"/>
              </a:defRPr>
            </a:lvl1pPr>
          </a:lstStyle>
          <a:p>
            <a:pPr marL="0" marR="0" lvl="0" indent="0" algn="l" defTabSz="914171" rtl="0" eaLnBrk="1" fontAlgn="auto" latinLnBrk="0" hangingPunct="1">
              <a:lnSpc>
                <a:spcPct val="90000"/>
              </a:lnSpc>
              <a:spcBef>
                <a:spcPts val="0"/>
              </a:spcBef>
              <a:spcAft>
                <a:spcPts val="1600"/>
              </a:spcAft>
              <a:buClr>
                <a:schemeClr val="accent1"/>
              </a:buClr>
              <a:buSzTx/>
              <a:buFont typeface="Arial" panose="020B0604020202020204" pitchFamily="34" charset="0"/>
              <a:buChar char="​"/>
              <a:tabLst/>
              <a:defRPr/>
            </a:pPr>
            <a:r>
              <a:rPr lang="en-US" dirty="0"/>
              <a:t>Insert logo here</a:t>
            </a:r>
          </a:p>
          <a:p>
            <a:endParaRPr lang="en-GB" dirty="0"/>
          </a:p>
        </p:txBody>
      </p:sp>
    </p:spTree>
    <p:extLst>
      <p:ext uri="{BB962C8B-B14F-4D97-AF65-F5344CB8AC3E}">
        <p14:creationId xmlns:p14="http://schemas.microsoft.com/office/powerpoint/2010/main" val="270315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18607" y="1825625"/>
            <a:ext cx="1113829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GB"/>
              <a:t>Footer text</a:t>
            </a:r>
          </a:p>
        </p:txBody>
      </p:sp>
      <p:sp>
        <p:nvSpPr>
          <p:cNvPr id="6" name="Slide Number Placeholder 5"/>
          <p:cNvSpPr>
            <a:spLocks noGrp="1"/>
          </p:cNvSpPr>
          <p:nvPr>
            <p:ph type="sldNum" sz="quarter" idx="12"/>
          </p:nvPr>
        </p:nvSpPr>
        <p:spPr/>
        <p:txBody>
          <a:bodyPr/>
          <a:lstStyle/>
          <a:p>
            <a:fld id="{7354CB0E-1A92-43D2-B5ED-FE98F63B0344}" type="slidenum">
              <a:rPr lang="en-GB" smtClean="0"/>
              <a:t>‹#›</a:t>
            </a:fld>
            <a:endParaRPr lang="en-GB"/>
          </a:p>
        </p:txBody>
      </p:sp>
    </p:spTree>
    <p:extLst>
      <p:ext uri="{BB962C8B-B14F-4D97-AF65-F5344CB8AC3E}">
        <p14:creationId xmlns:p14="http://schemas.microsoft.com/office/powerpoint/2010/main" val="19681457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17"/>
        <p:cNvGrpSpPr/>
        <p:nvPr/>
      </p:nvGrpSpPr>
      <p:grpSpPr>
        <a:xfrm>
          <a:off x="0" y="0"/>
          <a:ext cx="0" cy="0"/>
          <a:chOff x="0" y="0"/>
          <a:chExt cx="0" cy="0"/>
        </a:xfrm>
      </p:grpSpPr>
      <p:sp>
        <p:nvSpPr>
          <p:cNvPr id="18" name="Google Shape;18;p47"/>
          <p:cNvSpPr txBox="1">
            <a:spLocks noGrp="1"/>
          </p:cNvSpPr>
          <p:nvPr>
            <p:ph type="body" idx="1"/>
          </p:nvPr>
        </p:nvSpPr>
        <p:spPr>
          <a:xfrm>
            <a:off x="651000" y="1494000"/>
            <a:ext cx="10931400" cy="4802400"/>
          </a:xfrm>
          <a:prstGeom prst="rect">
            <a:avLst/>
          </a:prstGeom>
          <a:noFill/>
          <a:ln>
            <a:noFill/>
          </a:ln>
        </p:spPr>
        <p:txBody>
          <a:bodyPr spcFirstLastPara="1" wrap="square" lIns="45700" tIns="45700" rIns="45700" bIns="45700" anchor="t" anchorCtr="0">
            <a:normAutofit/>
          </a:bodyPr>
          <a:lstStyle>
            <a:lvl1pPr marL="457200" lvl="0" indent="-381000" algn="l">
              <a:lnSpc>
                <a:spcPct val="100000"/>
              </a:lnSpc>
              <a:spcBef>
                <a:spcPts val="700"/>
              </a:spcBef>
              <a:spcAft>
                <a:spcPts val="0"/>
              </a:spcAft>
              <a:buClr>
                <a:srgbClr val="808080"/>
              </a:buClr>
              <a:buSzPts val="2400"/>
              <a:buChar char="•"/>
              <a:defRPr sz="2400"/>
            </a:lvl1pPr>
            <a:lvl2pPr marL="914400" lvl="1" indent="-381000" algn="l">
              <a:lnSpc>
                <a:spcPct val="100000"/>
              </a:lnSpc>
              <a:spcBef>
                <a:spcPts val="700"/>
              </a:spcBef>
              <a:spcAft>
                <a:spcPts val="0"/>
              </a:spcAft>
              <a:buClr>
                <a:srgbClr val="808080"/>
              </a:buClr>
              <a:buSzPts val="2400"/>
              <a:buChar char="–"/>
              <a:defRPr sz="2400"/>
            </a:lvl2pPr>
            <a:lvl3pPr marL="1371600" lvl="2" indent="-381000" algn="l">
              <a:lnSpc>
                <a:spcPct val="100000"/>
              </a:lnSpc>
              <a:spcBef>
                <a:spcPts val="700"/>
              </a:spcBef>
              <a:spcAft>
                <a:spcPts val="0"/>
              </a:spcAft>
              <a:buClr>
                <a:srgbClr val="808080"/>
              </a:buClr>
              <a:buSzPts val="2400"/>
              <a:buChar char="•"/>
              <a:defRPr sz="2400"/>
            </a:lvl3pPr>
            <a:lvl4pPr marL="1828800" lvl="3" indent="-381000" algn="l">
              <a:lnSpc>
                <a:spcPct val="100000"/>
              </a:lnSpc>
              <a:spcBef>
                <a:spcPts val="700"/>
              </a:spcBef>
              <a:spcAft>
                <a:spcPts val="0"/>
              </a:spcAft>
              <a:buClr>
                <a:srgbClr val="808080"/>
              </a:buClr>
              <a:buSzPts val="2400"/>
              <a:buChar char="–"/>
              <a:defRPr sz="2400"/>
            </a:lvl4pPr>
            <a:lvl5pPr marL="2286000" lvl="4" indent="-381000" algn="l">
              <a:lnSpc>
                <a:spcPct val="100000"/>
              </a:lnSpc>
              <a:spcBef>
                <a:spcPts val="700"/>
              </a:spcBef>
              <a:spcAft>
                <a:spcPts val="0"/>
              </a:spcAft>
              <a:buClr>
                <a:srgbClr val="808080"/>
              </a:buClr>
              <a:buSzPts val="2400"/>
              <a:buChar char="»"/>
              <a:defRPr sz="2400"/>
            </a:lvl5pPr>
            <a:lvl6pPr marL="2743200" lvl="5" indent="-342900" algn="l">
              <a:lnSpc>
                <a:spcPct val="100000"/>
              </a:lnSpc>
              <a:spcBef>
                <a:spcPts val="700"/>
              </a:spcBef>
              <a:spcAft>
                <a:spcPts val="0"/>
              </a:spcAft>
              <a:buClr>
                <a:srgbClr val="808080"/>
              </a:buClr>
              <a:buSzPts val="1800"/>
              <a:buChar char="•"/>
              <a:defRPr/>
            </a:lvl6pPr>
            <a:lvl7pPr marL="3200400" lvl="6" indent="-342900" algn="l">
              <a:lnSpc>
                <a:spcPct val="100000"/>
              </a:lnSpc>
              <a:spcBef>
                <a:spcPts val="700"/>
              </a:spcBef>
              <a:spcAft>
                <a:spcPts val="0"/>
              </a:spcAft>
              <a:buClr>
                <a:srgbClr val="808080"/>
              </a:buClr>
              <a:buSzPts val="1800"/>
              <a:buChar char="•"/>
              <a:defRPr/>
            </a:lvl7pPr>
            <a:lvl8pPr marL="3657600" lvl="7" indent="-342900" algn="l">
              <a:lnSpc>
                <a:spcPct val="100000"/>
              </a:lnSpc>
              <a:spcBef>
                <a:spcPts val="700"/>
              </a:spcBef>
              <a:spcAft>
                <a:spcPts val="0"/>
              </a:spcAft>
              <a:buClr>
                <a:srgbClr val="808080"/>
              </a:buClr>
              <a:buSzPts val="1800"/>
              <a:buChar char="•"/>
              <a:defRPr/>
            </a:lvl8pPr>
            <a:lvl9pPr marL="4114800" lvl="8" indent="-342900" algn="l">
              <a:lnSpc>
                <a:spcPct val="100000"/>
              </a:lnSpc>
              <a:spcBef>
                <a:spcPts val="700"/>
              </a:spcBef>
              <a:spcAft>
                <a:spcPts val="0"/>
              </a:spcAft>
              <a:buClr>
                <a:srgbClr val="808080"/>
              </a:buClr>
              <a:buSzPts val="1800"/>
              <a:buChar char="•"/>
              <a:defRPr/>
            </a:lvl9pPr>
          </a:lstStyle>
          <a:p>
            <a:endParaRPr/>
          </a:p>
        </p:txBody>
      </p:sp>
      <p:sp>
        <p:nvSpPr>
          <p:cNvPr id="19" name="Google Shape;19;p47"/>
          <p:cNvSpPr txBox="1">
            <a:spLocks noGrp="1"/>
          </p:cNvSpPr>
          <p:nvPr>
            <p:ph type="title"/>
          </p:nvPr>
        </p:nvSpPr>
        <p:spPr>
          <a:xfrm>
            <a:off x="142875" y="71438"/>
            <a:ext cx="8353425" cy="1125537"/>
          </a:xfrm>
          <a:prstGeom prst="rect">
            <a:avLst/>
          </a:prstGeom>
          <a:noFill/>
          <a:ln>
            <a:noFill/>
          </a:ln>
        </p:spPr>
        <p:txBody>
          <a:bodyPr spcFirstLastPara="1" wrap="square" lIns="45700" tIns="45700" rIns="45700"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47"/>
          <p:cNvSpPr txBox="1">
            <a:spLocks noGrp="1"/>
          </p:cNvSpPr>
          <p:nvPr>
            <p:ph type="sldNum" idx="12"/>
          </p:nvPr>
        </p:nvSpPr>
        <p:spPr>
          <a:xfrm>
            <a:off x="8737600" y="6400800"/>
            <a:ext cx="2844800" cy="276225"/>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180635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4"/>
        <p:cNvGrpSpPr/>
        <p:nvPr/>
      </p:nvGrpSpPr>
      <p:grpSpPr>
        <a:xfrm>
          <a:off x="0" y="0"/>
          <a:ext cx="0" cy="0"/>
          <a:chOff x="0" y="0"/>
          <a:chExt cx="0" cy="0"/>
        </a:xfrm>
      </p:grpSpPr>
      <p:sp>
        <p:nvSpPr>
          <p:cNvPr id="25" name="Google Shape;25;p49"/>
          <p:cNvSpPr txBox="1">
            <a:spLocks noGrp="1"/>
          </p:cNvSpPr>
          <p:nvPr>
            <p:ph type="body" idx="1"/>
          </p:nvPr>
        </p:nvSpPr>
        <p:spPr>
          <a:xfrm>
            <a:off x="666200" y="1501200"/>
            <a:ext cx="5249801" cy="4802400"/>
          </a:xfrm>
          <a:prstGeom prst="rect">
            <a:avLst/>
          </a:prstGeom>
          <a:noFill/>
          <a:ln>
            <a:noFill/>
          </a:ln>
        </p:spPr>
        <p:txBody>
          <a:bodyPr spcFirstLastPara="1" wrap="square" lIns="45700" tIns="45700" rIns="45700" bIns="45700" anchor="t" anchorCtr="0">
            <a:noAutofit/>
          </a:bodyPr>
          <a:lstStyle>
            <a:lvl1pPr marL="457200" lvl="0" indent="-381000" algn="l">
              <a:lnSpc>
                <a:spcPct val="100000"/>
              </a:lnSpc>
              <a:spcBef>
                <a:spcPts val="600"/>
              </a:spcBef>
              <a:spcAft>
                <a:spcPts val="0"/>
              </a:spcAft>
              <a:buClr>
                <a:srgbClr val="808080"/>
              </a:buClr>
              <a:buSzPts val="2400"/>
              <a:buChar char="•"/>
              <a:defRPr sz="2400"/>
            </a:lvl1pPr>
            <a:lvl2pPr marL="914400" lvl="1" indent="-381000" algn="l">
              <a:lnSpc>
                <a:spcPct val="100000"/>
              </a:lnSpc>
              <a:spcBef>
                <a:spcPts val="600"/>
              </a:spcBef>
              <a:spcAft>
                <a:spcPts val="0"/>
              </a:spcAft>
              <a:buClr>
                <a:srgbClr val="808080"/>
              </a:buClr>
              <a:buSzPts val="2400"/>
              <a:buChar char="–"/>
              <a:defRPr sz="2400"/>
            </a:lvl2pPr>
            <a:lvl3pPr marL="1371600" lvl="2" indent="-381000" algn="l">
              <a:lnSpc>
                <a:spcPct val="100000"/>
              </a:lnSpc>
              <a:spcBef>
                <a:spcPts val="600"/>
              </a:spcBef>
              <a:spcAft>
                <a:spcPts val="0"/>
              </a:spcAft>
              <a:buClr>
                <a:srgbClr val="808080"/>
              </a:buClr>
              <a:buSzPts val="2400"/>
              <a:buChar char="•"/>
              <a:defRPr sz="2400"/>
            </a:lvl3pPr>
            <a:lvl4pPr marL="1828800" lvl="3" indent="-381000" algn="l">
              <a:lnSpc>
                <a:spcPct val="100000"/>
              </a:lnSpc>
              <a:spcBef>
                <a:spcPts val="600"/>
              </a:spcBef>
              <a:spcAft>
                <a:spcPts val="0"/>
              </a:spcAft>
              <a:buClr>
                <a:srgbClr val="808080"/>
              </a:buClr>
              <a:buSzPts val="2400"/>
              <a:buChar char="–"/>
              <a:defRPr sz="2400"/>
            </a:lvl4pPr>
            <a:lvl5pPr marL="2286000" lvl="4" indent="-381000" algn="l">
              <a:lnSpc>
                <a:spcPct val="100000"/>
              </a:lnSpc>
              <a:spcBef>
                <a:spcPts val="600"/>
              </a:spcBef>
              <a:spcAft>
                <a:spcPts val="0"/>
              </a:spcAft>
              <a:buClr>
                <a:srgbClr val="808080"/>
              </a:buClr>
              <a:buSzPts val="2400"/>
              <a:buChar char="»"/>
              <a:defRPr sz="2400"/>
            </a:lvl5pPr>
            <a:lvl6pPr marL="2743200" lvl="5" indent="-342900" algn="l">
              <a:lnSpc>
                <a:spcPct val="100000"/>
              </a:lnSpc>
              <a:spcBef>
                <a:spcPts val="700"/>
              </a:spcBef>
              <a:spcAft>
                <a:spcPts val="0"/>
              </a:spcAft>
              <a:buClr>
                <a:srgbClr val="808080"/>
              </a:buClr>
              <a:buSzPts val="1800"/>
              <a:buChar char="•"/>
              <a:defRPr/>
            </a:lvl6pPr>
            <a:lvl7pPr marL="3200400" lvl="6" indent="-342900" algn="l">
              <a:lnSpc>
                <a:spcPct val="100000"/>
              </a:lnSpc>
              <a:spcBef>
                <a:spcPts val="700"/>
              </a:spcBef>
              <a:spcAft>
                <a:spcPts val="0"/>
              </a:spcAft>
              <a:buClr>
                <a:srgbClr val="808080"/>
              </a:buClr>
              <a:buSzPts val="1800"/>
              <a:buChar char="•"/>
              <a:defRPr/>
            </a:lvl7pPr>
            <a:lvl8pPr marL="3657600" lvl="7" indent="-342900" algn="l">
              <a:lnSpc>
                <a:spcPct val="100000"/>
              </a:lnSpc>
              <a:spcBef>
                <a:spcPts val="700"/>
              </a:spcBef>
              <a:spcAft>
                <a:spcPts val="0"/>
              </a:spcAft>
              <a:buClr>
                <a:srgbClr val="808080"/>
              </a:buClr>
              <a:buSzPts val="1800"/>
              <a:buChar char="•"/>
              <a:defRPr/>
            </a:lvl8pPr>
            <a:lvl9pPr marL="4114800" lvl="8" indent="-342900" algn="l">
              <a:lnSpc>
                <a:spcPct val="100000"/>
              </a:lnSpc>
              <a:spcBef>
                <a:spcPts val="700"/>
              </a:spcBef>
              <a:spcAft>
                <a:spcPts val="0"/>
              </a:spcAft>
              <a:buClr>
                <a:srgbClr val="808080"/>
              </a:buClr>
              <a:buSzPts val="1800"/>
              <a:buChar char="•"/>
              <a:defRPr/>
            </a:lvl9pPr>
          </a:lstStyle>
          <a:p>
            <a:endParaRPr/>
          </a:p>
        </p:txBody>
      </p:sp>
      <p:sp>
        <p:nvSpPr>
          <p:cNvPr id="26" name="Google Shape;26;p49"/>
          <p:cNvSpPr txBox="1">
            <a:spLocks noGrp="1"/>
          </p:cNvSpPr>
          <p:nvPr>
            <p:ph type="body" idx="2"/>
          </p:nvPr>
        </p:nvSpPr>
        <p:spPr>
          <a:xfrm>
            <a:off x="6275388" y="1501200"/>
            <a:ext cx="5249862" cy="4802763"/>
          </a:xfrm>
          <a:prstGeom prst="rect">
            <a:avLst/>
          </a:prstGeom>
          <a:noFill/>
          <a:ln>
            <a:noFill/>
          </a:ln>
        </p:spPr>
        <p:txBody>
          <a:bodyPr spcFirstLastPara="1" wrap="square" lIns="45700" tIns="45700" rIns="45700" bIns="45700" anchor="t" anchorCtr="0">
            <a:noAutofit/>
          </a:bodyPr>
          <a:lstStyle>
            <a:lvl1pPr marL="457200" lvl="0" indent="-381000" algn="l">
              <a:lnSpc>
                <a:spcPct val="100000"/>
              </a:lnSpc>
              <a:spcBef>
                <a:spcPts val="700"/>
              </a:spcBef>
              <a:spcAft>
                <a:spcPts val="0"/>
              </a:spcAft>
              <a:buClr>
                <a:srgbClr val="808080"/>
              </a:buClr>
              <a:buSzPts val="2400"/>
              <a:buChar char="•"/>
              <a:defRPr sz="2400"/>
            </a:lvl1pPr>
            <a:lvl2pPr marL="914400" lvl="1" indent="-381000" algn="l">
              <a:lnSpc>
                <a:spcPct val="100000"/>
              </a:lnSpc>
              <a:spcBef>
                <a:spcPts val="700"/>
              </a:spcBef>
              <a:spcAft>
                <a:spcPts val="0"/>
              </a:spcAft>
              <a:buClr>
                <a:srgbClr val="808080"/>
              </a:buClr>
              <a:buSzPts val="2400"/>
              <a:buChar char="–"/>
              <a:defRPr sz="2400"/>
            </a:lvl2pPr>
            <a:lvl3pPr marL="1371600" lvl="2" indent="-381000" algn="l">
              <a:lnSpc>
                <a:spcPct val="100000"/>
              </a:lnSpc>
              <a:spcBef>
                <a:spcPts val="700"/>
              </a:spcBef>
              <a:spcAft>
                <a:spcPts val="0"/>
              </a:spcAft>
              <a:buClr>
                <a:srgbClr val="808080"/>
              </a:buClr>
              <a:buSzPts val="2400"/>
              <a:buChar char="•"/>
              <a:defRPr sz="2400"/>
            </a:lvl3pPr>
            <a:lvl4pPr marL="1828800" lvl="3" indent="-381000" algn="l">
              <a:lnSpc>
                <a:spcPct val="100000"/>
              </a:lnSpc>
              <a:spcBef>
                <a:spcPts val="700"/>
              </a:spcBef>
              <a:spcAft>
                <a:spcPts val="0"/>
              </a:spcAft>
              <a:buClr>
                <a:srgbClr val="808080"/>
              </a:buClr>
              <a:buSzPts val="2400"/>
              <a:buChar char="–"/>
              <a:defRPr sz="2400"/>
            </a:lvl4pPr>
            <a:lvl5pPr marL="2286000" lvl="4" indent="-381000" algn="l">
              <a:lnSpc>
                <a:spcPct val="100000"/>
              </a:lnSpc>
              <a:spcBef>
                <a:spcPts val="700"/>
              </a:spcBef>
              <a:spcAft>
                <a:spcPts val="0"/>
              </a:spcAft>
              <a:buClr>
                <a:srgbClr val="808080"/>
              </a:buClr>
              <a:buSzPts val="2400"/>
              <a:buChar char="»"/>
              <a:defRPr sz="2400"/>
            </a:lvl5pPr>
            <a:lvl6pPr marL="2743200" lvl="5" indent="-342900" algn="l">
              <a:lnSpc>
                <a:spcPct val="100000"/>
              </a:lnSpc>
              <a:spcBef>
                <a:spcPts val="700"/>
              </a:spcBef>
              <a:spcAft>
                <a:spcPts val="0"/>
              </a:spcAft>
              <a:buClr>
                <a:srgbClr val="808080"/>
              </a:buClr>
              <a:buSzPts val="1800"/>
              <a:buChar char="•"/>
              <a:defRPr/>
            </a:lvl6pPr>
            <a:lvl7pPr marL="3200400" lvl="6" indent="-342900" algn="l">
              <a:lnSpc>
                <a:spcPct val="100000"/>
              </a:lnSpc>
              <a:spcBef>
                <a:spcPts val="700"/>
              </a:spcBef>
              <a:spcAft>
                <a:spcPts val="0"/>
              </a:spcAft>
              <a:buClr>
                <a:srgbClr val="808080"/>
              </a:buClr>
              <a:buSzPts val="1800"/>
              <a:buChar char="•"/>
              <a:defRPr/>
            </a:lvl7pPr>
            <a:lvl8pPr marL="3657600" lvl="7" indent="-342900" algn="l">
              <a:lnSpc>
                <a:spcPct val="100000"/>
              </a:lnSpc>
              <a:spcBef>
                <a:spcPts val="700"/>
              </a:spcBef>
              <a:spcAft>
                <a:spcPts val="0"/>
              </a:spcAft>
              <a:buClr>
                <a:srgbClr val="808080"/>
              </a:buClr>
              <a:buSzPts val="1800"/>
              <a:buChar char="•"/>
              <a:defRPr/>
            </a:lvl8pPr>
            <a:lvl9pPr marL="4114800" lvl="8" indent="-342900" algn="l">
              <a:lnSpc>
                <a:spcPct val="100000"/>
              </a:lnSpc>
              <a:spcBef>
                <a:spcPts val="700"/>
              </a:spcBef>
              <a:spcAft>
                <a:spcPts val="0"/>
              </a:spcAft>
              <a:buClr>
                <a:srgbClr val="808080"/>
              </a:buClr>
              <a:buSzPts val="1800"/>
              <a:buChar char="•"/>
              <a:defRPr/>
            </a:lvl9pPr>
          </a:lstStyle>
          <a:p>
            <a:endParaRPr/>
          </a:p>
        </p:txBody>
      </p:sp>
      <p:sp>
        <p:nvSpPr>
          <p:cNvPr id="27" name="Google Shape;27;p49"/>
          <p:cNvSpPr txBox="1">
            <a:spLocks noGrp="1"/>
          </p:cNvSpPr>
          <p:nvPr>
            <p:ph type="title"/>
          </p:nvPr>
        </p:nvSpPr>
        <p:spPr>
          <a:xfrm>
            <a:off x="142875" y="71438"/>
            <a:ext cx="8353425" cy="1125537"/>
          </a:xfrm>
          <a:prstGeom prst="rect">
            <a:avLst/>
          </a:prstGeom>
          <a:noFill/>
          <a:ln>
            <a:noFill/>
          </a:ln>
        </p:spPr>
        <p:txBody>
          <a:bodyPr spcFirstLastPara="1" wrap="square" lIns="45700" tIns="45700" rIns="45700"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49"/>
          <p:cNvSpPr txBox="1">
            <a:spLocks noGrp="1"/>
          </p:cNvSpPr>
          <p:nvPr>
            <p:ph type="sldNum" idx="12"/>
          </p:nvPr>
        </p:nvSpPr>
        <p:spPr>
          <a:xfrm>
            <a:off x="8737600" y="6400800"/>
            <a:ext cx="2844800" cy="276225"/>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3555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29"/>
        <p:cNvGrpSpPr/>
        <p:nvPr/>
      </p:nvGrpSpPr>
      <p:grpSpPr>
        <a:xfrm>
          <a:off x="0" y="0"/>
          <a:ext cx="0" cy="0"/>
          <a:chOff x="0" y="0"/>
          <a:chExt cx="0" cy="0"/>
        </a:xfrm>
      </p:grpSpPr>
      <p:sp>
        <p:nvSpPr>
          <p:cNvPr id="30" name="Google Shape;30;p50"/>
          <p:cNvSpPr txBox="1">
            <a:spLocks noGrp="1"/>
          </p:cNvSpPr>
          <p:nvPr>
            <p:ph type="body" idx="1"/>
          </p:nvPr>
        </p:nvSpPr>
        <p:spPr>
          <a:xfrm>
            <a:off x="4746001" y="1539000"/>
            <a:ext cx="6836400" cy="4745188"/>
          </a:xfrm>
          <a:prstGeom prst="rect">
            <a:avLst/>
          </a:prstGeom>
          <a:noFill/>
          <a:ln>
            <a:noFill/>
          </a:ln>
        </p:spPr>
        <p:txBody>
          <a:bodyPr spcFirstLastPara="1" wrap="square" lIns="45700" tIns="45700" rIns="45700" bIns="45700" anchor="t" anchorCtr="0">
            <a:noAutofit/>
          </a:bodyPr>
          <a:lstStyle>
            <a:lvl1pPr marL="457200" lvl="0" indent="-342900" algn="l">
              <a:lnSpc>
                <a:spcPct val="100000"/>
              </a:lnSpc>
              <a:spcBef>
                <a:spcPts val="700"/>
              </a:spcBef>
              <a:spcAft>
                <a:spcPts val="0"/>
              </a:spcAft>
              <a:buClr>
                <a:srgbClr val="808080"/>
              </a:buClr>
              <a:buSzPts val="1800"/>
              <a:buChar char="•"/>
              <a:defRPr/>
            </a:lvl1pPr>
            <a:lvl2pPr marL="914400" lvl="1" indent="-342900" algn="l">
              <a:lnSpc>
                <a:spcPct val="100000"/>
              </a:lnSpc>
              <a:spcBef>
                <a:spcPts val="700"/>
              </a:spcBef>
              <a:spcAft>
                <a:spcPts val="0"/>
              </a:spcAft>
              <a:buClr>
                <a:srgbClr val="808080"/>
              </a:buClr>
              <a:buSzPts val="1800"/>
              <a:buChar char="–"/>
              <a:defRPr/>
            </a:lvl2pPr>
            <a:lvl3pPr marL="1371600" lvl="2" indent="-342900" algn="l">
              <a:lnSpc>
                <a:spcPct val="100000"/>
              </a:lnSpc>
              <a:spcBef>
                <a:spcPts val="700"/>
              </a:spcBef>
              <a:spcAft>
                <a:spcPts val="0"/>
              </a:spcAft>
              <a:buClr>
                <a:srgbClr val="808080"/>
              </a:buClr>
              <a:buSzPts val="1800"/>
              <a:buChar char="•"/>
              <a:defRPr/>
            </a:lvl3pPr>
            <a:lvl4pPr marL="1828800" lvl="3" indent="-342900" algn="l">
              <a:lnSpc>
                <a:spcPct val="100000"/>
              </a:lnSpc>
              <a:spcBef>
                <a:spcPts val="700"/>
              </a:spcBef>
              <a:spcAft>
                <a:spcPts val="0"/>
              </a:spcAft>
              <a:buClr>
                <a:srgbClr val="808080"/>
              </a:buClr>
              <a:buSzPts val="1800"/>
              <a:buChar char="–"/>
              <a:defRPr/>
            </a:lvl4pPr>
            <a:lvl5pPr marL="2286000" lvl="4" indent="-342900" algn="l">
              <a:lnSpc>
                <a:spcPct val="100000"/>
              </a:lnSpc>
              <a:spcBef>
                <a:spcPts val="700"/>
              </a:spcBef>
              <a:spcAft>
                <a:spcPts val="0"/>
              </a:spcAft>
              <a:buClr>
                <a:srgbClr val="808080"/>
              </a:buClr>
              <a:buSzPts val="1800"/>
              <a:buChar char="»"/>
              <a:defRPr/>
            </a:lvl5pPr>
            <a:lvl6pPr marL="2743200" lvl="5" indent="-342900" algn="l">
              <a:lnSpc>
                <a:spcPct val="100000"/>
              </a:lnSpc>
              <a:spcBef>
                <a:spcPts val="700"/>
              </a:spcBef>
              <a:spcAft>
                <a:spcPts val="0"/>
              </a:spcAft>
              <a:buClr>
                <a:srgbClr val="808080"/>
              </a:buClr>
              <a:buSzPts val="1800"/>
              <a:buChar char="•"/>
              <a:defRPr/>
            </a:lvl6pPr>
            <a:lvl7pPr marL="3200400" lvl="6" indent="-342900" algn="l">
              <a:lnSpc>
                <a:spcPct val="100000"/>
              </a:lnSpc>
              <a:spcBef>
                <a:spcPts val="700"/>
              </a:spcBef>
              <a:spcAft>
                <a:spcPts val="0"/>
              </a:spcAft>
              <a:buClr>
                <a:srgbClr val="808080"/>
              </a:buClr>
              <a:buSzPts val="1800"/>
              <a:buChar char="•"/>
              <a:defRPr/>
            </a:lvl7pPr>
            <a:lvl8pPr marL="3657600" lvl="7" indent="-342900" algn="l">
              <a:lnSpc>
                <a:spcPct val="100000"/>
              </a:lnSpc>
              <a:spcBef>
                <a:spcPts val="700"/>
              </a:spcBef>
              <a:spcAft>
                <a:spcPts val="0"/>
              </a:spcAft>
              <a:buClr>
                <a:srgbClr val="808080"/>
              </a:buClr>
              <a:buSzPts val="1800"/>
              <a:buChar char="•"/>
              <a:defRPr/>
            </a:lvl8pPr>
            <a:lvl9pPr marL="4114800" lvl="8" indent="-342900" algn="l">
              <a:lnSpc>
                <a:spcPct val="100000"/>
              </a:lnSpc>
              <a:spcBef>
                <a:spcPts val="700"/>
              </a:spcBef>
              <a:spcAft>
                <a:spcPts val="0"/>
              </a:spcAft>
              <a:buClr>
                <a:srgbClr val="808080"/>
              </a:buClr>
              <a:buSzPts val="1800"/>
              <a:buChar char="•"/>
              <a:defRPr/>
            </a:lvl9pPr>
          </a:lstStyle>
          <a:p>
            <a:endParaRPr/>
          </a:p>
        </p:txBody>
      </p:sp>
      <p:sp>
        <p:nvSpPr>
          <p:cNvPr id="31" name="Google Shape;31;p50"/>
          <p:cNvSpPr txBox="1">
            <a:spLocks noGrp="1"/>
          </p:cNvSpPr>
          <p:nvPr>
            <p:ph type="title"/>
          </p:nvPr>
        </p:nvSpPr>
        <p:spPr>
          <a:xfrm>
            <a:off x="142875" y="71438"/>
            <a:ext cx="8353425" cy="1125537"/>
          </a:xfrm>
          <a:prstGeom prst="rect">
            <a:avLst/>
          </a:prstGeom>
          <a:noFill/>
          <a:ln>
            <a:noFill/>
          </a:ln>
        </p:spPr>
        <p:txBody>
          <a:bodyPr spcFirstLastPara="1" wrap="square" lIns="45700" tIns="45700" rIns="45700"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0"/>
          <p:cNvSpPr txBox="1">
            <a:spLocks noGrp="1"/>
          </p:cNvSpPr>
          <p:nvPr>
            <p:ph type="body" idx="2"/>
          </p:nvPr>
        </p:nvSpPr>
        <p:spPr>
          <a:xfrm>
            <a:off x="515938" y="1539000"/>
            <a:ext cx="3960812" cy="765175"/>
          </a:xfrm>
          <a:prstGeom prst="rect">
            <a:avLst/>
          </a:prstGeom>
          <a:noFill/>
          <a:ln>
            <a:noFill/>
          </a:ln>
        </p:spPr>
        <p:txBody>
          <a:bodyPr spcFirstLastPara="1" wrap="square" lIns="45700" tIns="45700" rIns="45700" bIns="45700" anchor="t" anchorCtr="0">
            <a:noAutofit/>
          </a:bodyPr>
          <a:lstStyle>
            <a:lvl1pPr marL="457200" lvl="0" indent="-381000" algn="l">
              <a:lnSpc>
                <a:spcPct val="100000"/>
              </a:lnSpc>
              <a:spcBef>
                <a:spcPts val="700"/>
              </a:spcBef>
              <a:spcAft>
                <a:spcPts val="0"/>
              </a:spcAft>
              <a:buClr>
                <a:srgbClr val="808080"/>
              </a:buClr>
              <a:buSzPts val="2400"/>
              <a:buChar char="•"/>
              <a:defRPr/>
            </a:lvl1pPr>
            <a:lvl2pPr marL="914400" lvl="1" indent="-342900" algn="l">
              <a:lnSpc>
                <a:spcPct val="100000"/>
              </a:lnSpc>
              <a:spcBef>
                <a:spcPts val="700"/>
              </a:spcBef>
              <a:spcAft>
                <a:spcPts val="0"/>
              </a:spcAft>
              <a:buClr>
                <a:srgbClr val="808080"/>
              </a:buClr>
              <a:buSzPts val="1800"/>
              <a:buChar char="–"/>
              <a:defRPr/>
            </a:lvl2pPr>
            <a:lvl3pPr marL="1371600" lvl="2" indent="-342900" algn="l">
              <a:lnSpc>
                <a:spcPct val="100000"/>
              </a:lnSpc>
              <a:spcBef>
                <a:spcPts val="700"/>
              </a:spcBef>
              <a:spcAft>
                <a:spcPts val="0"/>
              </a:spcAft>
              <a:buClr>
                <a:srgbClr val="808080"/>
              </a:buClr>
              <a:buSzPts val="1800"/>
              <a:buChar char="•"/>
              <a:defRPr/>
            </a:lvl3pPr>
            <a:lvl4pPr marL="1828800" lvl="3" indent="-342900" algn="l">
              <a:lnSpc>
                <a:spcPct val="100000"/>
              </a:lnSpc>
              <a:spcBef>
                <a:spcPts val="700"/>
              </a:spcBef>
              <a:spcAft>
                <a:spcPts val="0"/>
              </a:spcAft>
              <a:buClr>
                <a:srgbClr val="808080"/>
              </a:buClr>
              <a:buSzPts val="1800"/>
              <a:buChar char="–"/>
              <a:defRPr/>
            </a:lvl4pPr>
            <a:lvl5pPr marL="2286000" lvl="4" indent="-342900" algn="l">
              <a:lnSpc>
                <a:spcPct val="100000"/>
              </a:lnSpc>
              <a:spcBef>
                <a:spcPts val="700"/>
              </a:spcBef>
              <a:spcAft>
                <a:spcPts val="0"/>
              </a:spcAft>
              <a:buClr>
                <a:srgbClr val="808080"/>
              </a:buClr>
              <a:buSzPts val="1800"/>
              <a:buChar char="»"/>
              <a:defRPr/>
            </a:lvl5pPr>
            <a:lvl6pPr marL="2743200" lvl="5" indent="-342900" algn="l">
              <a:lnSpc>
                <a:spcPct val="100000"/>
              </a:lnSpc>
              <a:spcBef>
                <a:spcPts val="700"/>
              </a:spcBef>
              <a:spcAft>
                <a:spcPts val="0"/>
              </a:spcAft>
              <a:buClr>
                <a:srgbClr val="808080"/>
              </a:buClr>
              <a:buSzPts val="1800"/>
              <a:buChar char="•"/>
              <a:defRPr/>
            </a:lvl6pPr>
            <a:lvl7pPr marL="3200400" lvl="6" indent="-342900" algn="l">
              <a:lnSpc>
                <a:spcPct val="100000"/>
              </a:lnSpc>
              <a:spcBef>
                <a:spcPts val="700"/>
              </a:spcBef>
              <a:spcAft>
                <a:spcPts val="0"/>
              </a:spcAft>
              <a:buClr>
                <a:srgbClr val="808080"/>
              </a:buClr>
              <a:buSzPts val="1800"/>
              <a:buChar char="•"/>
              <a:defRPr/>
            </a:lvl7pPr>
            <a:lvl8pPr marL="3657600" lvl="7" indent="-342900" algn="l">
              <a:lnSpc>
                <a:spcPct val="100000"/>
              </a:lnSpc>
              <a:spcBef>
                <a:spcPts val="700"/>
              </a:spcBef>
              <a:spcAft>
                <a:spcPts val="0"/>
              </a:spcAft>
              <a:buClr>
                <a:srgbClr val="808080"/>
              </a:buClr>
              <a:buSzPts val="1800"/>
              <a:buChar char="•"/>
              <a:defRPr/>
            </a:lvl8pPr>
            <a:lvl9pPr marL="4114800" lvl="8" indent="-342900" algn="l">
              <a:lnSpc>
                <a:spcPct val="100000"/>
              </a:lnSpc>
              <a:spcBef>
                <a:spcPts val="700"/>
              </a:spcBef>
              <a:spcAft>
                <a:spcPts val="0"/>
              </a:spcAft>
              <a:buClr>
                <a:srgbClr val="808080"/>
              </a:buClr>
              <a:buSzPts val="1800"/>
              <a:buChar char="•"/>
              <a:defRPr/>
            </a:lvl9pPr>
          </a:lstStyle>
          <a:p>
            <a:endParaRPr/>
          </a:p>
        </p:txBody>
      </p:sp>
      <p:sp>
        <p:nvSpPr>
          <p:cNvPr id="33" name="Google Shape;33;p50"/>
          <p:cNvSpPr txBox="1">
            <a:spLocks noGrp="1"/>
          </p:cNvSpPr>
          <p:nvPr>
            <p:ph type="sldNum" idx="12"/>
          </p:nvPr>
        </p:nvSpPr>
        <p:spPr>
          <a:xfrm>
            <a:off x="8737600" y="6400800"/>
            <a:ext cx="2844800" cy="276225"/>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744591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34"/>
        <p:cNvGrpSpPr/>
        <p:nvPr/>
      </p:nvGrpSpPr>
      <p:grpSpPr>
        <a:xfrm>
          <a:off x="0" y="0"/>
          <a:ext cx="0" cy="0"/>
          <a:chOff x="0" y="0"/>
          <a:chExt cx="0" cy="0"/>
        </a:xfrm>
      </p:grpSpPr>
      <p:sp>
        <p:nvSpPr>
          <p:cNvPr id="35" name="Google Shape;35;p51"/>
          <p:cNvSpPr txBox="1">
            <a:spLocks noGrp="1"/>
          </p:cNvSpPr>
          <p:nvPr>
            <p:ph type="title"/>
          </p:nvPr>
        </p:nvSpPr>
        <p:spPr>
          <a:xfrm>
            <a:off x="142875" y="71438"/>
            <a:ext cx="8353425" cy="1125537"/>
          </a:xfrm>
          <a:prstGeom prst="rect">
            <a:avLst/>
          </a:prstGeom>
          <a:noFill/>
          <a:ln>
            <a:noFill/>
          </a:ln>
        </p:spPr>
        <p:txBody>
          <a:bodyPr spcFirstLastPara="1" wrap="square" lIns="45700" tIns="45700" rIns="45700"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1"/>
          <p:cNvSpPr txBox="1">
            <a:spLocks noGrp="1"/>
          </p:cNvSpPr>
          <p:nvPr>
            <p:ph type="sldNum" idx="12"/>
          </p:nvPr>
        </p:nvSpPr>
        <p:spPr>
          <a:xfrm>
            <a:off x="8737600" y="6400800"/>
            <a:ext cx="2844800" cy="276225"/>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705934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37"/>
        <p:cNvGrpSpPr/>
        <p:nvPr/>
      </p:nvGrpSpPr>
      <p:grpSpPr>
        <a:xfrm>
          <a:off x="0" y="0"/>
          <a:ext cx="0" cy="0"/>
          <a:chOff x="0" y="0"/>
          <a:chExt cx="0" cy="0"/>
        </a:xfrm>
      </p:grpSpPr>
      <p:sp>
        <p:nvSpPr>
          <p:cNvPr id="38" name="Google Shape;38;p52"/>
          <p:cNvSpPr txBox="1">
            <a:spLocks noGrp="1"/>
          </p:cNvSpPr>
          <p:nvPr>
            <p:ph type="body" idx="1"/>
          </p:nvPr>
        </p:nvSpPr>
        <p:spPr>
          <a:xfrm>
            <a:off x="651000" y="1494000"/>
            <a:ext cx="10886400" cy="4802400"/>
          </a:xfrm>
          <a:prstGeom prst="rect">
            <a:avLst/>
          </a:prstGeom>
          <a:noFill/>
          <a:ln>
            <a:noFill/>
          </a:ln>
        </p:spPr>
        <p:txBody>
          <a:bodyPr spcFirstLastPara="1" wrap="square" lIns="45700" tIns="45700" rIns="45700" bIns="45700" anchor="t" anchorCtr="0">
            <a:noAutofit/>
          </a:bodyPr>
          <a:lstStyle>
            <a:lvl1pPr marL="457200" lvl="0" indent="-381000" algn="l">
              <a:lnSpc>
                <a:spcPct val="100000"/>
              </a:lnSpc>
              <a:spcBef>
                <a:spcPts val="700"/>
              </a:spcBef>
              <a:spcAft>
                <a:spcPts val="0"/>
              </a:spcAft>
              <a:buClr>
                <a:srgbClr val="808080"/>
              </a:buClr>
              <a:buSzPts val="2400"/>
              <a:buChar char="•"/>
              <a:defRPr sz="2400"/>
            </a:lvl1pPr>
            <a:lvl2pPr marL="914400" lvl="1" indent="-381000" algn="l">
              <a:lnSpc>
                <a:spcPct val="100000"/>
              </a:lnSpc>
              <a:spcBef>
                <a:spcPts val="700"/>
              </a:spcBef>
              <a:spcAft>
                <a:spcPts val="0"/>
              </a:spcAft>
              <a:buClr>
                <a:srgbClr val="808080"/>
              </a:buClr>
              <a:buSzPts val="2400"/>
              <a:buChar char="–"/>
              <a:defRPr sz="2400"/>
            </a:lvl2pPr>
            <a:lvl3pPr marL="1371600" lvl="2" indent="-381000" algn="l">
              <a:lnSpc>
                <a:spcPct val="100000"/>
              </a:lnSpc>
              <a:spcBef>
                <a:spcPts val="700"/>
              </a:spcBef>
              <a:spcAft>
                <a:spcPts val="0"/>
              </a:spcAft>
              <a:buClr>
                <a:srgbClr val="808080"/>
              </a:buClr>
              <a:buSzPts val="2400"/>
              <a:buChar char="•"/>
              <a:defRPr sz="2400"/>
            </a:lvl3pPr>
            <a:lvl4pPr marL="1828800" lvl="3" indent="-381000" algn="l">
              <a:lnSpc>
                <a:spcPct val="100000"/>
              </a:lnSpc>
              <a:spcBef>
                <a:spcPts val="700"/>
              </a:spcBef>
              <a:spcAft>
                <a:spcPts val="0"/>
              </a:spcAft>
              <a:buClr>
                <a:srgbClr val="808080"/>
              </a:buClr>
              <a:buSzPts val="2400"/>
              <a:buChar char="–"/>
              <a:defRPr sz="2400"/>
            </a:lvl4pPr>
            <a:lvl5pPr marL="2286000" lvl="4" indent="-381000" algn="l">
              <a:lnSpc>
                <a:spcPct val="100000"/>
              </a:lnSpc>
              <a:spcBef>
                <a:spcPts val="700"/>
              </a:spcBef>
              <a:spcAft>
                <a:spcPts val="0"/>
              </a:spcAft>
              <a:buClr>
                <a:srgbClr val="808080"/>
              </a:buClr>
              <a:buSzPts val="2400"/>
              <a:buChar char="»"/>
              <a:defRPr sz="2400"/>
            </a:lvl5pPr>
            <a:lvl6pPr marL="2743200" lvl="5" indent="-342900" algn="l">
              <a:lnSpc>
                <a:spcPct val="100000"/>
              </a:lnSpc>
              <a:spcBef>
                <a:spcPts val="700"/>
              </a:spcBef>
              <a:spcAft>
                <a:spcPts val="0"/>
              </a:spcAft>
              <a:buClr>
                <a:srgbClr val="808080"/>
              </a:buClr>
              <a:buSzPts val="1800"/>
              <a:buChar char="•"/>
              <a:defRPr/>
            </a:lvl6pPr>
            <a:lvl7pPr marL="3200400" lvl="6" indent="-342900" algn="l">
              <a:lnSpc>
                <a:spcPct val="100000"/>
              </a:lnSpc>
              <a:spcBef>
                <a:spcPts val="700"/>
              </a:spcBef>
              <a:spcAft>
                <a:spcPts val="0"/>
              </a:spcAft>
              <a:buClr>
                <a:srgbClr val="808080"/>
              </a:buClr>
              <a:buSzPts val="1800"/>
              <a:buChar char="•"/>
              <a:defRPr/>
            </a:lvl7pPr>
            <a:lvl8pPr marL="3657600" lvl="7" indent="-342900" algn="l">
              <a:lnSpc>
                <a:spcPct val="100000"/>
              </a:lnSpc>
              <a:spcBef>
                <a:spcPts val="700"/>
              </a:spcBef>
              <a:spcAft>
                <a:spcPts val="0"/>
              </a:spcAft>
              <a:buClr>
                <a:srgbClr val="808080"/>
              </a:buClr>
              <a:buSzPts val="1800"/>
              <a:buChar char="•"/>
              <a:defRPr/>
            </a:lvl8pPr>
            <a:lvl9pPr marL="4114800" lvl="8" indent="-342900" algn="l">
              <a:lnSpc>
                <a:spcPct val="100000"/>
              </a:lnSpc>
              <a:spcBef>
                <a:spcPts val="700"/>
              </a:spcBef>
              <a:spcAft>
                <a:spcPts val="0"/>
              </a:spcAft>
              <a:buClr>
                <a:srgbClr val="808080"/>
              </a:buClr>
              <a:buSzPts val="1800"/>
              <a:buChar char="•"/>
              <a:defRPr/>
            </a:lvl9pPr>
          </a:lstStyle>
          <a:p>
            <a:endParaRPr/>
          </a:p>
        </p:txBody>
      </p:sp>
      <p:sp>
        <p:nvSpPr>
          <p:cNvPr id="39" name="Google Shape;39;p52"/>
          <p:cNvSpPr txBox="1">
            <a:spLocks noGrp="1"/>
          </p:cNvSpPr>
          <p:nvPr>
            <p:ph type="title"/>
          </p:nvPr>
        </p:nvSpPr>
        <p:spPr>
          <a:xfrm>
            <a:off x="142875" y="71438"/>
            <a:ext cx="8353425" cy="1125537"/>
          </a:xfrm>
          <a:prstGeom prst="rect">
            <a:avLst/>
          </a:prstGeom>
          <a:noFill/>
          <a:ln>
            <a:noFill/>
          </a:ln>
        </p:spPr>
        <p:txBody>
          <a:bodyPr spcFirstLastPara="1" wrap="square" lIns="45700" tIns="45700" rIns="45700" bIns="45700" anchor="ctr" anchorCtr="0">
            <a:noAutofit/>
          </a:bodyPr>
          <a:lstStyle>
            <a:lvl1pPr lvl="0" algn="l">
              <a:lnSpc>
                <a:spcPct val="100000"/>
              </a:lnSpc>
              <a:spcBef>
                <a:spcPts val="0"/>
              </a:spcBef>
              <a:spcAft>
                <a:spcPts val="0"/>
              </a:spcAft>
              <a:buSzPts val="1400"/>
              <a:buNone/>
              <a:defRPr sz="3600">
                <a:solidFill>
                  <a:srgbClr val="06668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52"/>
          <p:cNvSpPr txBox="1">
            <a:spLocks noGrp="1"/>
          </p:cNvSpPr>
          <p:nvPr>
            <p:ph type="sldNum" idx="12"/>
          </p:nvPr>
        </p:nvSpPr>
        <p:spPr>
          <a:xfrm>
            <a:off x="8737600" y="6400800"/>
            <a:ext cx="2844800" cy="276225"/>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31630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63493-576E-88C8-380F-ABCCC08824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1AFF07-5DBA-963F-269A-1B03046DD9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D16857-B1D5-1351-42CA-DC8CC964A16D}"/>
              </a:ext>
            </a:extLst>
          </p:cNvPr>
          <p:cNvSpPr>
            <a:spLocks noGrp="1"/>
          </p:cNvSpPr>
          <p:nvPr>
            <p:ph type="dt" sz="half" idx="10"/>
          </p:nvPr>
        </p:nvSpPr>
        <p:spPr/>
        <p:txBody>
          <a:bodyPr/>
          <a:lstStyle/>
          <a:p>
            <a:fld id="{E5A7A91C-170E-4A51-9242-5BACA2ACC9D2}" type="datetimeFigureOut">
              <a:rPr lang="en-US" smtClean="0"/>
              <a:t>2/19/2024</a:t>
            </a:fld>
            <a:endParaRPr lang="en-US"/>
          </a:p>
        </p:txBody>
      </p:sp>
      <p:sp>
        <p:nvSpPr>
          <p:cNvPr id="5" name="Footer Placeholder 4">
            <a:extLst>
              <a:ext uri="{FF2B5EF4-FFF2-40B4-BE49-F238E27FC236}">
                <a16:creationId xmlns:a16="http://schemas.microsoft.com/office/drawing/2014/main" id="{ABE2A032-83B3-4BEF-7833-50DF21F5F0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EA6DF1-AB54-6765-12E0-59A03F25247E}"/>
              </a:ext>
            </a:extLst>
          </p:cNvPr>
          <p:cNvSpPr>
            <a:spLocks noGrp="1"/>
          </p:cNvSpPr>
          <p:nvPr>
            <p:ph type="sldNum" sz="quarter" idx="12"/>
          </p:nvPr>
        </p:nvSpPr>
        <p:spPr/>
        <p:txBody>
          <a:bodyPr/>
          <a:lstStyle/>
          <a:p>
            <a:fld id="{EC323C5B-E230-4997-9510-CE4E98CD991A}" type="slidenum">
              <a:rPr lang="en-US" smtClean="0"/>
              <a:t>‹#›</a:t>
            </a:fld>
            <a:endParaRPr lang="en-US"/>
          </a:p>
        </p:txBody>
      </p:sp>
    </p:spTree>
    <p:extLst>
      <p:ext uri="{BB962C8B-B14F-4D97-AF65-F5344CB8AC3E}">
        <p14:creationId xmlns:p14="http://schemas.microsoft.com/office/powerpoint/2010/main" val="20130884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41"/>
        <p:cNvGrpSpPr/>
        <p:nvPr/>
      </p:nvGrpSpPr>
      <p:grpSpPr>
        <a:xfrm>
          <a:off x="0" y="0"/>
          <a:ext cx="0" cy="0"/>
          <a:chOff x="0" y="0"/>
          <a:chExt cx="0" cy="0"/>
        </a:xfrm>
      </p:grpSpPr>
      <p:sp>
        <p:nvSpPr>
          <p:cNvPr id="42" name="Google Shape;42;p53"/>
          <p:cNvSpPr>
            <a:spLocks noGrp="1"/>
          </p:cNvSpPr>
          <p:nvPr>
            <p:ph type="pic" idx="2"/>
          </p:nvPr>
        </p:nvSpPr>
        <p:spPr>
          <a:xfrm>
            <a:off x="695325" y="1449388"/>
            <a:ext cx="10620375" cy="3959225"/>
          </a:xfrm>
          <a:prstGeom prst="rect">
            <a:avLst/>
          </a:prstGeom>
          <a:noFill/>
          <a:ln>
            <a:noFill/>
          </a:ln>
        </p:spPr>
      </p:sp>
      <p:sp>
        <p:nvSpPr>
          <p:cNvPr id="43" name="Google Shape;43;p53"/>
          <p:cNvSpPr txBox="1">
            <a:spLocks noGrp="1"/>
          </p:cNvSpPr>
          <p:nvPr>
            <p:ph type="title"/>
          </p:nvPr>
        </p:nvSpPr>
        <p:spPr>
          <a:xfrm>
            <a:off x="142875" y="71438"/>
            <a:ext cx="8353425" cy="1125537"/>
          </a:xfrm>
          <a:prstGeom prst="rect">
            <a:avLst/>
          </a:prstGeom>
          <a:noFill/>
          <a:ln>
            <a:noFill/>
          </a:ln>
        </p:spPr>
        <p:txBody>
          <a:bodyPr spcFirstLastPara="1" wrap="square" lIns="45700" tIns="45700" rIns="45700"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53"/>
          <p:cNvSpPr txBox="1">
            <a:spLocks noGrp="1"/>
          </p:cNvSpPr>
          <p:nvPr>
            <p:ph type="body" idx="1"/>
          </p:nvPr>
        </p:nvSpPr>
        <p:spPr>
          <a:xfrm>
            <a:off x="2540650" y="5589588"/>
            <a:ext cx="7245350" cy="719137"/>
          </a:xfrm>
          <a:prstGeom prst="rect">
            <a:avLst/>
          </a:prstGeom>
          <a:noFill/>
          <a:ln>
            <a:noFill/>
          </a:ln>
        </p:spPr>
        <p:txBody>
          <a:bodyPr spcFirstLastPara="1" wrap="square" lIns="45700" tIns="45700" rIns="45700" bIns="45700" anchor="t" anchorCtr="0">
            <a:noAutofit/>
          </a:bodyPr>
          <a:lstStyle>
            <a:lvl1pPr marL="457200" lvl="0" indent="-228600" algn="l">
              <a:lnSpc>
                <a:spcPct val="100000"/>
              </a:lnSpc>
              <a:spcBef>
                <a:spcPts val="700"/>
              </a:spcBef>
              <a:spcAft>
                <a:spcPts val="0"/>
              </a:spcAft>
              <a:buClr>
                <a:srgbClr val="808080"/>
              </a:buClr>
              <a:buSzPts val="2400"/>
              <a:buNone/>
              <a:defRPr/>
            </a:lvl1pPr>
            <a:lvl2pPr marL="914400" lvl="1" indent="-342900" algn="l">
              <a:lnSpc>
                <a:spcPct val="100000"/>
              </a:lnSpc>
              <a:spcBef>
                <a:spcPts val="700"/>
              </a:spcBef>
              <a:spcAft>
                <a:spcPts val="0"/>
              </a:spcAft>
              <a:buClr>
                <a:srgbClr val="808080"/>
              </a:buClr>
              <a:buSzPts val="1800"/>
              <a:buChar char="–"/>
              <a:defRPr/>
            </a:lvl2pPr>
            <a:lvl3pPr marL="1371600" lvl="2" indent="-342900" algn="l">
              <a:lnSpc>
                <a:spcPct val="100000"/>
              </a:lnSpc>
              <a:spcBef>
                <a:spcPts val="700"/>
              </a:spcBef>
              <a:spcAft>
                <a:spcPts val="0"/>
              </a:spcAft>
              <a:buClr>
                <a:srgbClr val="808080"/>
              </a:buClr>
              <a:buSzPts val="1800"/>
              <a:buChar char="•"/>
              <a:defRPr/>
            </a:lvl3pPr>
            <a:lvl4pPr marL="1828800" lvl="3" indent="-342900" algn="l">
              <a:lnSpc>
                <a:spcPct val="100000"/>
              </a:lnSpc>
              <a:spcBef>
                <a:spcPts val="700"/>
              </a:spcBef>
              <a:spcAft>
                <a:spcPts val="0"/>
              </a:spcAft>
              <a:buClr>
                <a:srgbClr val="808080"/>
              </a:buClr>
              <a:buSzPts val="1800"/>
              <a:buChar char="–"/>
              <a:defRPr/>
            </a:lvl4pPr>
            <a:lvl5pPr marL="2286000" lvl="4" indent="-342900" algn="l">
              <a:lnSpc>
                <a:spcPct val="100000"/>
              </a:lnSpc>
              <a:spcBef>
                <a:spcPts val="700"/>
              </a:spcBef>
              <a:spcAft>
                <a:spcPts val="0"/>
              </a:spcAft>
              <a:buClr>
                <a:srgbClr val="808080"/>
              </a:buClr>
              <a:buSzPts val="1800"/>
              <a:buChar char="»"/>
              <a:defRPr/>
            </a:lvl5pPr>
            <a:lvl6pPr marL="2743200" lvl="5" indent="-342900" algn="l">
              <a:lnSpc>
                <a:spcPct val="100000"/>
              </a:lnSpc>
              <a:spcBef>
                <a:spcPts val="700"/>
              </a:spcBef>
              <a:spcAft>
                <a:spcPts val="0"/>
              </a:spcAft>
              <a:buClr>
                <a:srgbClr val="808080"/>
              </a:buClr>
              <a:buSzPts val="1800"/>
              <a:buChar char="•"/>
              <a:defRPr/>
            </a:lvl6pPr>
            <a:lvl7pPr marL="3200400" lvl="6" indent="-342900" algn="l">
              <a:lnSpc>
                <a:spcPct val="100000"/>
              </a:lnSpc>
              <a:spcBef>
                <a:spcPts val="700"/>
              </a:spcBef>
              <a:spcAft>
                <a:spcPts val="0"/>
              </a:spcAft>
              <a:buClr>
                <a:srgbClr val="808080"/>
              </a:buClr>
              <a:buSzPts val="1800"/>
              <a:buChar char="•"/>
              <a:defRPr/>
            </a:lvl7pPr>
            <a:lvl8pPr marL="3657600" lvl="7" indent="-342900" algn="l">
              <a:lnSpc>
                <a:spcPct val="100000"/>
              </a:lnSpc>
              <a:spcBef>
                <a:spcPts val="700"/>
              </a:spcBef>
              <a:spcAft>
                <a:spcPts val="0"/>
              </a:spcAft>
              <a:buClr>
                <a:srgbClr val="808080"/>
              </a:buClr>
              <a:buSzPts val="1800"/>
              <a:buChar char="•"/>
              <a:defRPr/>
            </a:lvl8pPr>
            <a:lvl9pPr marL="4114800" lvl="8" indent="-342900" algn="l">
              <a:lnSpc>
                <a:spcPct val="100000"/>
              </a:lnSpc>
              <a:spcBef>
                <a:spcPts val="700"/>
              </a:spcBef>
              <a:spcAft>
                <a:spcPts val="0"/>
              </a:spcAft>
              <a:buClr>
                <a:srgbClr val="808080"/>
              </a:buClr>
              <a:buSzPts val="1800"/>
              <a:buChar char="•"/>
              <a:defRPr/>
            </a:lvl9pPr>
          </a:lstStyle>
          <a:p>
            <a:endParaRPr/>
          </a:p>
        </p:txBody>
      </p:sp>
      <p:sp>
        <p:nvSpPr>
          <p:cNvPr id="45" name="Google Shape;45;p53"/>
          <p:cNvSpPr txBox="1">
            <a:spLocks noGrp="1"/>
          </p:cNvSpPr>
          <p:nvPr>
            <p:ph type="sldNum" idx="12"/>
          </p:nvPr>
        </p:nvSpPr>
        <p:spPr>
          <a:xfrm>
            <a:off x="8737600" y="6400800"/>
            <a:ext cx="2844800" cy="276225"/>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90693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 Full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58F0B1-1EF1-5A40-81EC-66B08E47AB8C}"/>
              </a:ext>
            </a:extLst>
          </p:cNvPr>
          <p:cNvSpPr>
            <a:spLocks noGrp="1"/>
          </p:cNvSpPr>
          <p:nvPr>
            <p:ph type="pic" sz="quarter" idx="10"/>
          </p:nvPr>
        </p:nvSpPr>
        <p:spPr>
          <a:xfrm>
            <a:off x="0" y="0"/>
            <a:ext cx="12193200" cy="6858000"/>
          </a:xfrm>
          <a:solidFill>
            <a:schemeClr val="bg1">
              <a:lumMod val="95000"/>
              <a:alpha val="30000"/>
            </a:schemeClr>
          </a:solidFill>
          <a:ln>
            <a:noFill/>
          </a:ln>
        </p:spPr>
        <p:txBody>
          <a:bodyPr anchor="ctr" anchorCtr="0">
            <a:noAutofit/>
          </a:bodyPr>
          <a:lstStyle>
            <a:lvl1pPr algn="ctr">
              <a:defRPr sz="1000">
                <a:solidFill>
                  <a:schemeClr val="accent2"/>
                </a:solidFill>
                <a:latin typeface="Arial" panose="020B0604020202020204" pitchFamily="34" charset="0"/>
                <a:cs typeface="Arial" panose="020B0604020202020204" pitchFamily="34" charset="0"/>
              </a:defRPr>
            </a:lvl1pPr>
          </a:lstStyle>
          <a:p>
            <a:endParaRPr lang="en-GB"/>
          </a:p>
        </p:txBody>
      </p:sp>
      <p:sp>
        <p:nvSpPr>
          <p:cNvPr id="2" name="Holder 2"/>
          <p:cNvSpPr>
            <a:spLocks noGrp="1"/>
          </p:cNvSpPr>
          <p:nvPr>
            <p:ph type="title"/>
          </p:nvPr>
        </p:nvSpPr>
        <p:spPr>
          <a:xfrm>
            <a:off x="450000" y="468000"/>
            <a:ext cx="5652000" cy="763080"/>
          </a:xfrm>
        </p:spPr>
        <p:txBody>
          <a:bodyPr lIns="0" tIns="0" rIns="0" bIns="108000"/>
          <a:lstStyle>
            <a:lvl1pPr>
              <a:lnSpc>
                <a:spcPct val="85000"/>
              </a:lnSpc>
              <a:defRPr sz="5000" b="1" i="0" spc="-50" baseline="0">
                <a:solidFill>
                  <a:schemeClr val="tx2"/>
                </a:solidFill>
                <a:latin typeface="Arial"/>
                <a:cs typeface="Arial"/>
              </a:defRPr>
            </a:lvl1pPr>
          </a:lstStyle>
          <a:p>
            <a:endParaRPr/>
          </a:p>
        </p:txBody>
      </p:sp>
      <p:sp>
        <p:nvSpPr>
          <p:cNvPr id="3" name="Holder 3"/>
          <p:cNvSpPr>
            <a:spLocks noGrp="1"/>
          </p:cNvSpPr>
          <p:nvPr>
            <p:ph type="ftr" sz="quarter" idx="5"/>
          </p:nvPr>
        </p:nvSpPr>
        <p:spPr>
          <a:xfrm>
            <a:off x="432000" y="6484784"/>
            <a:ext cx="2635250" cy="123111"/>
          </a:xfrm>
        </p:spPr>
        <p:txBody>
          <a:bodyPr lIns="0" tIns="0" rIns="0" bIns="0" anchor="b" anchorCtr="0"/>
          <a:lstStyle>
            <a:lvl1pPr>
              <a:defRPr sz="800" b="0" i="0">
                <a:solidFill>
                  <a:srgbClr val="050540"/>
                </a:solidFill>
                <a:latin typeface="Arial"/>
                <a:cs typeface="Arial"/>
              </a:defRPr>
            </a:lvl1pPr>
          </a:lstStyle>
          <a:p>
            <a:pPr marL="12700">
              <a:lnSpc>
                <a:spcPct val="100000"/>
              </a:lnSpc>
              <a:spcBef>
                <a:spcPts val="25"/>
              </a:spcBef>
            </a:pPr>
            <a:r>
              <a:t>Change your</a:t>
            </a:r>
            <a:r>
              <a:rPr spc="-5"/>
              <a:t> </a:t>
            </a:r>
            <a:r>
              <a:t>presentation</a:t>
            </a:r>
            <a:r>
              <a:rPr spc="5"/>
              <a:t> </a:t>
            </a:r>
            <a:r>
              <a:rPr spc="-5"/>
              <a:t>title</a:t>
            </a:r>
            <a:r>
              <a:rPr spc="5"/>
              <a:t> </a:t>
            </a:r>
            <a:r>
              <a:rPr spc="-5"/>
              <a:t>in</a:t>
            </a:r>
            <a:r>
              <a:rPr spc="5"/>
              <a:t> </a:t>
            </a:r>
            <a:r>
              <a:t>Header</a:t>
            </a:r>
            <a:r>
              <a:rPr spc="-5"/>
              <a:t> </a:t>
            </a:r>
            <a:r>
              <a:t>&amp;</a:t>
            </a:r>
            <a:r>
              <a:rPr spc="5"/>
              <a:t> </a:t>
            </a:r>
            <a:r>
              <a:t>Footer</a:t>
            </a:r>
            <a:r>
              <a:rPr spc="-5"/>
              <a:t> </a:t>
            </a:r>
            <a:r>
              <a:t>section</a:t>
            </a:r>
          </a:p>
        </p:txBody>
      </p:sp>
      <p:sp>
        <p:nvSpPr>
          <p:cNvPr id="5" name="Holder 5"/>
          <p:cNvSpPr>
            <a:spLocks noGrp="1"/>
          </p:cNvSpPr>
          <p:nvPr>
            <p:ph type="sldNum" sz="quarter" idx="7"/>
          </p:nvPr>
        </p:nvSpPr>
        <p:spPr>
          <a:xfrm>
            <a:off x="11473200" y="6428359"/>
            <a:ext cx="288000" cy="179536"/>
          </a:xfrm>
        </p:spPr>
        <p:txBody>
          <a:bodyPr lIns="0" tIns="0" rIns="0" bIns="0" anchor="b" anchorCtr="0"/>
          <a:lstStyle>
            <a:lvl1pPr algn="r">
              <a:defRPr sz="1200" b="0" i="0">
                <a:solidFill>
                  <a:srgbClr val="04043F"/>
                </a:solidFill>
                <a:latin typeface="Arial"/>
                <a:cs typeface="Arial"/>
              </a:defRPr>
            </a:lvl1pPr>
          </a:lstStyle>
          <a:p>
            <a:pPr marL="38100">
              <a:lnSpc>
                <a:spcPts val="1425"/>
              </a:lnSpc>
            </a:pPr>
            <a:fld id="{81D60167-4931-47E6-BA6A-407CBD079E47}" type="slidenum">
              <a:rPr lang="en-GB" smtClean="0"/>
              <a:pPr marL="38100">
                <a:lnSpc>
                  <a:spcPts val="1425"/>
                </a:lnSpc>
              </a:pPr>
              <a:t>‹#›</a:t>
            </a:fld>
            <a:endParaRPr lang="en-GB"/>
          </a:p>
        </p:txBody>
      </p:sp>
      <p:sp>
        <p:nvSpPr>
          <p:cNvPr id="11" name="Text Placeholder 10">
            <a:extLst>
              <a:ext uri="{FF2B5EF4-FFF2-40B4-BE49-F238E27FC236}">
                <a16:creationId xmlns:a16="http://schemas.microsoft.com/office/drawing/2014/main" id="{34C44409-A008-D547-921C-8ED20C8B8587}"/>
              </a:ext>
            </a:extLst>
          </p:cNvPr>
          <p:cNvSpPr>
            <a:spLocks noGrp="1"/>
          </p:cNvSpPr>
          <p:nvPr>
            <p:ph type="body" sz="quarter" idx="11" hasCustomPrompt="1"/>
          </p:nvPr>
        </p:nvSpPr>
        <p:spPr>
          <a:xfrm>
            <a:off x="9448800" y="441660"/>
            <a:ext cx="2310600" cy="153888"/>
          </a:xfrm>
        </p:spPr>
        <p:txBody>
          <a:bodyPr/>
          <a:lstStyle>
            <a:lvl1pPr algn="r">
              <a:defRPr sz="1000">
                <a:solidFill>
                  <a:schemeClr val="bg1"/>
                </a:solidFill>
                <a:latin typeface="Arial" panose="020B0604020202020204" pitchFamily="34" charset="0"/>
                <a:cs typeface="Arial" panose="020B0604020202020204" pitchFamily="34" charset="0"/>
              </a:defRPr>
            </a:lvl1pPr>
            <a:lvl2pPr algn="r">
              <a:defRPr sz="1200">
                <a:latin typeface="Arial" panose="020B0604020202020204" pitchFamily="34" charset="0"/>
                <a:cs typeface="Arial" panose="020B0604020202020204" pitchFamily="34" charset="0"/>
              </a:defRPr>
            </a:lvl2pPr>
            <a:lvl3pPr algn="r">
              <a:defRPr sz="1200">
                <a:latin typeface="Arial" panose="020B0604020202020204" pitchFamily="34" charset="0"/>
                <a:cs typeface="Arial" panose="020B0604020202020204" pitchFamily="34" charset="0"/>
              </a:defRPr>
            </a:lvl3pPr>
            <a:lvl4pPr algn="r">
              <a:defRPr sz="1200">
                <a:latin typeface="Arial" panose="020B0604020202020204" pitchFamily="34" charset="0"/>
                <a:cs typeface="Arial" panose="020B0604020202020204" pitchFamily="34" charset="0"/>
              </a:defRPr>
            </a:lvl4pPr>
            <a:lvl5pPr algn="r">
              <a:defRPr sz="1200">
                <a:latin typeface="Arial" panose="020B0604020202020204" pitchFamily="34" charset="0"/>
                <a:cs typeface="Arial" panose="020B0604020202020204" pitchFamily="34" charset="0"/>
              </a:defRPr>
            </a:lvl5pPr>
          </a:lstStyle>
          <a:p>
            <a:pPr lvl="0"/>
            <a:r>
              <a:rPr lang="en-GB"/>
              <a:t>Caption goes here</a:t>
            </a:r>
          </a:p>
        </p:txBody>
      </p:sp>
      <p:sp>
        <p:nvSpPr>
          <p:cNvPr id="14" name="Picture Placeholder 12">
            <a:extLst>
              <a:ext uri="{FF2B5EF4-FFF2-40B4-BE49-F238E27FC236}">
                <a16:creationId xmlns:a16="http://schemas.microsoft.com/office/drawing/2014/main" id="{7AAAE53A-173F-C749-8A7A-5C597AA3524E}"/>
              </a:ext>
            </a:extLst>
          </p:cNvPr>
          <p:cNvSpPr>
            <a:spLocks noGrp="1"/>
          </p:cNvSpPr>
          <p:nvPr>
            <p:ph type="pic" sz="quarter" idx="13"/>
          </p:nvPr>
        </p:nvSpPr>
        <p:spPr>
          <a:xfrm>
            <a:off x="7977568" y="4394400"/>
            <a:ext cx="4214431" cy="1854000"/>
          </a:xfrm>
        </p:spPr>
        <p:txBody>
          <a:bodyPr anchor="ctr" anchorCtr="0">
            <a:noAutofit/>
          </a:bodyPr>
          <a:lstStyle>
            <a:lvl1pPr algn="ctr">
              <a:defRPr lang="en-GB" sz="1000" b="0" i="0">
                <a:solidFill>
                  <a:schemeClr val="accent2"/>
                </a:solidFill>
                <a:latin typeface="Arial" panose="020B0604020202020204" pitchFamily="34" charset="0"/>
                <a:ea typeface="+mn-ea"/>
                <a:cs typeface="Arial" panose="020B0604020202020204" pitchFamily="34" charset="0"/>
              </a:defRPr>
            </a:lvl1pPr>
          </a:lstStyle>
          <a:p>
            <a:endParaRPr lang="en-GB"/>
          </a:p>
        </p:txBody>
      </p:sp>
      <p:sp>
        <p:nvSpPr>
          <p:cNvPr id="17" name="Picture Placeholder 12">
            <a:extLst>
              <a:ext uri="{FF2B5EF4-FFF2-40B4-BE49-F238E27FC236}">
                <a16:creationId xmlns:a16="http://schemas.microsoft.com/office/drawing/2014/main" id="{F9F65C1A-7543-2A4D-8483-A81FE6A64A27}"/>
              </a:ext>
            </a:extLst>
          </p:cNvPr>
          <p:cNvSpPr>
            <a:spLocks noGrp="1"/>
          </p:cNvSpPr>
          <p:nvPr>
            <p:ph type="pic" sz="quarter" idx="14"/>
          </p:nvPr>
        </p:nvSpPr>
        <p:spPr>
          <a:xfrm>
            <a:off x="432000" y="4774200"/>
            <a:ext cx="2920800" cy="1474200"/>
          </a:xfrm>
        </p:spPr>
        <p:txBody>
          <a:bodyPr anchor="ctr" anchorCtr="0">
            <a:noAutofit/>
          </a:bodyPr>
          <a:lstStyle>
            <a:lvl1pPr algn="ctr">
              <a:defRPr lang="en-GB" sz="1000" b="0" i="0">
                <a:solidFill>
                  <a:schemeClr val="accent2"/>
                </a:solidFill>
                <a:latin typeface="Arial" panose="020B0604020202020204" pitchFamily="34" charset="0"/>
                <a:ea typeface="+mn-ea"/>
                <a:cs typeface="Arial" panose="020B0604020202020204" pitchFamily="34" charset="0"/>
              </a:defRPr>
            </a:lvl1pPr>
          </a:lstStyle>
          <a:p>
            <a:endParaRPr lang="en-GB"/>
          </a:p>
        </p:txBody>
      </p:sp>
      <p:sp>
        <p:nvSpPr>
          <p:cNvPr id="6" name="Text Placeholder 5">
            <a:extLst>
              <a:ext uri="{FF2B5EF4-FFF2-40B4-BE49-F238E27FC236}">
                <a16:creationId xmlns:a16="http://schemas.microsoft.com/office/drawing/2014/main" id="{47EA4C52-37CF-3641-818B-CD68C92E375F}"/>
              </a:ext>
            </a:extLst>
          </p:cNvPr>
          <p:cNvSpPr>
            <a:spLocks noGrp="1"/>
          </p:cNvSpPr>
          <p:nvPr>
            <p:ph type="body" sz="quarter" idx="15" hasCustomPrompt="1"/>
          </p:nvPr>
        </p:nvSpPr>
        <p:spPr>
          <a:xfrm>
            <a:off x="457200" y="1242000"/>
            <a:ext cx="5867400" cy="553998"/>
          </a:xfrm>
        </p:spPr>
        <p:txBody>
          <a:bodyPr>
            <a:spAutoFit/>
          </a:bodyPr>
          <a:lstStyle>
            <a:lvl1pPr>
              <a:defRPr sz="3600">
                <a:solidFill>
                  <a:schemeClr val="tx2"/>
                </a:solidFill>
              </a:defRPr>
            </a:lvl1pPr>
          </a:lstStyle>
          <a:p>
            <a:pPr lvl="0"/>
            <a:r>
              <a:rPr lang="en-GB"/>
              <a:t>Click to add </a:t>
            </a:r>
            <a:r>
              <a:rPr lang="en-GB" err="1"/>
              <a:t>subheader</a:t>
            </a:r>
            <a:endParaRPr lang="en-GB"/>
          </a:p>
        </p:txBody>
      </p:sp>
    </p:spTree>
    <p:extLst>
      <p:ext uri="{BB962C8B-B14F-4D97-AF65-F5344CB8AC3E}">
        <p14:creationId xmlns:p14="http://schemas.microsoft.com/office/powerpoint/2010/main" val="2383196204"/>
      </p:ext>
    </p:extLst>
  </p:cSld>
  <p:clrMapOvr>
    <a:masterClrMapping/>
  </p:clrMapOvr>
  <p:transition>
    <p:fade/>
  </p:transition>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 name="Holder 3"/>
          <p:cNvSpPr>
            <a:spLocks noGrp="1"/>
          </p:cNvSpPr>
          <p:nvPr>
            <p:ph type="ftr" sz="quarter" idx="5"/>
          </p:nvPr>
        </p:nvSpPr>
        <p:spPr>
          <a:xfrm>
            <a:off x="432000" y="6484784"/>
            <a:ext cx="2635250" cy="123111"/>
          </a:xfrm>
        </p:spPr>
        <p:txBody>
          <a:bodyPr lIns="0" tIns="0" rIns="0" bIns="0" anchor="b" anchorCtr="0"/>
          <a:lstStyle>
            <a:lvl1pPr>
              <a:defRPr sz="800" b="0" i="0">
                <a:solidFill>
                  <a:schemeClr val="bg1"/>
                </a:solidFill>
                <a:latin typeface="Arial"/>
                <a:cs typeface="Arial"/>
              </a:defRPr>
            </a:lvl1pPr>
          </a:lstStyle>
          <a:p>
            <a:pPr marL="12700">
              <a:spcBef>
                <a:spcPts val="25"/>
              </a:spcBef>
            </a:pPr>
            <a:r>
              <a:rPr lang="en-GB"/>
              <a:t>Change your</a:t>
            </a:r>
            <a:r>
              <a:rPr lang="en-GB" spc="-5"/>
              <a:t> </a:t>
            </a:r>
            <a:r>
              <a:rPr lang="en-GB"/>
              <a:t>presentation</a:t>
            </a:r>
            <a:r>
              <a:rPr lang="en-GB" spc="5"/>
              <a:t> </a:t>
            </a:r>
            <a:r>
              <a:rPr lang="en-GB" spc="-5"/>
              <a:t>title</a:t>
            </a:r>
            <a:r>
              <a:rPr lang="en-GB" spc="5"/>
              <a:t> </a:t>
            </a:r>
            <a:r>
              <a:rPr lang="en-GB" spc="-5"/>
              <a:t>in</a:t>
            </a:r>
            <a:r>
              <a:rPr lang="en-GB" spc="5"/>
              <a:t> </a:t>
            </a:r>
            <a:r>
              <a:rPr lang="en-GB"/>
              <a:t>Header</a:t>
            </a:r>
            <a:r>
              <a:rPr lang="en-GB" spc="-5"/>
              <a:t> </a:t>
            </a:r>
            <a:r>
              <a:rPr lang="en-GB"/>
              <a:t>&amp;</a:t>
            </a:r>
            <a:r>
              <a:rPr lang="en-GB" spc="5"/>
              <a:t> </a:t>
            </a:r>
            <a:r>
              <a:rPr lang="en-GB"/>
              <a:t>Footer</a:t>
            </a:r>
            <a:r>
              <a:rPr lang="en-GB" spc="-5"/>
              <a:t> </a:t>
            </a:r>
            <a:r>
              <a:rPr lang="en-GB"/>
              <a:t>section</a:t>
            </a:r>
          </a:p>
        </p:txBody>
      </p:sp>
      <p:sp>
        <p:nvSpPr>
          <p:cNvPr id="5" name="Holder 5"/>
          <p:cNvSpPr>
            <a:spLocks noGrp="1"/>
          </p:cNvSpPr>
          <p:nvPr>
            <p:ph type="sldNum" sz="quarter" idx="7"/>
          </p:nvPr>
        </p:nvSpPr>
        <p:spPr>
          <a:xfrm>
            <a:off x="11473200" y="6428359"/>
            <a:ext cx="288000" cy="179536"/>
          </a:xfrm>
        </p:spPr>
        <p:txBody>
          <a:bodyPr lIns="0" tIns="0" rIns="0" bIns="0" anchor="b" anchorCtr="0"/>
          <a:lstStyle>
            <a:lvl1pPr algn="r">
              <a:defRPr sz="1200" b="0" i="0">
                <a:solidFill>
                  <a:schemeClr val="bg1"/>
                </a:solidFill>
                <a:latin typeface="Arial"/>
                <a:cs typeface="Arial"/>
              </a:defRPr>
            </a:lvl1pPr>
          </a:lstStyle>
          <a:p>
            <a:pPr marL="38100">
              <a:lnSpc>
                <a:spcPts val="1425"/>
              </a:lnSpc>
            </a:pPr>
            <a:fld id="{81D60167-4931-47E6-BA6A-407CBD079E47}" type="slidenum">
              <a:rPr lang="en-GB" smtClean="0"/>
              <a:pPr marL="38100">
                <a:lnSpc>
                  <a:spcPts val="1425"/>
                </a:lnSpc>
              </a:pPr>
              <a:t>‹#›</a:t>
            </a:fld>
            <a:endParaRPr lang="en-GB"/>
          </a:p>
        </p:txBody>
      </p:sp>
      <p:sp>
        <p:nvSpPr>
          <p:cNvPr id="11" name="Text Placeholder 10">
            <a:extLst>
              <a:ext uri="{FF2B5EF4-FFF2-40B4-BE49-F238E27FC236}">
                <a16:creationId xmlns:a16="http://schemas.microsoft.com/office/drawing/2014/main" id="{34C44409-A008-D547-921C-8ED20C8B8587}"/>
              </a:ext>
            </a:extLst>
          </p:cNvPr>
          <p:cNvSpPr>
            <a:spLocks noGrp="1"/>
          </p:cNvSpPr>
          <p:nvPr>
            <p:ph type="body" sz="quarter" idx="11" hasCustomPrompt="1"/>
          </p:nvPr>
        </p:nvSpPr>
        <p:spPr>
          <a:xfrm>
            <a:off x="9448800" y="441660"/>
            <a:ext cx="2310600" cy="153888"/>
          </a:xfrm>
        </p:spPr>
        <p:txBody>
          <a:bodyPr/>
          <a:lstStyle>
            <a:lvl1pPr algn="r">
              <a:defRPr sz="1000">
                <a:solidFill>
                  <a:schemeClr val="accent5"/>
                </a:solidFill>
                <a:latin typeface="Arial" panose="020B0604020202020204" pitchFamily="34" charset="0"/>
                <a:cs typeface="Arial" panose="020B0604020202020204" pitchFamily="34" charset="0"/>
              </a:defRPr>
            </a:lvl1pPr>
            <a:lvl2pPr algn="r">
              <a:defRPr sz="1200">
                <a:latin typeface="Arial" panose="020B0604020202020204" pitchFamily="34" charset="0"/>
                <a:cs typeface="Arial" panose="020B0604020202020204" pitchFamily="34" charset="0"/>
              </a:defRPr>
            </a:lvl2pPr>
            <a:lvl3pPr algn="r">
              <a:defRPr sz="1200">
                <a:latin typeface="Arial" panose="020B0604020202020204" pitchFamily="34" charset="0"/>
                <a:cs typeface="Arial" panose="020B0604020202020204" pitchFamily="34" charset="0"/>
              </a:defRPr>
            </a:lvl3pPr>
            <a:lvl4pPr algn="r">
              <a:defRPr sz="1200">
                <a:latin typeface="Arial" panose="020B0604020202020204" pitchFamily="34" charset="0"/>
                <a:cs typeface="Arial" panose="020B0604020202020204" pitchFamily="34" charset="0"/>
              </a:defRPr>
            </a:lvl4pPr>
            <a:lvl5pPr algn="r">
              <a:defRPr sz="1200">
                <a:latin typeface="Arial" panose="020B0604020202020204" pitchFamily="34" charset="0"/>
                <a:cs typeface="Arial" panose="020B0604020202020204" pitchFamily="34" charset="0"/>
              </a:defRPr>
            </a:lvl5pPr>
          </a:lstStyle>
          <a:p>
            <a:pPr lvl="0"/>
            <a:r>
              <a:rPr lang="en-GB"/>
              <a:t>Caption goes here</a:t>
            </a:r>
          </a:p>
        </p:txBody>
      </p:sp>
      <p:sp>
        <p:nvSpPr>
          <p:cNvPr id="8" name="Holder 2">
            <a:extLst>
              <a:ext uri="{FF2B5EF4-FFF2-40B4-BE49-F238E27FC236}">
                <a16:creationId xmlns:a16="http://schemas.microsoft.com/office/drawing/2014/main" id="{FEAD8D50-0BF3-A94B-9711-C3886FB460B0}"/>
              </a:ext>
            </a:extLst>
          </p:cNvPr>
          <p:cNvSpPr>
            <a:spLocks noGrp="1"/>
          </p:cNvSpPr>
          <p:nvPr>
            <p:ph type="title"/>
          </p:nvPr>
        </p:nvSpPr>
        <p:spPr>
          <a:xfrm>
            <a:off x="450000" y="468000"/>
            <a:ext cx="5652000" cy="763080"/>
          </a:xfrm>
        </p:spPr>
        <p:txBody>
          <a:bodyPr lIns="0" tIns="0" rIns="0" bIns="108000"/>
          <a:lstStyle>
            <a:lvl1pPr>
              <a:lnSpc>
                <a:spcPct val="85000"/>
              </a:lnSpc>
              <a:defRPr sz="5000" b="1" i="0" spc="-50" baseline="0">
                <a:solidFill>
                  <a:schemeClr val="bg1"/>
                </a:solidFill>
                <a:latin typeface="Arial"/>
                <a:cs typeface="Arial"/>
              </a:defRPr>
            </a:lvl1pPr>
          </a:lstStyle>
          <a:p>
            <a:endParaRPr/>
          </a:p>
        </p:txBody>
      </p:sp>
      <p:sp>
        <p:nvSpPr>
          <p:cNvPr id="9" name="Picture Placeholder 12">
            <a:extLst>
              <a:ext uri="{FF2B5EF4-FFF2-40B4-BE49-F238E27FC236}">
                <a16:creationId xmlns:a16="http://schemas.microsoft.com/office/drawing/2014/main" id="{4B805F9D-926D-C84C-A9A7-3BEDC0166486}"/>
              </a:ext>
            </a:extLst>
          </p:cNvPr>
          <p:cNvSpPr>
            <a:spLocks noGrp="1"/>
          </p:cNvSpPr>
          <p:nvPr>
            <p:ph type="pic" sz="quarter" idx="13"/>
          </p:nvPr>
        </p:nvSpPr>
        <p:spPr>
          <a:xfrm>
            <a:off x="7977568" y="4394400"/>
            <a:ext cx="4214431" cy="1854000"/>
          </a:xfrm>
        </p:spPr>
        <p:txBody>
          <a:bodyPr anchor="ctr" anchorCtr="0">
            <a:noAutofit/>
          </a:bodyPr>
          <a:lstStyle>
            <a:lvl1pPr algn="ctr">
              <a:defRPr lang="en-GB" sz="1000" b="0" i="0">
                <a:solidFill>
                  <a:schemeClr val="accent2"/>
                </a:solidFill>
                <a:latin typeface="Arial" panose="020B0604020202020204" pitchFamily="34" charset="0"/>
                <a:ea typeface="+mn-ea"/>
                <a:cs typeface="Arial" panose="020B0604020202020204" pitchFamily="34" charset="0"/>
              </a:defRPr>
            </a:lvl1pPr>
          </a:lstStyle>
          <a:p>
            <a:endParaRPr lang="en-GB"/>
          </a:p>
        </p:txBody>
      </p:sp>
      <p:sp>
        <p:nvSpPr>
          <p:cNvPr id="10" name="Picture Placeholder 12">
            <a:extLst>
              <a:ext uri="{FF2B5EF4-FFF2-40B4-BE49-F238E27FC236}">
                <a16:creationId xmlns:a16="http://schemas.microsoft.com/office/drawing/2014/main" id="{0F37310D-5308-CC46-B5BC-136E579A28F9}"/>
              </a:ext>
            </a:extLst>
          </p:cNvPr>
          <p:cNvSpPr>
            <a:spLocks noGrp="1"/>
          </p:cNvSpPr>
          <p:nvPr>
            <p:ph type="pic" sz="quarter" idx="14"/>
          </p:nvPr>
        </p:nvSpPr>
        <p:spPr>
          <a:xfrm>
            <a:off x="432000" y="4774200"/>
            <a:ext cx="2920800" cy="1474200"/>
          </a:xfrm>
        </p:spPr>
        <p:txBody>
          <a:bodyPr anchor="ctr" anchorCtr="0">
            <a:noAutofit/>
          </a:bodyPr>
          <a:lstStyle>
            <a:lvl1pPr algn="ctr">
              <a:defRPr lang="en-GB" sz="1000" b="0" i="0">
                <a:solidFill>
                  <a:schemeClr val="accent2"/>
                </a:solidFill>
                <a:latin typeface="Arial" panose="020B0604020202020204" pitchFamily="34" charset="0"/>
                <a:ea typeface="+mn-ea"/>
                <a:cs typeface="Arial" panose="020B0604020202020204" pitchFamily="34" charset="0"/>
              </a:defRPr>
            </a:lvl1pPr>
          </a:lstStyle>
          <a:p>
            <a:endParaRPr lang="en-GB"/>
          </a:p>
        </p:txBody>
      </p:sp>
      <p:sp>
        <p:nvSpPr>
          <p:cNvPr id="12" name="Text Placeholder 5">
            <a:extLst>
              <a:ext uri="{FF2B5EF4-FFF2-40B4-BE49-F238E27FC236}">
                <a16:creationId xmlns:a16="http://schemas.microsoft.com/office/drawing/2014/main" id="{F076E952-F09E-DA41-8424-B470F21EBC71}"/>
              </a:ext>
            </a:extLst>
          </p:cNvPr>
          <p:cNvSpPr>
            <a:spLocks noGrp="1"/>
          </p:cNvSpPr>
          <p:nvPr>
            <p:ph type="body" sz="quarter" idx="15" hasCustomPrompt="1"/>
          </p:nvPr>
        </p:nvSpPr>
        <p:spPr>
          <a:xfrm>
            <a:off x="457200" y="1242000"/>
            <a:ext cx="5867400" cy="553998"/>
          </a:xfrm>
        </p:spPr>
        <p:txBody>
          <a:bodyPr>
            <a:spAutoFit/>
          </a:bodyPr>
          <a:lstStyle>
            <a:lvl1pPr>
              <a:defRPr sz="3600">
                <a:solidFill>
                  <a:schemeClr val="bg1"/>
                </a:solidFill>
              </a:defRPr>
            </a:lvl1pPr>
          </a:lstStyle>
          <a:p>
            <a:pPr lvl="0"/>
            <a:r>
              <a:rPr lang="en-GB"/>
              <a:t>Click to add </a:t>
            </a:r>
            <a:r>
              <a:rPr lang="en-GB" err="1"/>
              <a:t>subheader</a:t>
            </a:r>
            <a:endParaRPr lang="en-GB"/>
          </a:p>
        </p:txBody>
      </p:sp>
    </p:spTree>
    <p:extLst>
      <p:ext uri="{BB962C8B-B14F-4D97-AF65-F5344CB8AC3E}">
        <p14:creationId xmlns:p14="http://schemas.microsoft.com/office/powerpoint/2010/main" val="1918708617"/>
      </p:ext>
    </p:extLst>
  </p:cSld>
  <p:clrMapOvr>
    <a:masterClrMapping/>
  </p:clrMapOvr>
  <p:transition>
    <p:fade/>
  </p:transition>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Slide - RED">
    <p:bg>
      <p:bgPr>
        <a:solidFill>
          <a:schemeClr val="accent6"/>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F501B190-3D18-1F43-A35E-BAE02940718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00" y="0"/>
            <a:ext cx="12193200" cy="6858675"/>
          </a:xfrm>
          <a:prstGeom prst="rect">
            <a:avLst/>
          </a:prstGeom>
        </p:spPr>
      </p:pic>
      <p:sp>
        <p:nvSpPr>
          <p:cNvPr id="4" name="Holder 4"/>
          <p:cNvSpPr>
            <a:spLocks noGrp="1"/>
          </p:cNvSpPr>
          <p:nvPr>
            <p:ph type="ftr" sz="quarter" idx="5"/>
          </p:nvPr>
        </p:nvSpPr>
        <p:spPr/>
        <p:txBody>
          <a:bodyPr lIns="0" tIns="0" rIns="0" bIns="0"/>
          <a:lstStyle>
            <a:lvl1pPr>
              <a:defRPr sz="800" b="0" i="0">
                <a:solidFill>
                  <a:srgbClr val="050540"/>
                </a:solidFill>
                <a:latin typeface="Arial"/>
                <a:cs typeface="Arial"/>
              </a:defRPr>
            </a:lvl1pPr>
          </a:lstStyle>
          <a:p>
            <a:pPr marL="12700">
              <a:lnSpc>
                <a:spcPct val="100000"/>
              </a:lnSpc>
              <a:spcBef>
                <a:spcPts val="25"/>
              </a:spcBef>
            </a:pPr>
            <a:r>
              <a:t>Change your</a:t>
            </a:r>
            <a:r>
              <a:rPr spc="-5"/>
              <a:t> </a:t>
            </a:r>
            <a:r>
              <a:t>presentation</a:t>
            </a:r>
            <a:r>
              <a:rPr spc="5"/>
              <a:t> </a:t>
            </a:r>
            <a:r>
              <a:rPr spc="-5"/>
              <a:t>title</a:t>
            </a:r>
            <a:r>
              <a:rPr spc="5"/>
              <a:t> </a:t>
            </a:r>
            <a:r>
              <a:rPr spc="-5"/>
              <a:t>in</a:t>
            </a:r>
            <a:r>
              <a:rPr spc="5"/>
              <a:t> </a:t>
            </a:r>
            <a:r>
              <a:t>Header</a:t>
            </a:r>
            <a:r>
              <a:rPr spc="-5"/>
              <a:t> </a:t>
            </a:r>
            <a:r>
              <a:t>&amp;</a:t>
            </a:r>
            <a:r>
              <a:rPr spc="5"/>
              <a:t> </a:t>
            </a:r>
            <a:r>
              <a:t>Footer</a:t>
            </a:r>
            <a:r>
              <a:rPr spc="-5"/>
              <a:t> </a:t>
            </a:r>
            <a:r>
              <a:t>section</a:t>
            </a:r>
          </a:p>
        </p:txBody>
      </p:sp>
      <p:sp>
        <p:nvSpPr>
          <p:cNvPr id="6" name="Holder 6"/>
          <p:cNvSpPr>
            <a:spLocks noGrp="1"/>
          </p:cNvSpPr>
          <p:nvPr>
            <p:ph type="sldNum" sz="quarter" idx="7"/>
          </p:nvPr>
        </p:nvSpPr>
        <p:spPr/>
        <p:txBody>
          <a:bodyPr lIns="0" tIns="0" rIns="0" bIns="0"/>
          <a:lstStyle>
            <a:lvl1pPr>
              <a:defRPr sz="1200" b="0" i="0">
                <a:solidFill>
                  <a:srgbClr val="04043F"/>
                </a:solidFill>
                <a:latin typeface="Arial"/>
                <a:cs typeface="Arial"/>
              </a:defRPr>
            </a:lvl1pPr>
          </a:lstStyle>
          <a:p>
            <a:pPr marL="38100">
              <a:lnSpc>
                <a:spcPts val="1425"/>
              </a:lnSpc>
            </a:pPr>
            <a:fld id="{81D60167-4931-47E6-BA6A-407CBD079E47}" type="slidenum">
              <a:rPr dirty="0"/>
              <a:t>‹#›</a:t>
            </a:fld>
            <a:endParaRPr/>
          </a:p>
        </p:txBody>
      </p:sp>
      <p:sp>
        <p:nvSpPr>
          <p:cNvPr id="3" name="Holder 3"/>
          <p:cNvSpPr>
            <a:spLocks noGrp="1"/>
          </p:cNvSpPr>
          <p:nvPr>
            <p:ph type="body" idx="1"/>
          </p:nvPr>
        </p:nvSpPr>
        <p:spPr>
          <a:xfrm>
            <a:off x="612000" y="5029200"/>
            <a:ext cx="5400000" cy="276999"/>
          </a:xfrm>
        </p:spPr>
        <p:txBody>
          <a:bodyPr lIns="0" tIns="0" rIns="0" bIns="0"/>
          <a:lstStyle>
            <a:lvl1pPr>
              <a:defRPr b="0" i="0">
                <a:solidFill>
                  <a:schemeClr val="tx2"/>
                </a:solidFill>
                <a:latin typeface="Arial" panose="020B0604020202020204" pitchFamily="34" charset="0"/>
                <a:cs typeface="Arial" panose="020B0604020202020204" pitchFamily="34" charset="0"/>
              </a:defRPr>
            </a:lvl1pPr>
          </a:lstStyle>
          <a:p>
            <a:endParaRPr lang="en-GB"/>
          </a:p>
        </p:txBody>
      </p:sp>
      <p:sp>
        <p:nvSpPr>
          <p:cNvPr id="12" name="Holder 2">
            <a:extLst>
              <a:ext uri="{FF2B5EF4-FFF2-40B4-BE49-F238E27FC236}">
                <a16:creationId xmlns:a16="http://schemas.microsoft.com/office/drawing/2014/main" id="{B4EB74A9-BDDF-E34C-AA20-FACFB4828578}"/>
              </a:ext>
            </a:extLst>
          </p:cNvPr>
          <p:cNvSpPr>
            <a:spLocks noGrp="1"/>
          </p:cNvSpPr>
          <p:nvPr>
            <p:ph type="title"/>
          </p:nvPr>
        </p:nvSpPr>
        <p:spPr>
          <a:xfrm>
            <a:off x="594000" y="1404000"/>
            <a:ext cx="5400000" cy="677108"/>
          </a:xfrm>
        </p:spPr>
        <p:txBody>
          <a:bodyPr lIns="0" tIns="0" rIns="0" bIns="0"/>
          <a:lstStyle>
            <a:lvl1pPr>
              <a:defRPr sz="4400" b="1" i="0">
                <a:solidFill>
                  <a:schemeClr val="tx2"/>
                </a:solidFill>
                <a:latin typeface="Arial"/>
                <a:cs typeface="Arial"/>
              </a:defRPr>
            </a:lvl1pPr>
          </a:lstStyle>
          <a:p>
            <a:endParaRPr/>
          </a:p>
        </p:txBody>
      </p:sp>
      <p:sp>
        <p:nvSpPr>
          <p:cNvPr id="14" name="Text Placeholder 13">
            <a:extLst>
              <a:ext uri="{FF2B5EF4-FFF2-40B4-BE49-F238E27FC236}">
                <a16:creationId xmlns:a16="http://schemas.microsoft.com/office/drawing/2014/main" id="{6FA45DC3-7CE3-A243-B8DC-B6306F47172C}"/>
              </a:ext>
            </a:extLst>
          </p:cNvPr>
          <p:cNvSpPr>
            <a:spLocks noGrp="1"/>
          </p:cNvSpPr>
          <p:nvPr>
            <p:ph type="body" sz="quarter" idx="10" hasCustomPrompt="1"/>
          </p:nvPr>
        </p:nvSpPr>
        <p:spPr>
          <a:xfrm>
            <a:off x="612000" y="828000"/>
            <a:ext cx="3505200" cy="338554"/>
          </a:xfrm>
        </p:spPr>
        <p:txBody>
          <a:bodyPr/>
          <a:lstStyle>
            <a:lvl1pPr>
              <a:defRPr sz="2200">
                <a:solidFill>
                  <a:schemeClr val="tx2"/>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Section 00</a:t>
            </a:r>
          </a:p>
        </p:txBody>
      </p:sp>
    </p:spTree>
    <p:extLst>
      <p:ext uri="{BB962C8B-B14F-4D97-AF65-F5344CB8AC3E}">
        <p14:creationId xmlns:p14="http://schemas.microsoft.com/office/powerpoint/2010/main" val="367368692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Slide - BLUE">
    <p:bg>
      <p:bgPr>
        <a:solidFill>
          <a:schemeClr val="accent5"/>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F0ED1C33-FD89-074A-99F4-2987BE786CC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00" y="0"/>
            <a:ext cx="12193200" cy="6858675"/>
          </a:xfrm>
          <a:prstGeom prst="rect">
            <a:avLst/>
          </a:prstGeom>
        </p:spPr>
      </p:pic>
      <p:sp>
        <p:nvSpPr>
          <p:cNvPr id="4" name="Holder 4"/>
          <p:cNvSpPr>
            <a:spLocks noGrp="1"/>
          </p:cNvSpPr>
          <p:nvPr>
            <p:ph type="ftr" sz="quarter" idx="5"/>
          </p:nvPr>
        </p:nvSpPr>
        <p:spPr/>
        <p:txBody>
          <a:bodyPr lIns="0" tIns="0" rIns="0" bIns="0"/>
          <a:lstStyle>
            <a:lvl1pPr>
              <a:defRPr sz="800" b="0" i="0">
                <a:solidFill>
                  <a:srgbClr val="050540"/>
                </a:solidFill>
                <a:latin typeface="Arial"/>
                <a:cs typeface="Arial"/>
              </a:defRPr>
            </a:lvl1pPr>
          </a:lstStyle>
          <a:p>
            <a:pPr marL="12700">
              <a:lnSpc>
                <a:spcPct val="100000"/>
              </a:lnSpc>
              <a:spcBef>
                <a:spcPts val="25"/>
              </a:spcBef>
            </a:pPr>
            <a:r>
              <a:t>Change your</a:t>
            </a:r>
            <a:r>
              <a:rPr spc="-5"/>
              <a:t> </a:t>
            </a:r>
            <a:r>
              <a:t>presentation</a:t>
            </a:r>
            <a:r>
              <a:rPr spc="5"/>
              <a:t> </a:t>
            </a:r>
            <a:r>
              <a:rPr spc="-5"/>
              <a:t>title</a:t>
            </a:r>
            <a:r>
              <a:rPr spc="5"/>
              <a:t> </a:t>
            </a:r>
            <a:r>
              <a:rPr spc="-5"/>
              <a:t>in</a:t>
            </a:r>
            <a:r>
              <a:rPr spc="5"/>
              <a:t> </a:t>
            </a:r>
            <a:r>
              <a:t>Header</a:t>
            </a:r>
            <a:r>
              <a:rPr spc="-5"/>
              <a:t> </a:t>
            </a:r>
            <a:r>
              <a:t>&amp;</a:t>
            </a:r>
            <a:r>
              <a:rPr spc="5"/>
              <a:t> </a:t>
            </a:r>
            <a:r>
              <a:t>Footer</a:t>
            </a:r>
            <a:r>
              <a:rPr spc="-5"/>
              <a:t> </a:t>
            </a:r>
            <a:r>
              <a:t>section</a:t>
            </a:r>
          </a:p>
        </p:txBody>
      </p:sp>
      <p:sp>
        <p:nvSpPr>
          <p:cNvPr id="6" name="Holder 6"/>
          <p:cNvSpPr>
            <a:spLocks noGrp="1"/>
          </p:cNvSpPr>
          <p:nvPr>
            <p:ph type="sldNum" sz="quarter" idx="7"/>
          </p:nvPr>
        </p:nvSpPr>
        <p:spPr/>
        <p:txBody>
          <a:bodyPr lIns="0" tIns="0" rIns="0" bIns="0"/>
          <a:lstStyle>
            <a:lvl1pPr>
              <a:defRPr sz="1200" b="0" i="0">
                <a:solidFill>
                  <a:srgbClr val="04043F"/>
                </a:solidFill>
                <a:latin typeface="Arial"/>
                <a:cs typeface="Arial"/>
              </a:defRPr>
            </a:lvl1pPr>
          </a:lstStyle>
          <a:p>
            <a:pPr marL="38100">
              <a:lnSpc>
                <a:spcPts val="1425"/>
              </a:lnSpc>
            </a:pPr>
            <a:fld id="{81D60167-4931-47E6-BA6A-407CBD079E47}" type="slidenum">
              <a:rPr dirty="0"/>
              <a:t>‹#›</a:t>
            </a:fld>
            <a:endParaRPr/>
          </a:p>
        </p:txBody>
      </p:sp>
      <p:sp>
        <p:nvSpPr>
          <p:cNvPr id="3" name="Holder 3"/>
          <p:cNvSpPr>
            <a:spLocks noGrp="1"/>
          </p:cNvSpPr>
          <p:nvPr>
            <p:ph type="body" idx="1"/>
          </p:nvPr>
        </p:nvSpPr>
        <p:spPr>
          <a:xfrm>
            <a:off x="612000" y="5029200"/>
            <a:ext cx="5400000" cy="276999"/>
          </a:xfrm>
        </p:spPr>
        <p:txBody>
          <a:bodyPr lIns="0" tIns="0" rIns="0" bIns="0"/>
          <a:lstStyle>
            <a:lvl1pPr>
              <a:defRPr b="0" i="0">
                <a:solidFill>
                  <a:schemeClr val="tx2"/>
                </a:solidFill>
                <a:latin typeface="Arial" panose="020B0604020202020204" pitchFamily="34" charset="0"/>
                <a:cs typeface="Arial" panose="020B0604020202020204" pitchFamily="34" charset="0"/>
              </a:defRPr>
            </a:lvl1pPr>
          </a:lstStyle>
          <a:p>
            <a:endParaRPr lang="en-GB"/>
          </a:p>
        </p:txBody>
      </p:sp>
      <p:sp>
        <p:nvSpPr>
          <p:cNvPr id="12" name="Holder 2">
            <a:extLst>
              <a:ext uri="{FF2B5EF4-FFF2-40B4-BE49-F238E27FC236}">
                <a16:creationId xmlns:a16="http://schemas.microsoft.com/office/drawing/2014/main" id="{B4EB74A9-BDDF-E34C-AA20-FACFB4828578}"/>
              </a:ext>
            </a:extLst>
          </p:cNvPr>
          <p:cNvSpPr>
            <a:spLocks noGrp="1"/>
          </p:cNvSpPr>
          <p:nvPr>
            <p:ph type="title"/>
          </p:nvPr>
        </p:nvSpPr>
        <p:spPr>
          <a:xfrm>
            <a:off x="594000" y="1404000"/>
            <a:ext cx="5400000" cy="677108"/>
          </a:xfrm>
        </p:spPr>
        <p:txBody>
          <a:bodyPr lIns="0" tIns="0" rIns="0" bIns="0"/>
          <a:lstStyle>
            <a:lvl1pPr>
              <a:defRPr sz="4400" b="1" i="0">
                <a:solidFill>
                  <a:schemeClr val="tx2"/>
                </a:solidFill>
                <a:latin typeface="Arial"/>
                <a:cs typeface="Arial"/>
              </a:defRPr>
            </a:lvl1pPr>
          </a:lstStyle>
          <a:p>
            <a:endParaRPr/>
          </a:p>
        </p:txBody>
      </p:sp>
      <p:sp>
        <p:nvSpPr>
          <p:cNvPr id="14" name="Text Placeholder 13">
            <a:extLst>
              <a:ext uri="{FF2B5EF4-FFF2-40B4-BE49-F238E27FC236}">
                <a16:creationId xmlns:a16="http://schemas.microsoft.com/office/drawing/2014/main" id="{6FA45DC3-7CE3-A243-B8DC-B6306F47172C}"/>
              </a:ext>
            </a:extLst>
          </p:cNvPr>
          <p:cNvSpPr>
            <a:spLocks noGrp="1"/>
          </p:cNvSpPr>
          <p:nvPr>
            <p:ph type="body" sz="quarter" idx="10" hasCustomPrompt="1"/>
          </p:nvPr>
        </p:nvSpPr>
        <p:spPr>
          <a:xfrm>
            <a:off x="612000" y="828000"/>
            <a:ext cx="3505200" cy="338554"/>
          </a:xfrm>
        </p:spPr>
        <p:txBody>
          <a:bodyPr/>
          <a:lstStyle>
            <a:lvl1pPr>
              <a:defRPr sz="2200">
                <a:solidFill>
                  <a:schemeClr val="tx2"/>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Section 00</a:t>
            </a:r>
          </a:p>
        </p:txBody>
      </p:sp>
    </p:spTree>
    <p:extLst>
      <p:ext uri="{BB962C8B-B14F-4D97-AF65-F5344CB8AC3E}">
        <p14:creationId xmlns:p14="http://schemas.microsoft.com/office/powerpoint/2010/main" val="116349315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Slide - GREEN">
    <p:bg>
      <p:bgPr>
        <a:solidFill>
          <a:schemeClr val="accent4"/>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28F1958-16F6-344F-A658-1492397EB2F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00" y="0"/>
            <a:ext cx="12193200" cy="6858675"/>
          </a:xfrm>
          <a:prstGeom prst="rect">
            <a:avLst/>
          </a:prstGeom>
        </p:spPr>
      </p:pic>
      <p:sp>
        <p:nvSpPr>
          <p:cNvPr id="4" name="Holder 4"/>
          <p:cNvSpPr>
            <a:spLocks noGrp="1"/>
          </p:cNvSpPr>
          <p:nvPr>
            <p:ph type="ftr" sz="quarter" idx="5"/>
          </p:nvPr>
        </p:nvSpPr>
        <p:spPr/>
        <p:txBody>
          <a:bodyPr lIns="0" tIns="0" rIns="0" bIns="0"/>
          <a:lstStyle>
            <a:lvl1pPr>
              <a:defRPr sz="800" b="0" i="0">
                <a:solidFill>
                  <a:srgbClr val="050540"/>
                </a:solidFill>
                <a:latin typeface="Arial"/>
                <a:cs typeface="Arial"/>
              </a:defRPr>
            </a:lvl1pPr>
          </a:lstStyle>
          <a:p>
            <a:pPr marL="12700">
              <a:lnSpc>
                <a:spcPct val="100000"/>
              </a:lnSpc>
              <a:spcBef>
                <a:spcPts val="25"/>
              </a:spcBef>
            </a:pPr>
            <a:r>
              <a:t>Change your</a:t>
            </a:r>
            <a:r>
              <a:rPr spc="-5"/>
              <a:t> </a:t>
            </a:r>
            <a:r>
              <a:t>presentation</a:t>
            </a:r>
            <a:r>
              <a:rPr spc="5"/>
              <a:t> </a:t>
            </a:r>
            <a:r>
              <a:rPr spc="-5"/>
              <a:t>title</a:t>
            </a:r>
            <a:r>
              <a:rPr spc="5"/>
              <a:t> </a:t>
            </a:r>
            <a:r>
              <a:rPr spc="-5"/>
              <a:t>in</a:t>
            </a:r>
            <a:r>
              <a:rPr spc="5"/>
              <a:t> </a:t>
            </a:r>
            <a:r>
              <a:t>Header</a:t>
            </a:r>
            <a:r>
              <a:rPr spc="-5"/>
              <a:t> </a:t>
            </a:r>
            <a:r>
              <a:t>&amp;</a:t>
            </a:r>
            <a:r>
              <a:rPr spc="5"/>
              <a:t> </a:t>
            </a:r>
            <a:r>
              <a:t>Footer</a:t>
            </a:r>
            <a:r>
              <a:rPr spc="-5"/>
              <a:t> </a:t>
            </a:r>
            <a:r>
              <a:t>section</a:t>
            </a:r>
          </a:p>
        </p:txBody>
      </p:sp>
      <p:sp>
        <p:nvSpPr>
          <p:cNvPr id="6" name="Holder 6"/>
          <p:cNvSpPr>
            <a:spLocks noGrp="1"/>
          </p:cNvSpPr>
          <p:nvPr>
            <p:ph type="sldNum" sz="quarter" idx="7"/>
          </p:nvPr>
        </p:nvSpPr>
        <p:spPr/>
        <p:txBody>
          <a:bodyPr lIns="0" tIns="0" rIns="0" bIns="0"/>
          <a:lstStyle>
            <a:lvl1pPr>
              <a:defRPr sz="1200" b="0" i="0">
                <a:solidFill>
                  <a:srgbClr val="04043F"/>
                </a:solidFill>
                <a:latin typeface="Arial"/>
                <a:cs typeface="Arial"/>
              </a:defRPr>
            </a:lvl1pPr>
          </a:lstStyle>
          <a:p>
            <a:pPr marL="38100">
              <a:lnSpc>
                <a:spcPts val="1425"/>
              </a:lnSpc>
            </a:pPr>
            <a:fld id="{81D60167-4931-47E6-BA6A-407CBD079E47}" type="slidenum">
              <a:rPr dirty="0"/>
              <a:t>‹#›</a:t>
            </a:fld>
            <a:endParaRPr/>
          </a:p>
        </p:txBody>
      </p:sp>
      <p:sp>
        <p:nvSpPr>
          <p:cNvPr id="3" name="Holder 3"/>
          <p:cNvSpPr>
            <a:spLocks noGrp="1"/>
          </p:cNvSpPr>
          <p:nvPr>
            <p:ph type="body" idx="1"/>
          </p:nvPr>
        </p:nvSpPr>
        <p:spPr>
          <a:xfrm>
            <a:off x="612000" y="5029200"/>
            <a:ext cx="5400000" cy="276999"/>
          </a:xfrm>
        </p:spPr>
        <p:txBody>
          <a:bodyPr lIns="0" tIns="0" rIns="0" bIns="0"/>
          <a:lstStyle>
            <a:lvl1pPr>
              <a:defRPr b="0" i="0">
                <a:solidFill>
                  <a:schemeClr val="tx2"/>
                </a:solidFill>
                <a:latin typeface="Arial" panose="020B0604020202020204" pitchFamily="34" charset="0"/>
                <a:cs typeface="Arial" panose="020B0604020202020204" pitchFamily="34" charset="0"/>
              </a:defRPr>
            </a:lvl1pPr>
          </a:lstStyle>
          <a:p>
            <a:endParaRPr lang="en-GB"/>
          </a:p>
        </p:txBody>
      </p:sp>
      <p:sp>
        <p:nvSpPr>
          <p:cNvPr id="12" name="Holder 2">
            <a:extLst>
              <a:ext uri="{FF2B5EF4-FFF2-40B4-BE49-F238E27FC236}">
                <a16:creationId xmlns:a16="http://schemas.microsoft.com/office/drawing/2014/main" id="{B4EB74A9-BDDF-E34C-AA20-FACFB4828578}"/>
              </a:ext>
            </a:extLst>
          </p:cNvPr>
          <p:cNvSpPr>
            <a:spLocks noGrp="1"/>
          </p:cNvSpPr>
          <p:nvPr>
            <p:ph type="title"/>
          </p:nvPr>
        </p:nvSpPr>
        <p:spPr>
          <a:xfrm>
            <a:off x="594000" y="1404000"/>
            <a:ext cx="5400000" cy="677108"/>
          </a:xfrm>
        </p:spPr>
        <p:txBody>
          <a:bodyPr lIns="0" tIns="0" rIns="0" bIns="0"/>
          <a:lstStyle>
            <a:lvl1pPr>
              <a:defRPr sz="4400" b="1" i="0">
                <a:solidFill>
                  <a:schemeClr val="tx2"/>
                </a:solidFill>
                <a:latin typeface="Arial"/>
                <a:cs typeface="Arial"/>
              </a:defRPr>
            </a:lvl1pPr>
          </a:lstStyle>
          <a:p>
            <a:endParaRPr/>
          </a:p>
        </p:txBody>
      </p:sp>
      <p:sp>
        <p:nvSpPr>
          <p:cNvPr id="14" name="Text Placeholder 13">
            <a:extLst>
              <a:ext uri="{FF2B5EF4-FFF2-40B4-BE49-F238E27FC236}">
                <a16:creationId xmlns:a16="http://schemas.microsoft.com/office/drawing/2014/main" id="{6FA45DC3-7CE3-A243-B8DC-B6306F47172C}"/>
              </a:ext>
            </a:extLst>
          </p:cNvPr>
          <p:cNvSpPr>
            <a:spLocks noGrp="1"/>
          </p:cNvSpPr>
          <p:nvPr>
            <p:ph type="body" sz="quarter" idx="10" hasCustomPrompt="1"/>
          </p:nvPr>
        </p:nvSpPr>
        <p:spPr>
          <a:xfrm>
            <a:off x="612000" y="828000"/>
            <a:ext cx="3505200" cy="338554"/>
          </a:xfrm>
        </p:spPr>
        <p:txBody>
          <a:bodyPr/>
          <a:lstStyle>
            <a:lvl1pPr>
              <a:defRPr sz="2200">
                <a:solidFill>
                  <a:schemeClr val="tx2"/>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Section 00</a:t>
            </a:r>
          </a:p>
        </p:txBody>
      </p:sp>
    </p:spTree>
    <p:extLst>
      <p:ext uri="{BB962C8B-B14F-4D97-AF65-F5344CB8AC3E}">
        <p14:creationId xmlns:p14="http://schemas.microsoft.com/office/powerpoint/2010/main" val="2939922656"/>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Slide - RE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p:txBody>
          <a:bodyPr lIns="0" tIns="0" rIns="0" bIns="0"/>
          <a:lstStyle>
            <a:lvl1pPr>
              <a:defRPr sz="800" b="0" i="0">
                <a:solidFill>
                  <a:srgbClr val="050540"/>
                </a:solidFill>
                <a:latin typeface="Arial"/>
                <a:cs typeface="Arial"/>
              </a:defRPr>
            </a:lvl1pPr>
          </a:lstStyle>
          <a:p>
            <a:pPr marL="12700">
              <a:lnSpc>
                <a:spcPct val="100000"/>
              </a:lnSpc>
              <a:spcBef>
                <a:spcPts val="25"/>
              </a:spcBef>
            </a:pPr>
            <a:r>
              <a:t>Change your</a:t>
            </a:r>
            <a:r>
              <a:rPr spc="-5"/>
              <a:t> </a:t>
            </a:r>
            <a:r>
              <a:t>presentation</a:t>
            </a:r>
            <a:r>
              <a:rPr spc="5"/>
              <a:t> </a:t>
            </a:r>
            <a:r>
              <a:rPr spc="-5"/>
              <a:t>title</a:t>
            </a:r>
            <a:r>
              <a:rPr spc="5"/>
              <a:t> </a:t>
            </a:r>
            <a:r>
              <a:rPr spc="-5"/>
              <a:t>in</a:t>
            </a:r>
            <a:r>
              <a:rPr spc="5"/>
              <a:t> </a:t>
            </a:r>
            <a:r>
              <a:t>Header</a:t>
            </a:r>
            <a:r>
              <a:rPr spc="-5"/>
              <a:t> </a:t>
            </a:r>
            <a:r>
              <a:t>&amp;</a:t>
            </a:r>
            <a:r>
              <a:rPr spc="5"/>
              <a:t> </a:t>
            </a:r>
            <a:r>
              <a:t>Footer</a:t>
            </a:r>
            <a:r>
              <a:rPr spc="-5"/>
              <a:t> </a:t>
            </a:r>
            <a:r>
              <a:t>section</a:t>
            </a:r>
          </a:p>
        </p:txBody>
      </p:sp>
      <p:sp>
        <p:nvSpPr>
          <p:cNvPr id="6" name="Holder 6"/>
          <p:cNvSpPr>
            <a:spLocks noGrp="1"/>
          </p:cNvSpPr>
          <p:nvPr>
            <p:ph type="sldNum" sz="quarter" idx="7"/>
          </p:nvPr>
        </p:nvSpPr>
        <p:spPr/>
        <p:txBody>
          <a:bodyPr lIns="0" tIns="0" rIns="0" bIns="0"/>
          <a:lstStyle>
            <a:lvl1pPr>
              <a:defRPr sz="1200" b="0" i="0">
                <a:solidFill>
                  <a:srgbClr val="04043F"/>
                </a:solidFill>
                <a:latin typeface="Arial"/>
                <a:cs typeface="Arial"/>
              </a:defRPr>
            </a:lvl1pPr>
          </a:lstStyle>
          <a:p>
            <a:pPr marL="38100">
              <a:lnSpc>
                <a:spcPts val="1425"/>
              </a:lnSpc>
            </a:pPr>
            <a:fld id="{81D60167-4931-47E6-BA6A-407CBD079E47}" type="slidenum">
              <a:rPr dirty="0"/>
              <a:t>‹#›</a:t>
            </a:fld>
            <a:endParaRPr/>
          </a:p>
        </p:txBody>
      </p:sp>
      <p:pic>
        <p:nvPicPr>
          <p:cNvPr id="15" name="Graphic 14">
            <a:extLst>
              <a:ext uri="{FF2B5EF4-FFF2-40B4-BE49-F238E27FC236}">
                <a16:creationId xmlns:a16="http://schemas.microsoft.com/office/drawing/2014/main" id="{BE177220-CC77-3E43-81C8-C2DA7667778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12193200" cy="6858675"/>
          </a:xfrm>
          <a:prstGeom prst="rect">
            <a:avLst/>
          </a:prstGeom>
        </p:spPr>
      </p:pic>
      <p:sp>
        <p:nvSpPr>
          <p:cNvPr id="3" name="Holder 3"/>
          <p:cNvSpPr>
            <a:spLocks noGrp="1"/>
          </p:cNvSpPr>
          <p:nvPr>
            <p:ph type="body" idx="1"/>
          </p:nvPr>
        </p:nvSpPr>
        <p:spPr>
          <a:xfrm>
            <a:off x="2133600" y="1620000"/>
            <a:ext cx="7924800" cy="615553"/>
          </a:xfrm>
        </p:spPr>
        <p:txBody>
          <a:bodyPr lIns="0" tIns="0" rIns="0" bIns="0"/>
          <a:lstStyle>
            <a:lvl1pPr>
              <a:defRPr sz="4000" b="0" i="0">
                <a:solidFill>
                  <a:schemeClr val="tx2"/>
                </a:solidFill>
                <a:latin typeface="Arial" panose="020B0604020202020204" pitchFamily="34" charset="0"/>
                <a:cs typeface="Arial" panose="020B0604020202020204" pitchFamily="34" charset="0"/>
              </a:defRPr>
            </a:lvl1pPr>
          </a:lstStyle>
          <a:p>
            <a:endParaRPr lang="en-GB"/>
          </a:p>
        </p:txBody>
      </p:sp>
      <p:pic>
        <p:nvPicPr>
          <p:cNvPr id="13" name="Graphic 12">
            <a:extLst>
              <a:ext uri="{FF2B5EF4-FFF2-40B4-BE49-F238E27FC236}">
                <a16:creationId xmlns:a16="http://schemas.microsoft.com/office/drawing/2014/main" id="{F6468942-B3A6-6A43-8206-56A9B34A7E3A}"/>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94000" y="1295400"/>
            <a:ext cx="951470" cy="838200"/>
          </a:xfrm>
          <a:prstGeom prst="rect">
            <a:avLst/>
          </a:prstGeom>
        </p:spPr>
      </p:pic>
    </p:spTree>
    <p:extLst>
      <p:ext uri="{BB962C8B-B14F-4D97-AF65-F5344CB8AC3E}">
        <p14:creationId xmlns:p14="http://schemas.microsoft.com/office/powerpoint/2010/main" val="506889930"/>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Slide - BLUE">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p:txBody>
          <a:bodyPr lIns="0" tIns="0" rIns="0" bIns="0"/>
          <a:lstStyle>
            <a:lvl1pPr>
              <a:defRPr sz="800" b="0" i="0">
                <a:solidFill>
                  <a:srgbClr val="050540"/>
                </a:solidFill>
                <a:latin typeface="Arial"/>
                <a:cs typeface="Arial"/>
              </a:defRPr>
            </a:lvl1pPr>
          </a:lstStyle>
          <a:p>
            <a:pPr marL="12700">
              <a:lnSpc>
                <a:spcPct val="100000"/>
              </a:lnSpc>
              <a:spcBef>
                <a:spcPts val="25"/>
              </a:spcBef>
            </a:pPr>
            <a:r>
              <a:t>Change your</a:t>
            </a:r>
            <a:r>
              <a:rPr spc="-5"/>
              <a:t> </a:t>
            </a:r>
            <a:r>
              <a:t>presentation</a:t>
            </a:r>
            <a:r>
              <a:rPr spc="5"/>
              <a:t> </a:t>
            </a:r>
            <a:r>
              <a:rPr spc="-5"/>
              <a:t>title</a:t>
            </a:r>
            <a:r>
              <a:rPr spc="5"/>
              <a:t> </a:t>
            </a:r>
            <a:r>
              <a:rPr spc="-5"/>
              <a:t>in</a:t>
            </a:r>
            <a:r>
              <a:rPr spc="5"/>
              <a:t> </a:t>
            </a:r>
            <a:r>
              <a:t>Header</a:t>
            </a:r>
            <a:r>
              <a:rPr spc="-5"/>
              <a:t> </a:t>
            </a:r>
            <a:r>
              <a:t>&amp;</a:t>
            </a:r>
            <a:r>
              <a:rPr spc="5"/>
              <a:t> </a:t>
            </a:r>
            <a:r>
              <a:t>Footer</a:t>
            </a:r>
            <a:r>
              <a:rPr spc="-5"/>
              <a:t> </a:t>
            </a:r>
            <a:r>
              <a:t>section</a:t>
            </a:r>
          </a:p>
        </p:txBody>
      </p:sp>
      <p:sp>
        <p:nvSpPr>
          <p:cNvPr id="6" name="Holder 6"/>
          <p:cNvSpPr>
            <a:spLocks noGrp="1"/>
          </p:cNvSpPr>
          <p:nvPr>
            <p:ph type="sldNum" sz="quarter" idx="7"/>
          </p:nvPr>
        </p:nvSpPr>
        <p:spPr/>
        <p:txBody>
          <a:bodyPr lIns="0" tIns="0" rIns="0" bIns="0"/>
          <a:lstStyle>
            <a:lvl1pPr>
              <a:defRPr sz="1200" b="0" i="0">
                <a:solidFill>
                  <a:srgbClr val="04043F"/>
                </a:solidFill>
                <a:latin typeface="Arial"/>
                <a:cs typeface="Arial"/>
              </a:defRPr>
            </a:lvl1pPr>
          </a:lstStyle>
          <a:p>
            <a:pPr marL="38100">
              <a:lnSpc>
                <a:spcPts val="1425"/>
              </a:lnSpc>
            </a:pPr>
            <a:fld id="{81D60167-4931-47E6-BA6A-407CBD079E47}" type="slidenum">
              <a:rPr dirty="0"/>
              <a:t>‹#›</a:t>
            </a:fld>
            <a:endParaRPr/>
          </a:p>
        </p:txBody>
      </p:sp>
      <p:pic>
        <p:nvPicPr>
          <p:cNvPr id="15" name="Graphic 14">
            <a:extLst>
              <a:ext uri="{FF2B5EF4-FFF2-40B4-BE49-F238E27FC236}">
                <a16:creationId xmlns:a16="http://schemas.microsoft.com/office/drawing/2014/main" id="{BE177220-CC77-3E43-81C8-C2DA7667778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12193200" cy="6858675"/>
          </a:xfrm>
          <a:prstGeom prst="rect">
            <a:avLst/>
          </a:prstGeom>
        </p:spPr>
      </p:pic>
      <p:sp>
        <p:nvSpPr>
          <p:cNvPr id="3" name="Holder 3"/>
          <p:cNvSpPr>
            <a:spLocks noGrp="1"/>
          </p:cNvSpPr>
          <p:nvPr>
            <p:ph type="body" idx="1"/>
          </p:nvPr>
        </p:nvSpPr>
        <p:spPr>
          <a:xfrm>
            <a:off x="2133600" y="1620000"/>
            <a:ext cx="7924800" cy="615553"/>
          </a:xfrm>
        </p:spPr>
        <p:txBody>
          <a:bodyPr lIns="0" tIns="0" rIns="0" bIns="0"/>
          <a:lstStyle>
            <a:lvl1pPr>
              <a:defRPr sz="4000" b="0" i="0">
                <a:solidFill>
                  <a:schemeClr val="tx2"/>
                </a:solidFill>
                <a:latin typeface="Arial" panose="020B0604020202020204" pitchFamily="34" charset="0"/>
                <a:cs typeface="Arial" panose="020B0604020202020204" pitchFamily="34" charset="0"/>
              </a:defRPr>
            </a:lvl1pPr>
          </a:lstStyle>
          <a:p>
            <a:endParaRPr lang="en-GB"/>
          </a:p>
        </p:txBody>
      </p:sp>
      <p:pic>
        <p:nvPicPr>
          <p:cNvPr id="13" name="Graphic 12">
            <a:extLst>
              <a:ext uri="{FF2B5EF4-FFF2-40B4-BE49-F238E27FC236}">
                <a16:creationId xmlns:a16="http://schemas.microsoft.com/office/drawing/2014/main" id="{F6468942-B3A6-6A43-8206-56A9B34A7E3A}"/>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94000" y="1295400"/>
            <a:ext cx="951470" cy="838200"/>
          </a:xfrm>
          <a:prstGeom prst="rect">
            <a:avLst/>
          </a:prstGeom>
        </p:spPr>
      </p:pic>
    </p:spTree>
    <p:extLst>
      <p:ext uri="{BB962C8B-B14F-4D97-AF65-F5344CB8AC3E}">
        <p14:creationId xmlns:p14="http://schemas.microsoft.com/office/powerpoint/2010/main" val="3309317993"/>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Slide - GREEN">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p:txBody>
          <a:bodyPr lIns="0" tIns="0" rIns="0" bIns="0"/>
          <a:lstStyle>
            <a:lvl1pPr>
              <a:defRPr sz="800" b="0" i="0">
                <a:solidFill>
                  <a:srgbClr val="050540"/>
                </a:solidFill>
                <a:latin typeface="Arial"/>
                <a:cs typeface="Arial"/>
              </a:defRPr>
            </a:lvl1pPr>
          </a:lstStyle>
          <a:p>
            <a:pPr marL="12700">
              <a:lnSpc>
                <a:spcPct val="100000"/>
              </a:lnSpc>
              <a:spcBef>
                <a:spcPts val="25"/>
              </a:spcBef>
            </a:pPr>
            <a:r>
              <a:t>Change your</a:t>
            </a:r>
            <a:r>
              <a:rPr spc="-5"/>
              <a:t> </a:t>
            </a:r>
            <a:r>
              <a:t>presentation</a:t>
            </a:r>
            <a:r>
              <a:rPr spc="5"/>
              <a:t> </a:t>
            </a:r>
            <a:r>
              <a:rPr spc="-5"/>
              <a:t>title</a:t>
            </a:r>
            <a:r>
              <a:rPr spc="5"/>
              <a:t> </a:t>
            </a:r>
            <a:r>
              <a:rPr spc="-5"/>
              <a:t>in</a:t>
            </a:r>
            <a:r>
              <a:rPr spc="5"/>
              <a:t> </a:t>
            </a:r>
            <a:r>
              <a:t>Header</a:t>
            </a:r>
            <a:r>
              <a:rPr spc="-5"/>
              <a:t> </a:t>
            </a:r>
            <a:r>
              <a:t>&amp;</a:t>
            </a:r>
            <a:r>
              <a:rPr spc="5"/>
              <a:t> </a:t>
            </a:r>
            <a:r>
              <a:t>Footer</a:t>
            </a:r>
            <a:r>
              <a:rPr spc="-5"/>
              <a:t> </a:t>
            </a:r>
            <a:r>
              <a:t>section</a:t>
            </a:r>
          </a:p>
        </p:txBody>
      </p:sp>
      <p:sp>
        <p:nvSpPr>
          <p:cNvPr id="6" name="Holder 6"/>
          <p:cNvSpPr>
            <a:spLocks noGrp="1"/>
          </p:cNvSpPr>
          <p:nvPr>
            <p:ph type="sldNum" sz="quarter" idx="7"/>
          </p:nvPr>
        </p:nvSpPr>
        <p:spPr/>
        <p:txBody>
          <a:bodyPr lIns="0" tIns="0" rIns="0" bIns="0"/>
          <a:lstStyle>
            <a:lvl1pPr>
              <a:defRPr sz="1200" b="0" i="0">
                <a:solidFill>
                  <a:srgbClr val="04043F"/>
                </a:solidFill>
                <a:latin typeface="Arial"/>
                <a:cs typeface="Arial"/>
              </a:defRPr>
            </a:lvl1pPr>
          </a:lstStyle>
          <a:p>
            <a:pPr marL="38100">
              <a:lnSpc>
                <a:spcPts val="1425"/>
              </a:lnSpc>
            </a:pPr>
            <a:fld id="{81D60167-4931-47E6-BA6A-407CBD079E47}" type="slidenum">
              <a:rPr dirty="0"/>
              <a:t>‹#›</a:t>
            </a:fld>
            <a:endParaRPr/>
          </a:p>
        </p:txBody>
      </p:sp>
      <p:pic>
        <p:nvPicPr>
          <p:cNvPr id="15" name="Graphic 14">
            <a:extLst>
              <a:ext uri="{FF2B5EF4-FFF2-40B4-BE49-F238E27FC236}">
                <a16:creationId xmlns:a16="http://schemas.microsoft.com/office/drawing/2014/main" id="{BE177220-CC77-3E43-81C8-C2DA7667778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12193200" cy="6858675"/>
          </a:xfrm>
          <a:prstGeom prst="rect">
            <a:avLst/>
          </a:prstGeom>
        </p:spPr>
      </p:pic>
      <p:sp>
        <p:nvSpPr>
          <p:cNvPr id="3" name="Holder 3"/>
          <p:cNvSpPr>
            <a:spLocks noGrp="1"/>
          </p:cNvSpPr>
          <p:nvPr>
            <p:ph type="body" idx="1"/>
          </p:nvPr>
        </p:nvSpPr>
        <p:spPr>
          <a:xfrm>
            <a:off x="2133600" y="1620000"/>
            <a:ext cx="7924800" cy="615553"/>
          </a:xfrm>
        </p:spPr>
        <p:txBody>
          <a:bodyPr lIns="0" tIns="0" rIns="0" bIns="0"/>
          <a:lstStyle>
            <a:lvl1pPr>
              <a:defRPr sz="4000" b="0" i="0">
                <a:solidFill>
                  <a:schemeClr val="tx2"/>
                </a:solidFill>
                <a:latin typeface="Arial" panose="020B0604020202020204" pitchFamily="34" charset="0"/>
                <a:cs typeface="Arial" panose="020B0604020202020204" pitchFamily="34" charset="0"/>
              </a:defRPr>
            </a:lvl1pPr>
          </a:lstStyle>
          <a:p>
            <a:endParaRPr lang="en-GB"/>
          </a:p>
        </p:txBody>
      </p:sp>
      <p:pic>
        <p:nvPicPr>
          <p:cNvPr id="13" name="Graphic 12">
            <a:extLst>
              <a:ext uri="{FF2B5EF4-FFF2-40B4-BE49-F238E27FC236}">
                <a16:creationId xmlns:a16="http://schemas.microsoft.com/office/drawing/2014/main" id="{F6468942-B3A6-6A43-8206-56A9B34A7E3A}"/>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94000" y="1295400"/>
            <a:ext cx="951470" cy="838200"/>
          </a:xfrm>
          <a:prstGeom prst="rect">
            <a:avLst/>
          </a:prstGeom>
        </p:spPr>
      </p:pic>
    </p:spTree>
    <p:extLst>
      <p:ext uri="{BB962C8B-B14F-4D97-AF65-F5344CB8AC3E}">
        <p14:creationId xmlns:p14="http://schemas.microsoft.com/office/powerpoint/2010/main" val="4120464638"/>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Table">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32000" y="468000"/>
            <a:ext cx="11353399" cy="553998"/>
          </a:xfrm>
        </p:spPr>
        <p:txBody>
          <a:bodyPr lIns="0" tIns="0" rIns="0" bIns="0"/>
          <a:lstStyle>
            <a:lvl1pPr>
              <a:lnSpc>
                <a:spcPct val="90000"/>
              </a:lnSpc>
              <a:defRPr sz="4000" b="1" i="0">
                <a:solidFill>
                  <a:srgbClr val="04043F"/>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800" b="0" i="0">
                <a:solidFill>
                  <a:srgbClr val="050540"/>
                </a:solidFill>
                <a:latin typeface="Arial"/>
                <a:cs typeface="Arial"/>
              </a:defRPr>
            </a:lvl1pPr>
          </a:lstStyle>
          <a:p>
            <a:pPr marL="12700">
              <a:lnSpc>
                <a:spcPct val="100000"/>
              </a:lnSpc>
              <a:spcBef>
                <a:spcPts val="25"/>
              </a:spcBef>
            </a:pPr>
            <a:r>
              <a:t>Change your</a:t>
            </a:r>
            <a:r>
              <a:rPr spc="-5"/>
              <a:t> </a:t>
            </a:r>
            <a:r>
              <a:t>presentation</a:t>
            </a:r>
            <a:r>
              <a:rPr spc="5"/>
              <a:t> </a:t>
            </a:r>
            <a:r>
              <a:rPr spc="-5"/>
              <a:t>title</a:t>
            </a:r>
            <a:r>
              <a:rPr spc="5"/>
              <a:t> </a:t>
            </a:r>
            <a:r>
              <a:rPr spc="-5"/>
              <a:t>in</a:t>
            </a:r>
            <a:r>
              <a:rPr spc="5"/>
              <a:t> </a:t>
            </a:r>
            <a:r>
              <a:t>Header</a:t>
            </a:r>
            <a:r>
              <a:rPr spc="-5"/>
              <a:t> </a:t>
            </a:r>
            <a:r>
              <a:t>&amp;</a:t>
            </a:r>
            <a:r>
              <a:rPr spc="5"/>
              <a:t> </a:t>
            </a:r>
            <a:r>
              <a:t>Footer</a:t>
            </a:r>
            <a:r>
              <a:rPr spc="-5"/>
              <a:t> </a:t>
            </a:r>
            <a:r>
              <a:t>section</a:t>
            </a:r>
          </a:p>
        </p:txBody>
      </p:sp>
      <p:sp>
        <p:nvSpPr>
          <p:cNvPr id="6" name="Holder 6"/>
          <p:cNvSpPr>
            <a:spLocks noGrp="1"/>
          </p:cNvSpPr>
          <p:nvPr>
            <p:ph type="sldNum" sz="quarter" idx="7"/>
          </p:nvPr>
        </p:nvSpPr>
        <p:spPr/>
        <p:txBody>
          <a:bodyPr lIns="0" tIns="0" rIns="0" bIns="0"/>
          <a:lstStyle>
            <a:lvl1pPr>
              <a:defRPr sz="1200" b="0" i="0">
                <a:solidFill>
                  <a:srgbClr val="04043F"/>
                </a:solidFill>
                <a:latin typeface="Arial"/>
                <a:cs typeface="Arial"/>
              </a:defRPr>
            </a:lvl1pPr>
          </a:lstStyle>
          <a:p>
            <a:pPr marL="38100">
              <a:lnSpc>
                <a:spcPts val="1425"/>
              </a:lnSpc>
            </a:pPr>
            <a:fld id="{81D60167-4931-47E6-BA6A-407CBD079E47}" type="slidenum">
              <a:rPr dirty="0"/>
              <a:t>‹#›</a:t>
            </a:fld>
            <a:endParaRPr/>
          </a:p>
        </p:txBody>
      </p:sp>
      <p:sp>
        <p:nvSpPr>
          <p:cNvPr id="7" name="Table Placeholder 6">
            <a:extLst>
              <a:ext uri="{FF2B5EF4-FFF2-40B4-BE49-F238E27FC236}">
                <a16:creationId xmlns:a16="http://schemas.microsoft.com/office/drawing/2014/main" id="{4C5C1D81-15ED-7D42-9FD4-D36DAF6B5DDF}"/>
              </a:ext>
            </a:extLst>
          </p:cNvPr>
          <p:cNvSpPr>
            <a:spLocks noGrp="1"/>
          </p:cNvSpPr>
          <p:nvPr>
            <p:ph type="tbl" sz="quarter" idx="10"/>
          </p:nvPr>
        </p:nvSpPr>
        <p:spPr>
          <a:xfrm>
            <a:off x="694800" y="2052000"/>
            <a:ext cx="10800000" cy="4267200"/>
          </a:xfrm>
          <a:solidFill>
            <a:schemeClr val="bg1"/>
          </a:solidFill>
        </p:spPr>
        <p:txBody>
          <a:bodyPr anchor="ctr" anchorCtr="0">
            <a:noAutofit/>
          </a:bodyPr>
          <a:lstStyle>
            <a:lvl1pPr algn="ctr">
              <a:defRPr sz="1000">
                <a:solidFill>
                  <a:schemeClr val="accent6"/>
                </a:solidFill>
              </a:defRPr>
            </a:lvl1pPr>
          </a:lstStyle>
          <a:p>
            <a:endParaRPr lang="en-GB"/>
          </a:p>
        </p:txBody>
      </p:sp>
      <p:sp>
        <p:nvSpPr>
          <p:cNvPr id="8" name="Holder 3">
            <a:extLst>
              <a:ext uri="{FF2B5EF4-FFF2-40B4-BE49-F238E27FC236}">
                <a16:creationId xmlns:a16="http://schemas.microsoft.com/office/drawing/2014/main" id="{A0EA0A78-D0F3-914A-8689-38BD915D8D1A}"/>
              </a:ext>
            </a:extLst>
          </p:cNvPr>
          <p:cNvSpPr>
            <a:spLocks noGrp="1"/>
          </p:cNvSpPr>
          <p:nvPr>
            <p:ph type="body" idx="1"/>
          </p:nvPr>
        </p:nvSpPr>
        <p:spPr>
          <a:xfrm>
            <a:off x="468000" y="1440000"/>
            <a:ext cx="11257200" cy="246221"/>
          </a:xfrm>
        </p:spPr>
        <p:txBody>
          <a:bodyPr lIns="0" tIns="0" rIns="0" bIns="0"/>
          <a:lstStyle>
            <a:lvl1pPr>
              <a:defRPr sz="1600" b="0" i="0">
                <a:solidFill>
                  <a:schemeClr val="tx2"/>
                </a:solidFill>
              </a:defRPr>
            </a:lvl1pPr>
          </a:lstStyle>
          <a:p>
            <a:endParaRPr/>
          </a:p>
        </p:txBody>
      </p:sp>
      <p:cxnSp>
        <p:nvCxnSpPr>
          <p:cNvPr id="9" name="Straight Connector 8">
            <a:extLst>
              <a:ext uri="{FF2B5EF4-FFF2-40B4-BE49-F238E27FC236}">
                <a16:creationId xmlns:a16="http://schemas.microsoft.com/office/drawing/2014/main" id="{2BD7297D-FC18-CC4F-A91F-ABC6FCF4A323}"/>
              </a:ext>
            </a:extLst>
          </p:cNvPr>
          <p:cNvCxnSpPr>
            <a:cxnSpLocks/>
          </p:cNvCxnSpPr>
          <p:nvPr userDrawn="1"/>
        </p:nvCxnSpPr>
        <p:spPr>
          <a:xfrm>
            <a:off x="418800" y="1116000"/>
            <a:ext cx="113544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088150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3AA69-7C56-4774-2F3F-37837A6BCA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FE48DE-CA00-9415-8394-2B3B9E9981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32C46E-7739-0680-4B63-1448CBEE7A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71051D-CB3D-58F6-2FF0-1E23A8C5A2D7}"/>
              </a:ext>
            </a:extLst>
          </p:cNvPr>
          <p:cNvSpPr>
            <a:spLocks noGrp="1"/>
          </p:cNvSpPr>
          <p:nvPr>
            <p:ph type="dt" sz="half" idx="10"/>
          </p:nvPr>
        </p:nvSpPr>
        <p:spPr/>
        <p:txBody>
          <a:bodyPr/>
          <a:lstStyle/>
          <a:p>
            <a:fld id="{E5A7A91C-170E-4A51-9242-5BACA2ACC9D2}" type="datetimeFigureOut">
              <a:rPr lang="en-US" smtClean="0"/>
              <a:t>2/19/2024</a:t>
            </a:fld>
            <a:endParaRPr lang="en-US"/>
          </a:p>
        </p:txBody>
      </p:sp>
      <p:sp>
        <p:nvSpPr>
          <p:cNvPr id="6" name="Footer Placeholder 5">
            <a:extLst>
              <a:ext uri="{FF2B5EF4-FFF2-40B4-BE49-F238E27FC236}">
                <a16:creationId xmlns:a16="http://schemas.microsoft.com/office/drawing/2014/main" id="{498B6B6E-5B03-A3E9-441C-BA8EFBA45E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F49DF6-51F4-D409-9140-9690BAB4BDC7}"/>
              </a:ext>
            </a:extLst>
          </p:cNvPr>
          <p:cNvSpPr>
            <a:spLocks noGrp="1"/>
          </p:cNvSpPr>
          <p:nvPr>
            <p:ph type="sldNum" sz="quarter" idx="12"/>
          </p:nvPr>
        </p:nvSpPr>
        <p:spPr/>
        <p:txBody>
          <a:bodyPr/>
          <a:lstStyle/>
          <a:p>
            <a:fld id="{EC323C5B-E230-4997-9510-CE4E98CD991A}" type="slidenum">
              <a:rPr lang="en-US" smtClean="0"/>
              <a:t>‹#›</a:t>
            </a:fld>
            <a:endParaRPr lang="en-US"/>
          </a:p>
        </p:txBody>
      </p:sp>
    </p:spTree>
    <p:extLst>
      <p:ext uri="{BB962C8B-B14F-4D97-AF65-F5344CB8AC3E}">
        <p14:creationId xmlns:p14="http://schemas.microsoft.com/office/powerpoint/2010/main" val="30380376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amp;A Slide - Re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74867AB-3EAB-EC4C-A29C-45EEF271F36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12193200" cy="6858675"/>
          </a:xfrm>
          <a:prstGeom prst="rect">
            <a:avLst/>
          </a:prstGeom>
        </p:spPr>
      </p:pic>
      <p:sp>
        <p:nvSpPr>
          <p:cNvPr id="2" name="Holder 2"/>
          <p:cNvSpPr>
            <a:spLocks noGrp="1"/>
          </p:cNvSpPr>
          <p:nvPr>
            <p:ph type="title"/>
          </p:nvPr>
        </p:nvSpPr>
        <p:spPr>
          <a:xfrm>
            <a:off x="432000" y="468000"/>
            <a:ext cx="11353399" cy="553998"/>
          </a:xfrm>
        </p:spPr>
        <p:txBody>
          <a:bodyPr lIns="0" tIns="0" rIns="0" bIns="0"/>
          <a:lstStyle>
            <a:lvl1pPr>
              <a:lnSpc>
                <a:spcPct val="90000"/>
              </a:lnSpc>
              <a:defRPr sz="4000" b="1" i="0">
                <a:solidFill>
                  <a:srgbClr val="04043F"/>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800" b="0" i="0">
                <a:solidFill>
                  <a:srgbClr val="050540"/>
                </a:solidFill>
                <a:latin typeface="Arial"/>
                <a:cs typeface="Arial"/>
              </a:defRPr>
            </a:lvl1pPr>
          </a:lstStyle>
          <a:p>
            <a:pPr marL="12700">
              <a:lnSpc>
                <a:spcPct val="100000"/>
              </a:lnSpc>
              <a:spcBef>
                <a:spcPts val="25"/>
              </a:spcBef>
            </a:pPr>
            <a:r>
              <a:t>Change your</a:t>
            </a:r>
            <a:r>
              <a:rPr spc="-5"/>
              <a:t> </a:t>
            </a:r>
            <a:r>
              <a:t>presentation</a:t>
            </a:r>
            <a:r>
              <a:rPr spc="5"/>
              <a:t> </a:t>
            </a:r>
            <a:r>
              <a:rPr spc="-5"/>
              <a:t>title</a:t>
            </a:r>
            <a:r>
              <a:rPr spc="5"/>
              <a:t> </a:t>
            </a:r>
            <a:r>
              <a:rPr spc="-5"/>
              <a:t>in</a:t>
            </a:r>
            <a:r>
              <a:rPr spc="5"/>
              <a:t> </a:t>
            </a:r>
            <a:r>
              <a:t>Header</a:t>
            </a:r>
            <a:r>
              <a:rPr spc="-5"/>
              <a:t> </a:t>
            </a:r>
            <a:r>
              <a:t>&amp;</a:t>
            </a:r>
            <a:r>
              <a:rPr spc="5"/>
              <a:t> </a:t>
            </a:r>
            <a:r>
              <a:t>Footer</a:t>
            </a:r>
            <a:r>
              <a:rPr spc="-5"/>
              <a:t> </a:t>
            </a:r>
            <a:r>
              <a:t>section</a:t>
            </a:r>
          </a:p>
        </p:txBody>
      </p:sp>
      <p:sp>
        <p:nvSpPr>
          <p:cNvPr id="6" name="Holder 6"/>
          <p:cNvSpPr>
            <a:spLocks noGrp="1"/>
          </p:cNvSpPr>
          <p:nvPr>
            <p:ph type="sldNum" sz="quarter" idx="7"/>
          </p:nvPr>
        </p:nvSpPr>
        <p:spPr/>
        <p:txBody>
          <a:bodyPr lIns="0" tIns="0" rIns="0" bIns="0"/>
          <a:lstStyle>
            <a:lvl1pPr>
              <a:defRPr sz="1200" b="0" i="0">
                <a:solidFill>
                  <a:srgbClr val="04043F"/>
                </a:solidFill>
                <a:latin typeface="Arial"/>
                <a:cs typeface="Arial"/>
              </a:defRPr>
            </a:lvl1pPr>
          </a:lstStyle>
          <a:p>
            <a:pPr marL="38100">
              <a:lnSpc>
                <a:spcPts val="1425"/>
              </a:lnSpc>
            </a:pPr>
            <a:fld id="{81D60167-4931-47E6-BA6A-407CBD079E47}" type="slidenum">
              <a:rPr dirty="0"/>
              <a:t>‹#›</a:t>
            </a:fld>
            <a:endParaRPr/>
          </a:p>
        </p:txBody>
      </p:sp>
      <p:sp>
        <p:nvSpPr>
          <p:cNvPr id="8" name="Holder 3">
            <a:extLst>
              <a:ext uri="{FF2B5EF4-FFF2-40B4-BE49-F238E27FC236}">
                <a16:creationId xmlns:a16="http://schemas.microsoft.com/office/drawing/2014/main" id="{A0EA0A78-D0F3-914A-8689-38BD915D8D1A}"/>
              </a:ext>
            </a:extLst>
          </p:cNvPr>
          <p:cNvSpPr>
            <a:spLocks noGrp="1"/>
          </p:cNvSpPr>
          <p:nvPr>
            <p:ph type="body" idx="1"/>
          </p:nvPr>
        </p:nvSpPr>
        <p:spPr>
          <a:xfrm>
            <a:off x="468000" y="1620000"/>
            <a:ext cx="11257200" cy="387798"/>
          </a:xfrm>
        </p:spPr>
        <p:txBody>
          <a:bodyPr lIns="0" tIns="0" rIns="0" bIns="0"/>
          <a:lstStyle>
            <a:lvl1pPr>
              <a:lnSpc>
                <a:spcPct val="90000"/>
              </a:lnSpc>
              <a:defRPr sz="2800" b="1" i="0">
                <a:solidFill>
                  <a:schemeClr val="accent2"/>
                </a:solidFill>
              </a:defRPr>
            </a:lvl1pPr>
          </a:lstStyle>
          <a:p>
            <a:endParaRPr/>
          </a:p>
        </p:txBody>
      </p:sp>
      <p:sp>
        <p:nvSpPr>
          <p:cNvPr id="7" name="Holder 3">
            <a:extLst>
              <a:ext uri="{FF2B5EF4-FFF2-40B4-BE49-F238E27FC236}">
                <a16:creationId xmlns:a16="http://schemas.microsoft.com/office/drawing/2014/main" id="{9C2D130C-BEBE-5A4F-87EF-B8896E22A531}"/>
              </a:ext>
            </a:extLst>
          </p:cNvPr>
          <p:cNvSpPr>
            <a:spLocks noGrp="1"/>
          </p:cNvSpPr>
          <p:nvPr>
            <p:ph type="body" idx="10"/>
          </p:nvPr>
        </p:nvSpPr>
        <p:spPr>
          <a:xfrm>
            <a:off x="468000" y="2590800"/>
            <a:ext cx="11257200" cy="3632160"/>
          </a:xfrm>
          <a:solidFill>
            <a:schemeClr val="bg1"/>
          </a:solidFill>
        </p:spPr>
        <p:txBody>
          <a:bodyPr lIns="216000" tIns="180000" rIns="216000" bIns="108000">
            <a:noAutofit/>
          </a:bodyPr>
          <a:lstStyle>
            <a:lvl1pPr>
              <a:spcAft>
                <a:spcPts val="2000"/>
              </a:spcAft>
              <a:defRPr sz="2000" b="0" i="0">
                <a:solidFill>
                  <a:schemeClr val="tx2"/>
                </a:solidFill>
              </a:defRPr>
            </a:lvl1pPr>
          </a:lstStyle>
          <a:p>
            <a:endParaRPr/>
          </a:p>
        </p:txBody>
      </p:sp>
      <p:cxnSp>
        <p:nvCxnSpPr>
          <p:cNvPr id="9" name="Straight Connector 8">
            <a:extLst>
              <a:ext uri="{FF2B5EF4-FFF2-40B4-BE49-F238E27FC236}">
                <a16:creationId xmlns:a16="http://schemas.microsoft.com/office/drawing/2014/main" id="{B2AF1031-D404-984A-895A-4A8A0C8FF70B}"/>
              </a:ext>
            </a:extLst>
          </p:cNvPr>
          <p:cNvCxnSpPr>
            <a:cxnSpLocks/>
          </p:cNvCxnSpPr>
          <p:nvPr userDrawn="1"/>
        </p:nvCxnSpPr>
        <p:spPr>
          <a:xfrm>
            <a:off x="418800" y="1116000"/>
            <a:ext cx="11354400" cy="0"/>
          </a:xfrm>
          <a:prstGeom prst="line">
            <a:avLst/>
          </a:prstGeom>
          <a:ln w="19050">
            <a:solidFill>
              <a:srgbClr val="B5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6938013"/>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amp;A Slide - Blue">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C813F7F1-40DD-C64C-A1CC-9F839A7ECAA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12193200" cy="6858675"/>
          </a:xfrm>
          <a:prstGeom prst="rect">
            <a:avLst/>
          </a:prstGeom>
        </p:spPr>
      </p:pic>
      <p:sp>
        <p:nvSpPr>
          <p:cNvPr id="2" name="Holder 2"/>
          <p:cNvSpPr>
            <a:spLocks noGrp="1"/>
          </p:cNvSpPr>
          <p:nvPr>
            <p:ph type="title"/>
          </p:nvPr>
        </p:nvSpPr>
        <p:spPr>
          <a:xfrm>
            <a:off x="432000" y="468000"/>
            <a:ext cx="11353399" cy="553998"/>
          </a:xfrm>
        </p:spPr>
        <p:txBody>
          <a:bodyPr lIns="0" tIns="0" rIns="0" bIns="0"/>
          <a:lstStyle>
            <a:lvl1pPr>
              <a:lnSpc>
                <a:spcPct val="90000"/>
              </a:lnSpc>
              <a:defRPr sz="4000" b="1" i="0">
                <a:solidFill>
                  <a:srgbClr val="04043F"/>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800" b="0" i="0">
                <a:solidFill>
                  <a:srgbClr val="050540"/>
                </a:solidFill>
                <a:latin typeface="Arial"/>
                <a:cs typeface="Arial"/>
              </a:defRPr>
            </a:lvl1pPr>
          </a:lstStyle>
          <a:p>
            <a:pPr marL="12700">
              <a:lnSpc>
                <a:spcPct val="100000"/>
              </a:lnSpc>
              <a:spcBef>
                <a:spcPts val="25"/>
              </a:spcBef>
            </a:pPr>
            <a:r>
              <a:t>Change your</a:t>
            </a:r>
            <a:r>
              <a:rPr spc="-5"/>
              <a:t> </a:t>
            </a:r>
            <a:r>
              <a:t>presentation</a:t>
            </a:r>
            <a:r>
              <a:rPr spc="5"/>
              <a:t> </a:t>
            </a:r>
            <a:r>
              <a:rPr spc="-5"/>
              <a:t>title</a:t>
            </a:r>
            <a:r>
              <a:rPr spc="5"/>
              <a:t> </a:t>
            </a:r>
            <a:r>
              <a:rPr spc="-5"/>
              <a:t>in</a:t>
            </a:r>
            <a:r>
              <a:rPr spc="5"/>
              <a:t> </a:t>
            </a:r>
            <a:r>
              <a:t>Header</a:t>
            </a:r>
            <a:r>
              <a:rPr spc="-5"/>
              <a:t> </a:t>
            </a:r>
            <a:r>
              <a:t>&amp;</a:t>
            </a:r>
            <a:r>
              <a:rPr spc="5"/>
              <a:t> </a:t>
            </a:r>
            <a:r>
              <a:t>Footer</a:t>
            </a:r>
            <a:r>
              <a:rPr spc="-5"/>
              <a:t> </a:t>
            </a:r>
            <a:r>
              <a:t>section</a:t>
            </a:r>
          </a:p>
        </p:txBody>
      </p:sp>
      <p:sp>
        <p:nvSpPr>
          <p:cNvPr id="6" name="Holder 6"/>
          <p:cNvSpPr>
            <a:spLocks noGrp="1"/>
          </p:cNvSpPr>
          <p:nvPr>
            <p:ph type="sldNum" sz="quarter" idx="7"/>
          </p:nvPr>
        </p:nvSpPr>
        <p:spPr/>
        <p:txBody>
          <a:bodyPr lIns="0" tIns="0" rIns="0" bIns="0"/>
          <a:lstStyle>
            <a:lvl1pPr>
              <a:defRPr sz="1200" b="0" i="0">
                <a:solidFill>
                  <a:srgbClr val="04043F"/>
                </a:solidFill>
                <a:latin typeface="Arial"/>
                <a:cs typeface="Arial"/>
              </a:defRPr>
            </a:lvl1pPr>
          </a:lstStyle>
          <a:p>
            <a:pPr marL="38100">
              <a:lnSpc>
                <a:spcPts val="1425"/>
              </a:lnSpc>
            </a:pPr>
            <a:fld id="{81D60167-4931-47E6-BA6A-407CBD079E47}" type="slidenum">
              <a:rPr dirty="0"/>
              <a:t>‹#›</a:t>
            </a:fld>
            <a:endParaRPr/>
          </a:p>
        </p:txBody>
      </p:sp>
      <p:sp>
        <p:nvSpPr>
          <p:cNvPr id="8" name="Holder 3">
            <a:extLst>
              <a:ext uri="{FF2B5EF4-FFF2-40B4-BE49-F238E27FC236}">
                <a16:creationId xmlns:a16="http://schemas.microsoft.com/office/drawing/2014/main" id="{A0EA0A78-D0F3-914A-8689-38BD915D8D1A}"/>
              </a:ext>
            </a:extLst>
          </p:cNvPr>
          <p:cNvSpPr>
            <a:spLocks noGrp="1"/>
          </p:cNvSpPr>
          <p:nvPr>
            <p:ph type="body" idx="1"/>
          </p:nvPr>
        </p:nvSpPr>
        <p:spPr>
          <a:xfrm>
            <a:off x="468000" y="1620000"/>
            <a:ext cx="11257200" cy="387798"/>
          </a:xfrm>
        </p:spPr>
        <p:txBody>
          <a:bodyPr lIns="0" tIns="0" rIns="0" bIns="0"/>
          <a:lstStyle>
            <a:lvl1pPr>
              <a:lnSpc>
                <a:spcPct val="90000"/>
              </a:lnSpc>
              <a:defRPr sz="2800" b="1" i="0">
                <a:solidFill>
                  <a:srgbClr val="0545D6"/>
                </a:solidFill>
              </a:defRPr>
            </a:lvl1pPr>
          </a:lstStyle>
          <a:p>
            <a:endParaRPr/>
          </a:p>
        </p:txBody>
      </p:sp>
      <p:cxnSp>
        <p:nvCxnSpPr>
          <p:cNvPr id="9" name="Straight Connector 8">
            <a:extLst>
              <a:ext uri="{FF2B5EF4-FFF2-40B4-BE49-F238E27FC236}">
                <a16:creationId xmlns:a16="http://schemas.microsoft.com/office/drawing/2014/main" id="{D9BE7E17-7A08-7047-A26B-E41CD3B577B5}"/>
              </a:ext>
            </a:extLst>
          </p:cNvPr>
          <p:cNvCxnSpPr>
            <a:cxnSpLocks/>
          </p:cNvCxnSpPr>
          <p:nvPr userDrawn="1"/>
        </p:nvCxnSpPr>
        <p:spPr>
          <a:xfrm>
            <a:off x="418800" y="1116000"/>
            <a:ext cx="11354400" cy="0"/>
          </a:xfrm>
          <a:prstGeom prst="line">
            <a:avLst/>
          </a:prstGeom>
          <a:ln w="19050">
            <a:solidFill>
              <a:srgbClr val="0545D6"/>
            </a:solidFill>
          </a:ln>
        </p:spPr>
        <p:style>
          <a:lnRef idx="1">
            <a:schemeClr val="accent1"/>
          </a:lnRef>
          <a:fillRef idx="0">
            <a:schemeClr val="accent1"/>
          </a:fillRef>
          <a:effectRef idx="0">
            <a:schemeClr val="accent1"/>
          </a:effectRef>
          <a:fontRef idx="minor">
            <a:schemeClr val="tx1"/>
          </a:fontRef>
        </p:style>
      </p:cxnSp>
      <p:sp>
        <p:nvSpPr>
          <p:cNvPr id="11" name="Holder 3">
            <a:extLst>
              <a:ext uri="{FF2B5EF4-FFF2-40B4-BE49-F238E27FC236}">
                <a16:creationId xmlns:a16="http://schemas.microsoft.com/office/drawing/2014/main" id="{D76F08A8-34B7-B441-8C19-879BF2D1E366}"/>
              </a:ext>
            </a:extLst>
          </p:cNvPr>
          <p:cNvSpPr>
            <a:spLocks noGrp="1"/>
          </p:cNvSpPr>
          <p:nvPr>
            <p:ph type="body" idx="10"/>
          </p:nvPr>
        </p:nvSpPr>
        <p:spPr>
          <a:xfrm>
            <a:off x="468000" y="2590800"/>
            <a:ext cx="11257200" cy="3632160"/>
          </a:xfrm>
          <a:solidFill>
            <a:schemeClr val="bg1"/>
          </a:solidFill>
        </p:spPr>
        <p:txBody>
          <a:bodyPr lIns="216000" tIns="180000" rIns="216000" bIns="108000">
            <a:noAutofit/>
          </a:bodyPr>
          <a:lstStyle>
            <a:lvl1pPr>
              <a:spcAft>
                <a:spcPts val="2000"/>
              </a:spcAft>
              <a:defRPr sz="2000" b="0" i="0">
                <a:solidFill>
                  <a:schemeClr val="tx2"/>
                </a:solidFill>
              </a:defRPr>
            </a:lvl1pPr>
          </a:lstStyle>
          <a:p>
            <a:endParaRPr/>
          </a:p>
        </p:txBody>
      </p:sp>
    </p:spTree>
    <p:extLst>
      <p:ext uri="{BB962C8B-B14F-4D97-AF65-F5344CB8AC3E}">
        <p14:creationId xmlns:p14="http://schemas.microsoft.com/office/powerpoint/2010/main" val="1183076351"/>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amp;A Slide - Green">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051E3C87-0B1F-1F43-B1CC-164E566506E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12193200" cy="6858675"/>
          </a:xfrm>
          <a:prstGeom prst="rect">
            <a:avLst/>
          </a:prstGeom>
        </p:spPr>
      </p:pic>
      <p:sp>
        <p:nvSpPr>
          <p:cNvPr id="2" name="Holder 2"/>
          <p:cNvSpPr>
            <a:spLocks noGrp="1"/>
          </p:cNvSpPr>
          <p:nvPr>
            <p:ph type="title"/>
          </p:nvPr>
        </p:nvSpPr>
        <p:spPr>
          <a:xfrm>
            <a:off x="432000" y="468000"/>
            <a:ext cx="11353399" cy="553998"/>
          </a:xfrm>
        </p:spPr>
        <p:txBody>
          <a:bodyPr lIns="0" tIns="0" rIns="0" bIns="0"/>
          <a:lstStyle>
            <a:lvl1pPr>
              <a:lnSpc>
                <a:spcPct val="90000"/>
              </a:lnSpc>
              <a:defRPr sz="4000" b="1" i="0">
                <a:solidFill>
                  <a:srgbClr val="04043F"/>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800" b="0" i="0">
                <a:solidFill>
                  <a:srgbClr val="050540"/>
                </a:solidFill>
                <a:latin typeface="Arial"/>
                <a:cs typeface="Arial"/>
              </a:defRPr>
            </a:lvl1pPr>
          </a:lstStyle>
          <a:p>
            <a:pPr marL="12700">
              <a:lnSpc>
                <a:spcPct val="100000"/>
              </a:lnSpc>
              <a:spcBef>
                <a:spcPts val="25"/>
              </a:spcBef>
            </a:pPr>
            <a:r>
              <a:t>Change your</a:t>
            </a:r>
            <a:r>
              <a:rPr spc="-5"/>
              <a:t> </a:t>
            </a:r>
            <a:r>
              <a:t>presentation</a:t>
            </a:r>
            <a:r>
              <a:rPr spc="5"/>
              <a:t> </a:t>
            </a:r>
            <a:r>
              <a:rPr spc="-5"/>
              <a:t>title</a:t>
            </a:r>
            <a:r>
              <a:rPr spc="5"/>
              <a:t> </a:t>
            </a:r>
            <a:r>
              <a:rPr spc="-5"/>
              <a:t>in</a:t>
            </a:r>
            <a:r>
              <a:rPr spc="5"/>
              <a:t> </a:t>
            </a:r>
            <a:r>
              <a:t>Header</a:t>
            </a:r>
            <a:r>
              <a:rPr spc="-5"/>
              <a:t> </a:t>
            </a:r>
            <a:r>
              <a:t>&amp;</a:t>
            </a:r>
            <a:r>
              <a:rPr spc="5"/>
              <a:t> </a:t>
            </a:r>
            <a:r>
              <a:t>Footer</a:t>
            </a:r>
            <a:r>
              <a:rPr spc="-5"/>
              <a:t> </a:t>
            </a:r>
            <a:r>
              <a:t>section</a:t>
            </a:r>
          </a:p>
        </p:txBody>
      </p:sp>
      <p:sp>
        <p:nvSpPr>
          <p:cNvPr id="6" name="Holder 6"/>
          <p:cNvSpPr>
            <a:spLocks noGrp="1"/>
          </p:cNvSpPr>
          <p:nvPr>
            <p:ph type="sldNum" sz="quarter" idx="7"/>
          </p:nvPr>
        </p:nvSpPr>
        <p:spPr/>
        <p:txBody>
          <a:bodyPr lIns="0" tIns="0" rIns="0" bIns="0"/>
          <a:lstStyle>
            <a:lvl1pPr>
              <a:defRPr sz="1200" b="0" i="0">
                <a:solidFill>
                  <a:srgbClr val="04043F"/>
                </a:solidFill>
                <a:latin typeface="Arial"/>
                <a:cs typeface="Arial"/>
              </a:defRPr>
            </a:lvl1pPr>
          </a:lstStyle>
          <a:p>
            <a:pPr marL="38100">
              <a:lnSpc>
                <a:spcPts val="1425"/>
              </a:lnSpc>
            </a:pPr>
            <a:fld id="{81D60167-4931-47E6-BA6A-407CBD079E47}" type="slidenum">
              <a:rPr dirty="0"/>
              <a:t>‹#›</a:t>
            </a:fld>
            <a:endParaRPr/>
          </a:p>
        </p:txBody>
      </p:sp>
      <p:sp>
        <p:nvSpPr>
          <p:cNvPr id="8" name="Holder 3">
            <a:extLst>
              <a:ext uri="{FF2B5EF4-FFF2-40B4-BE49-F238E27FC236}">
                <a16:creationId xmlns:a16="http://schemas.microsoft.com/office/drawing/2014/main" id="{A0EA0A78-D0F3-914A-8689-38BD915D8D1A}"/>
              </a:ext>
            </a:extLst>
          </p:cNvPr>
          <p:cNvSpPr>
            <a:spLocks noGrp="1"/>
          </p:cNvSpPr>
          <p:nvPr>
            <p:ph type="body" idx="1"/>
          </p:nvPr>
        </p:nvSpPr>
        <p:spPr>
          <a:xfrm>
            <a:off x="468000" y="1620000"/>
            <a:ext cx="11257200" cy="387798"/>
          </a:xfrm>
        </p:spPr>
        <p:txBody>
          <a:bodyPr lIns="0" tIns="0" rIns="0" bIns="0"/>
          <a:lstStyle>
            <a:lvl1pPr>
              <a:lnSpc>
                <a:spcPct val="90000"/>
              </a:lnSpc>
              <a:defRPr sz="2800" b="1" i="0">
                <a:solidFill>
                  <a:schemeClr val="accent3"/>
                </a:solidFill>
              </a:defRPr>
            </a:lvl1pPr>
          </a:lstStyle>
          <a:p>
            <a:endParaRPr/>
          </a:p>
        </p:txBody>
      </p:sp>
      <p:cxnSp>
        <p:nvCxnSpPr>
          <p:cNvPr id="9" name="Straight Connector 8">
            <a:extLst>
              <a:ext uri="{FF2B5EF4-FFF2-40B4-BE49-F238E27FC236}">
                <a16:creationId xmlns:a16="http://schemas.microsoft.com/office/drawing/2014/main" id="{DD746C3A-452D-7340-A6C3-3B732F6C4513}"/>
              </a:ext>
            </a:extLst>
          </p:cNvPr>
          <p:cNvCxnSpPr>
            <a:cxnSpLocks/>
          </p:cNvCxnSpPr>
          <p:nvPr userDrawn="1"/>
        </p:nvCxnSpPr>
        <p:spPr>
          <a:xfrm>
            <a:off x="418800" y="1116000"/>
            <a:ext cx="113544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Holder 3">
            <a:extLst>
              <a:ext uri="{FF2B5EF4-FFF2-40B4-BE49-F238E27FC236}">
                <a16:creationId xmlns:a16="http://schemas.microsoft.com/office/drawing/2014/main" id="{03BA9028-BE6C-3940-BBF8-6F0616980F7C}"/>
              </a:ext>
            </a:extLst>
          </p:cNvPr>
          <p:cNvSpPr>
            <a:spLocks noGrp="1"/>
          </p:cNvSpPr>
          <p:nvPr>
            <p:ph type="body" idx="11"/>
          </p:nvPr>
        </p:nvSpPr>
        <p:spPr>
          <a:xfrm>
            <a:off x="468000" y="2590800"/>
            <a:ext cx="11257200" cy="3632160"/>
          </a:xfrm>
          <a:solidFill>
            <a:schemeClr val="bg1"/>
          </a:solidFill>
        </p:spPr>
        <p:txBody>
          <a:bodyPr lIns="216000" tIns="180000" rIns="216000" bIns="108000">
            <a:noAutofit/>
          </a:bodyPr>
          <a:lstStyle>
            <a:lvl1pPr>
              <a:spcAft>
                <a:spcPts val="2000"/>
              </a:spcAft>
              <a:defRPr sz="2000" b="0" i="0">
                <a:solidFill>
                  <a:schemeClr val="tx2"/>
                </a:solidFill>
              </a:defRPr>
            </a:lvl1pPr>
          </a:lstStyle>
          <a:p>
            <a:endParaRPr/>
          </a:p>
        </p:txBody>
      </p:sp>
    </p:spTree>
    <p:extLst>
      <p:ext uri="{BB962C8B-B14F-4D97-AF65-F5344CB8AC3E}">
        <p14:creationId xmlns:p14="http://schemas.microsoft.com/office/powerpoint/2010/main" val="3430581726"/>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tx2"/>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364020" y="6460716"/>
            <a:ext cx="2635250" cy="123111"/>
          </a:xfrm>
        </p:spPr>
        <p:txBody>
          <a:bodyPr lIns="0" tIns="0" rIns="0" bIns="0"/>
          <a:lstStyle>
            <a:lvl1pPr>
              <a:defRPr sz="800" b="0" i="0">
                <a:solidFill>
                  <a:schemeClr val="bg1"/>
                </a:solidFill>
                <a:latin typeface="Arial"/>
                <a:cs typeface="Arial"/>
              </a:defRPr>
            </a:lvl1pPr>
          </a:lstStyle>
          <a:p>
            <a:pPr marL="12700">
              <a:spcBef>
                <a:spcPts val="25"/>
              </a:spcBef>
            </a:pPr>
            <a:r>
              <a:rPr lang="en-GB"/>
              <a:t>Change your</a:t>
            </a:r>
            <a:r>
              <a:rPr lang="en-GB" spc="-5"/>
              <a:t> </a:t>
            </a:r>
            <a:r>
              <a:rPr lang="en-GB"/>
              <a:t>presentation</a:t>
            </a:r>
            <a:r>
              <a:rPr lang="en-GB" spc="5"/>
              <a:t> </a:t>
            </a:r>
            <a:r>
              <a:rPr lang="en-GB" spc="-5"/>
              <a:t>title</a:t>
            </a:r>
            <a:r>
              <a:rPr lang="en-GB" spc="5"/>
              <a:t> </a:t>
            </a:r>
            <a:r>
              <a:rPr lang="en-GB" spc="-5"/>
              <a:t>in</a:t>
            </a:r>
            <a:r>
              <a:rPr lang="en-GB" spc="5"/>
              <a:t> </a:t>
            </a:r>
            <a:r>
              <a:rPr lang="en-GB"/>
              <a:t>Header</a:t>
            </a:r>
            <a:r>
              <a:rPr lang="en-GB" spc="-5"/>
              <a:t> </a:t>
            </a:r>
            <a:r>
              <a:rPr lang="en-GB"/>
              <a:t>&amp;</a:t>
            </a:r>
            <a:r>
              <a:rPr lang="en-GB" spc="5"/>
              <a:t> </a:t>
            </a:r>
            <a:r>
              <a:rPr lang="en-GB"/>
              <a:t>Footer</a:t>
            </a:r>
            <a:r>
              <a:rPr lang="en-GB" spc="-5"/>
              <a:t> </a:t>
            </a:r>
            <a:r>
              <a:rPr lang="en-GB"/>
              <a:t>section</a:t>
            </a:r>
          </a:p>
        </p:txBody>
      </p:sp>
      <p:sp>
        <p:nvSpPr>
          <p:cNvPr id="6" name="Holder 6"/>
          <p:cNvSpPr>
            <a:spLocks noGrp="1"/>
          </p:cNvSpPr>
          <p:nvPr>
            <p:ph type="sldNum" sz="quarter" idx="7"/>
          </p:nvPr>
        </p:nvSpPr>
        <p:spPr>
          <a:xfrm>
            <a:off x="11552721" y="6411680"/>
            <a:ext cx="257175" cy="179536"/>
          </a:xfrm>
        </p:spPr>
        <p:txBody>
          <a:bodyPr lIns="0" tIns="0" rIns="0" bIns="0"/>
          <a:lstStyle>
            <a:lvl1pPr>
              <a:defRPr sz="1200" b="0" i="0">
                <a:solidFill>
                  <a:schemeClr val="bg1"/>
                </a:solidFill>
                <a:latin typeface="Arial"/>
                <a:cs typeface="Arial"/>
              </a:defRPr>
            </a:lvl1pPr>
          </a:lstStyle>
          <a:p>
            <a:pPr marL="38100">
              <a:lnSpc>
                <a:spcPts val="1425"/>
              </a:lnSpc>
            </a:pPr>
            <a:fld id="{81D60167-4931-47E6-BA6A-407CBD079E47}" type="slidenum">
              <a:rPr lang="en-GB" smtClean="0"/>
              <a:pPr marL="38100">
                <a:lnSpc>
                  <a:spcPts val="1425"/>
                </a:lnSpc>
              </a:pPr>
              <a:t>‹#›</a:t>
            </a:fld>
            <a:endParaRPr lang="en-GB"/>
          </a:p>
        </p:txBody>
      </p:sp>
      <p:sp>
        <p:nvSpPr>
          <p:cNvPr id="8" name="Holder 3">
            <a:extLst>
              <a:ext uri="{FF2B5EF4-FFF2-40B4-BE49-F238E27FC236}">
                <a16:creationId xmlns:a16="http://schemas.microsoft.com/office/drawing/2014/main" id="{A0EA0A78-D0F3-914A-8689-38BD915D8D1A}"/>
              </a:ext>
            </a:extLst>
          </p:cNvPr>
          <p:cNvSpPr>
            <a:spLocks noGrp="1"/>
          </p:cNvSpPr>
          <p:nvPr>
            <p:ph type="body" idx="1"/>
          </p:nvPr>
        </p:nvSpPr>
        <p:spPr>
          <a:xfrm>
            <a:off x="468000" y="2880000"/>
            <a:ext cx="11257200" cy="369332"/>
          </a:xfrm>
        </p:spPr>
        <p:txBody>
          <a:bodyPr lIns="0" tIns="0" rIns="0" bIns="0"/>
          <a:lstStyle>
            <a:lvl1pPr>
              <a:spcAft>
                <a:spcPts val="1600"/>
              </a:spcAft>
              <a:defRPr sz="2400" b="0" i="0">
                <a:solidFill>
                  <a:schemeClr val="bg1"/>
                </a:solidFill>
              </a:defRPr>
            </a:lvl1pPr>
          </a:lstStyle>
          <a:p>
            <a:endParaRPr/>
          </a:p>
        </p:txBody>
      </p:sp>
      <p:sp>
        <p:nvSpPr>
          <p:cNvPr id="7" name="Holder 2">
            <a:extLst>
              <a:ext uri="{FF2B5EF4-FFF2-40B4-BE49-F238E27FC236}">
                <a16:creationId xmlns:a16="http://schemas.microsoft.com/office/drawing/2014/main" id="{45FB154A-D0C7-4C4A-A4FE-D0D173F176EC}"/>
              </a:ext>
            </a:extLst>
          </p:cNvPr>
          <p:cNvSpPr>
            <a:spLocks noGrp="1"/>
          </p:cNvSpPr>
          <p:nvPr>
            <p:ph type="title"/>
          </p:nvPr>
        </p:nvSpPr>
        <p:spPr>
          <a:xfrm>
            <a:off x="432001" y="1692000"/>
            <a:ext cx="4673399" cy="609398"/>
          </a:xfrm>
        </p:spPr>
        <p:txBody>
          <a:bodyPr lIns="0" tIns="0" rIns="0" bIns="0" anchor="b" anchorCtr="0"/>
          <a:lstStyle>
            <a:lvl1pPr>
              <a:lnSpc>
                <a:spcPct val="90000"/>
              </a:lnSpc>
              <a:defRPr sz="4400" b="1" i="0">
                <a:solidFill>
                  <a:schemeClr val="bg1"/>
                </a:solidFill>
                <a:latin typeface="Arial"/>
                <a:cs typeface="Arial"/>
              </a:defRPr>
            </a:lvl1pPr>
          </a:lstStyle>
          <a:p>
            <a:endParaRPr/>
          </a:p>
        </p:txBody>
      </p:sp>
      <p:cxnSp>
        <p:nvCxnSpPr>
          <p:cNvPr id="10" name="Straight Connector 9">
            <a:extLst>
              <a:ext uri="{FF2B5EF4-FFF2-40B4-BE49-F238E27FC236}">
                <a16:creationId xmlns:a16="http://schemas.microsoft.com/office/drawing/2014/main" id="{0BBEF30A-AC6D-524D-8364-0B821E9D35F0}"/>
              </a:ext>
            </a:extLst>
          </p:cNvPr>
          <p:cNvCxnSpPr>
            <a:cxnSpLocks/>
          </p:cNvCxnSpPr>
          <p:nvPr userDrawn="1"/>
        </p:nvCxnSpPr>
        <p:spPr>
          <a:xfrm flipH="1">
            <a:off x="432000" y="2520000"/>
            <a:ext cx="2160000"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17889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Text and Content">
    <p:bg>
      <p:bgPr>
        <a:solidFill>
          <a:schemeClr val="tx2"/>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364020" y="6460716"/>
            <a:ext cx="2635250" cy="123111"/>
          </a:xfrm>
        </p:spPr>
        <p:txBody>
          <a:bodyPr lIns="0" tIns="0" rIns="0" bIns="0"/>
          <a:lstStyle>
            <a:lvl1pPr>
              <a:defRPr sz="800" b="0" i="0">
                <a:solidFill>
                  <a:schemeClr val="bg1"/>
                </a:solidFill>
                <a:latin typeface="Arial"/>
                <a:cs typeface="Arial"/>
              </a:defRPr>
            </a:lvl1pPr>
          </a:lstStyle>
          <a:p>
            <a:pPr marL="12700">
              <a:spcBef>
                <a:spcPts val="25"/>
              </a:spcBef>
            </a:pPr>
            <a:r>
              <a:rPr lang="en-GB"/>
              <a:t>Change your</a:t>
            </a:r>
            <a:r>
              <a:rPr lang="en-GB" spc="-5"/>
              <a:t> </a:t>
            </a:r>
            <a:r>
              <a:rPr lang="en-GB"/>
              <a:t>presentation</a:t>
            </a:r>
            <a:r>
              <a:rPr lang="en-GB" spc="5"/>
              <a:t> </a:t>
            </a:r>
            <a:r>
              <a:rPr lang="en-GB" spc="-5"/>
              <a:t>title</a:t>
            </a:r>
            <a:r>
              <a:rPr lang="en-GB" spc="5"/>
              <a:t> </a:t>
            </a:r>
            <a:r>
              <a:rPr lang="en-GB" spc="-5"/>
              <a:t>in</a:t>
            </a:r>
            <a:r>
              <a:rPr lang="en-GB" spc="5"/>
              <a:t> </a:t>
            </a:r>
            <a:r>
              <a:rPr lang="en-GB"/>
              <a:t>Header</a:t>
            </a:r>
            <a:r>
              <a:rPr lang="en-GB" spc="-5"/>
              <a:t> </a:t>
            </a:r>
            <a:r>
              <a:rPr lang="en-GB"/>
              <a:t>&amp;</a:t>
            </a:r>
            <a:r>
              <a:rPr lang="en-GB" spc="5"/>
              <a:t> </a:t>
            </a:r>
            <a:r>
              <a:rPr lang="en-GB"/>
              <a:t>Footer</a:t>
            </a:r>
            <a:r>
              <a:rPr lang="en-GB" spc="-5"/>
              <a:t> </a:t>
            </a:r>
            <a:r>
              <a:rPr lang="en-GB"/>
              <a:t>section</a:t>
            </a:r>
          </a:p>
        </p:txBody>
      </p:sp>
      <p:sp>
        <p:nvSpPr>
          <p:cNvPr id="6" name="Holder 6"/>
          <p:cNvSpPr>
            <a:spLocks noGrp="1"/>
          </p:cNvSpPr>
          <p:nvPr>
            <p:ph type="sldNum" sz="quarter" idx="7"/>
          </p:nvPr>
        </p:nvSpPr>
        <p:spPr>
          <a:xfrm>
            <a:off x="11552721" y="6411680"/>
            <a:ext cx="257175" cy="179536"/>
          </a:xfrm>
        </p:spPr>
        <p:txBody>
          <a:bodyPr lIns="0" tIns="0" rIns="0" bIns="0"/>
          <a:lstStyle>
            <a:lvl1pPr>
              <a:defRPr sz="1200" b="0" i="0">
                <a:solidFill>
                  <a:schemeClr val="bg1"/>
                </a:solidFill>
                <a:latin typeface="Arial"/>
                <a:cs typeface="Arial"/>
              </a:defRPr>
            </a:lvl1pPr>
          </a:lstStyle>
          <a:p>
            <a:pPr marL="38100">
              <a:lnSpc>
                <a:spcPts val="1425"/>
              </a:lnSpc>
            </a:pPr>
            <a:fld id="{81D60167-4931-47E6-BA6A-407CBD079E47}" type="slidenum">
              <a:rPr lang="en-GB" smtClean="0"/>
              <a:pPr marL="38100">
                <a:lnSpc>
                  <a:spcPts val="1425"/>
                </a:lnSpc>
              </a:pPr>
              <a:t>‹#›</a:t>
            </a:fld>
            <a:endParaRPr lang="en-GB"/>
          </a:p>
        </p:txBody>
      </p:sp>
      <p:sp>
        <p:nvSpPr>
          <p:cNvPr id="11" name="Picture Placeholder 10">
            <a:extLst>
              <a:ext uri="{FF2B5EF4-FFF2-40B4-BE49-F238E27FC236}">
                <a16:creationId xmlns:a16="http://schemas.microsoft.com/office/drawing/2014/main" id="{9C913B74-DB9D-7B4F-A9DD-5922D35DE17E}"/>
              </a:ext>
            </a:extLst>
          </p:cNvPr>
          <p:cNvSpPr>
            <a:spLocks noGrp="1"/>
          </p:cNvSpPr>
          <p:nvPr>
            <p:ph type="pic" sz="quarter" idx="12"/>
          </p:nvPr>
        </p:nvSpPr>
        <p:spPr>
          <a:xfrm>
            <a:off x="4329112" y="0"/>
            <a:ext cx="7862888" cy="5943600"/>
          </a:xfrm>
          <a:custGeom>
            <a:avLst/>
            <a:gdLst>
              <a:gd name="connsiteX0" fmla="*/ 2234144 w 8001000"/>
              <a:gd name="connsiteY0" fmla="*/ 0 h 6048000"/>
              <a:gd name="connsiteX1" fmla="*/ 8001000 w 8001000"/>
              <a:gd name="connsiteY1" fmla="*/ 0 h 6048000"/>
              <a:gd name="connsiteX2" fmla="*/ 8001000 w 8001000"/>
              <a:gd name="connsiteY2" fmla="*/ 6048000 h 6048000"/>
              <a:gd name="connsiteX3" fmla="*/ 0 w 8001000"/>
              <a:gd name="connsiteY3" fmla="*/ 6048000 h 6048000"/>
            </a:gdLst>
            <a:ahLst/>
            <a:cxnLst>
              <a:cxn ang="0">
                <a:pos x="connsiteX0" y="connsiteY0"/>
              </a:cxn>
              <a:cxn ang="0">
                <a:pos x="connsiteX1" y="connsiteY1"/>
              </a:cxn>
              <a:cxn ang="0">
                <a:pos x="connsiteX2" y="connsiteY2"/>
              </a:cxn>
              <a:cxn ang="0">
                <a:pos x="connsiteX3" y="connsiteY3"/>
              </a:cxn>
            </a:cxnLst>
            <a:rect l="l" t="t" r="r" b="b"/>
            <a:pathLst>
              <a:path w="8001000" h="6048000">
                <a:moveTo>
                  <a:pt x="2234144" y="0"/>
                </a:moveTo>
                <a:lnTo>
                  <a:pt x="8001000" y="0"/>
                </a:lnTo>
                <a:lnTo>
                  <a:pt x="8001000" y="6048000"/>
                </a:lnTo>
                <a:lnTo>
                  <a:pt x="0" y="6048000"/>
                </a:lnTo>
                <a:close/>
              </a:path>
            </a:pathLst>
          </a:custGeom>
          <a:solidFill>
            <a:schemeClr val="bg2"/>
          </a:solidFill>
          <a:effectLst>
            <a:outerShdw blurRad="889000" dist="254000" dir="2700000" algn="tl" rotWithShape="0">
              <a:prstClr val="black">
                <a:alpha val="25000"/>
              </a:prstClr>
            </a:outerShdw>
          </a:effectLst>
        </p:spPr>
        <p:txBody>
          <a:bodyPr wrap="square" anchor="ctr" anchorCtr="0">
            <a:noAutofit/>
          </a:bodyPr>
          <a:lstStyle>
            <a:lvl1pPr algn="ctr">
              <a:defRPr lang="en-GB" sz="1000" b="0" i="0" dirty="0" smtClean="0">
                <a:solidFill>
                  <a:schemeClr val="accent6"/>
                </a:solidFill>
                <a:latin typeface="Arial" panose="020B0604020202020204" pitchFamily="34" charset="0"/>
                <a:ea typeface="+mn-ea"/>
                <a:cs typeface="Arial" panose="020B0604020202020204" pitchFamily="34" charset="0"/>
              </a:defRPr>
            </a:lvl1pPr>
          </a:lstStyle>
          <a:p>
            <a:endParaRPr lang="en-GB"/>
          </a:p>
        </p:txBody>
      </p:sp>
      <p:sp>
        <p:nvSpPr>
          <p:cNvPr id="7" name="Holder 2">
            <a:extLst>
              <a:ext uri="{FF2B5EF4-FFF2-40B4-BE49-F238E27FC236}">
                <a16:creationId xmlns:a16="http://schemas.microsoft.com/office/drawing/2014/main" id="{D38A5F42-1B08-FF41-BD90-2EA82DFD27FB}"/>
              </a:ext>
            </a:extLst>
          </p:cNvPr>
          <p:cNvSpPr>
            <a:spLocks noGrp="1"/>
          </p:cNvSpPr>
          <p:nvPr>
            <p:ph type="title"/>
          </p:nvPr>
        </p:nvSpPr>
        <p:spPr>
          <a:xfrm>
            <a:off x="432001" y="1692000"/>
            <a:ext cx="5054399" cy="609398"/>
          </a:xfrm>
        </p:spPr>
        <p:txBody>
          <a:bodyPr lIns="0" tIns="0" rIns="0" bIns="0" anchor="b" anchorCtr="0"/>
          <a:lstStyle>
            <a:lvl1pPr>
              <a:lnSpc>
                <a:spcPct val="90000"/>
              </a:lnSpc>
              <a:defRPr sz="4400" b="1" i="0">
                <a:solidFill>
                  <a:schemeClr val="bg1"/>
                </a:solidFill>
                <a:latin typeface="Arial"/>
                <a:cs typeface="Arial"/>
              </a:defRPr>
            </a:lvl1pPr>
          </a:lstStyle>
          <a:p>
            <a:endParaRPr/>
          </a:p>
        </p:txBody>
      </p:sp>
      <p:sp>
        <p:nvSpPr>
          <p:cNvPr id="9" name="Holder 3">
            <a:extLst>
              <a:ext uri="{FF2B5EF4-FFF2-40B4-BE49-F238E27FC236}">
                <a16:creationId xmlns:a16="http://schemas.microsoft.com/office/drawing/2014/main" id="{625C6E69-D260-CE4F-8646-F4B15EB92875}"/>
              </a:ext>
            </a:extLst>
          </p:cNvPr>
          <p:cNvSpPr>
            <a:spLocks noGrp="1"/>
          </p:cNvSpPr>
          <p:nvPr>
            <p:ph type="body" idx="1"/>
          </p:nvPr>
        </p:nvSpPr>
        <p:spPr>
          <a:xfrm>
            <a:off x="468000" y="2880000"/>
            <a:ext cx="4637400" cy="369332"/>
          </a:xfrm>
        </p:spPr>
        <p:txBody>
          <a:bodyPr lIns="0" tIns="0" rIns="0" bIns="0"/>
          <a:lstStyle>
            <a:lvl1pPr>
              <a:spcAft>
                <a:spcPts val="1600"/>
              </a:spcAft>
              <a:defRPr sz="2400" b="0" i="0">
                <a:solidFill>
                  <a:schemeClr val="bg1"/>
                </a:solidFill>
              </a:defRPr>
            </a:lvl1pPr>
          </a:lstStyle>
          <a:p>
            <a:endParaRPr/>
          </a:p>
        </p:txBody>
      </p:sp>
      <p:cxnSp>
        <p:nvCxnSpPr>
          <p:cNvPr id="10" name="Straight Connector 9">
            <a:extLst>
              <a:ext uri="{FF2B5EF4-FFF2-40B4-BE49-F238E27FC236}">
                <a16:creationId xmlns:a16="http://schemas.microsoft.com/office/drawing/2014/main" id="{1415B08F-232B-B347-8E28-3654CBE86B4C}"/>
              </a:ext>
            </a:extLst>
          </p:cNvPr>
          <p:cNvCxnSpPr>
            <a:cxnSpLocks/>
          </p:cNvCxnSpPr>
          <p:nvPr userDrawn="1"/>
        </p:nvCxnSpPr>
        <p:spPr>
          <a:xfrm flipH="1">
            <a:off x="432000" y="2520000"/>
            <a:ext cx="2160000"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253192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Text and Content">
    <p:bg>
      <p:bgPr>
        <a:solidFill>
          <a:schemeClr val="tx2"/>
        </a:solidFill>
        <a:effectLst/>
      </p:bgPr>
    </p:bg>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B18F8248-BF20-494C-9E9A-016455A9B8A1}"/>
              </a:ext>
            </a:extLst>
          </p:cNvPr>
          <p:cNvSpPr/>
          <p:nvPr userDrawn="1"/>
        </p:nvSpPr>
        <p:spPr>
          <a:xfrm>
            <a:off x="10210800" y="-609600"/>
            <a:ext cx="2362200" cy="4361225"/>
          </a:xfrm>
          <a:custGeom>
            <a:avLst/>
            <a:gdLst>
              <a:gd name="connsiteX0" fmla="*/ 2320246 w 3384363"/>
              <a:gd name="connsiteY0" fmla="*/ 0 h 6248400"/>
              <a:gd name="connsiteX1" fmla="*/ 3384363 w 3384363"/>
              <a:gd name="connsiteY1" fmla="*/ 0 h 6248400"/>
              <a:gd name="connsiteX2" fmla="*/ 1064118 w 3384363"/>
              <a:gd name="connsiteY2" fmla="*/ 6248400 h 6248400"/>
              <a:gd name="connsiteX3" fmla="*/ 0 w 3384363"/>
              <a:gd name="connsiteY3" fmla="*/ 6248400 h 6248400"/>
            </a:gdLst>
            <a:ahLst/>
            <a:cxnLst>
              <a:cxn ang="0">
                <a:pos x="connsiteX0" y="connsiteY0"/>
              </a:cxn>
              <a:cxn ang="0">
                <a:pos x="connsiteX1" y="connsiteY1"/>
              </a:cxn>
              <a:cxn ang="0">
                <a:pos x="connsiteX2" y="connsiteY2"/>
              </a:cxn>
              <a:cxn ang="0">
                <a:pos x="connsiteX3" y="connsiteY3"/>
              </a:cxn>
            </a:cxnLst>
            <a:rect l="l" t="t" r="r" b="b"/>
            <a:pathLst>
              <a:path w="3384363" h="6248400">
                <a:moveTo>
                  <a:pt x="2320246" y="0"/>
                </a:moveTo>
                <a:lnTo>
                  <a:pt x="3384363" y="0"/>
                </a:lnTo>
                <a:lnTo>
                  <a:pt x="1064118" y="6248400"/>
                </a:lnTo>
                <a:lnTo>
                  <a:pt x="0" y="62484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9" name="Holder 2">
            <a:extLst>
              <a:ext uri="{FF2B5EF4-FFF2-40B4-BE49-F238E27FC236}">
                <a16:creationId xmlns:a16="http://schemas.microsoft.com/office/drawing/2014/main" id="{FEBCF06C-746A-8F43-A915-13FBFA6D56CA}"/>
              </a:ext>
            </a:extLst>
          </p:cNvPr>
          <p:cNvSpPr>
            <a:spLocks noGrp="1"/>
          </p:cNvSpPr>
          <p:nvPr>
            <p:ph type="title"/>
          </p:nvPr>
        </p:nvSpPr>
        <p:spPr>
          <a:xfrm>
            <a:off x="432001" y="1692000"/>
            <a:ext cx="4673399" cy="609398"/>
          </a:xfrm>
        </p:spPr>
        <p:txBody>
          <a:bodyPr lIns="0" tIns="0" rIns="0" bIns="0" anchor="b" anchorCtr="0"/>
          <a:lstStyle>
            <a:lvl1pPr>
              <a:lnSpc>
                <a:spcPct val="90000"/>
              </a:lnSpc>
              <a:defRPr sz="4400" b="1" i="0">
                <a:solidFill>
                  <a:schemeClr val="bg1"/>
                </a:solidFill>
                <a:latin typeface="Arial"/>
                <a:cs typeface="Arial"/>
              </a:defRPr>
            </a:lvl1pPr>
          </a:lstStyle>
          <a:p>
            <a:endParaRPr/>
          </a:p>
        </p:txBody>
      </p:sp>
      <p:sp>
        <p:nvSpPr>
          <p:cNvPr id="20" name="Holder 4">
            <a:extLst>
              <a:ext uri="{FF2B5EF4-FFF2-40B4-BE49-F238E27FC236}">
                <a16:creationId xmlns:a16="http://schemas.microsoft.com/office/drawing/2014/main" id="{2DC04346-4D5E-EC4C-824E-65062039D781}"/>
              </a:ext>
            </a:extLst>
          </p:cNvPr>
          <p:cNvSpPr>
            <a:spLocks noGrp="1"/>
          </p:cNvSpPr>
          <p:nvPr>
            <p:ph type="ftr" sz="quarter" idx="5"/>
          </p:nvPr>
        </p:nvSpPr>
        <p:spPr>
          <a:xfrm>
            <a:off x="364020" y="6460716"/>
            <a:ext cx="2635250" cy="123111"/>
          </a:xfrm>
        </p:spPr>
        <p:txBody>
          <a:bodyPr lIns="0" tIns="0" rIns="0" bIns="0"/>
          <a:lstStyle>
            <a:lvl1pPr>
              <a:defRPr sz="800" b="0" i="0">
                <a:solidFill>
                  <a:schemeClr val="bg1"/>
                </a:solidFill>
                <a:latin typeface="Arial"/>
                <a:cs typeface="Arial"/>
              </a:defRPr>
            </a:lvl1pPr>
          </a:lstStyle>
          <a:p>
            <a:pPr marL="12700">
              <a:spcBef>
                <a:spcPts val="25"/>
              </a:spcBef>
            </a:pPr>
            <a:r>
              <a:rPr lang="en-GB"/>
              <a:t>Change your</a:t>
            </a:r>
            <a:r>
              <a:rPr lang="en-GB" spc="-5"/>
              <a:t> </a:t>
            </a:r>
            <a:r>
              <a:rPr lang="en-GB"/>
              <a:t>presentation</a:t>
            </a:r>
            <a:r>
              <a:rPr lang="en-GB" spc="5"/>
              <a:t> </a:t>
            </a:r>
            <a:r>
              <a:rPr lang="en-GB" spc="-5"/>
              <a:t>title</a:t>
            </a:r>
            <a:r>
              <a:rPr lang="en-GB" spc="5"/>
              <a:t> </a:t>
            </a:r>
            <a:r>
              <a:rPr lang="en-GB" spc="-5"/>
              <a:t>in</a:t>
            </a:r>
            <a:r>
              <a:rPr lang="en-GB" spc="5"/>
              <a:t> </a:t>
            </a:r>
            <a:r>
              <a:rPr lang="en-GB"/>
              <a:t>Header</a:t>
            </a:r>
            <a:r>
              <a:rPr lang="en-GB" spc="-5"/>
              <a:t> </a:t>
            </a:r>
            <a:r>
              <a:rPr lang="en-GB"/>
              <a:t>&amp;</a:t>
            </a:r>
            <a:r>
              <a:rPr lang="en-GB" spc="5"/>
              <a:t> </a:t>
            </a:r>
            <a:r>
              <a:rPr lang="en-GB"/>
              <a:t>Footer</a:t>
            </a:r>
            <a:r>
              <a:rPr lang="en-GB" spc="-5"/>
              <a:t> </a:t>
            </a:r>
            <a:r>
              <a:rPr lang="en-GB"/>
              <a:t>section</a:t>
            </a:r>
          </a:p>
        </p:txBody>
      </p:sp>
      <p:sp>
        <p:nvSpPr>
          <p:cNvPr id="22" name="Holder 3">
            <a:extLst>
              <a:ext uri="{FF2B5EF4-FFF2-40B4-BE49-F238E27FC236}">
                <a16:creationId xmlns:a16="http://schemas.microsoft.com/office/drawing/2014/main" id="{58202F9B-F57F-2241-98FF-E28A88E391CF}"/>
              </a:ext>
            </a:extLst>
          </p:cNvPr>
          <p:cNvSpPr>
            <a:spLocks noGrp="1"/>
          </p:cNvSpPr>
          <p:nvPr>
            <p:ph type="body" idx="1"/>
          </p:nvPr>
        </p:nvSpPr>
        <p:spPr>
          <a:xfrm>
            <a:off x="468000" y="2880000"/>
            <a:ext cx="3951600" cy="369332"/>
          </a:xfrm>
        </p:spPr>
        <p:txBody>
          <a:bodyPr lIns="0" tIns="0" rIns="0" bIns="0"/>
          <a:lstStyle>
            <a:lvl1pPr>
              <a:spcAft>
                <a:spcPts val="1600"/>
              </a:spcAft>
              <a:defRPr sz="2400" b="0" i="0">
                <a:solidFill>
                  <a:schemeClr val="bg1"/>
                </a:solidFill>
              </a:defRPr>
            </a:lvl1pPr>
          </a:lstStyle>
          <a:p>
            <a:endParaRPr/>
          </a:p>
        </p:txBody>
      </p:sp>
      <p:sp>
        <p:nvSpPr>
          <p:cNvPr id="23" name="Picture Placeholder 22">
            <a:extLst>
              <a:ext uri="{FF2B5EF4-FFF2-40B4-BE49-F238E27FC236}">
                <a16:creationId xmlns:a16="http://schemas.microsoft.com/office/drawing/2014/main" id="{E6898B1C-7483-C640-AAD3-C3FFA553D8C9}"/>
              </a:ext>
            </a:extLst>
          </p:cNvPr>
          <p:cNvSpPr>
            <a:spLocks noGrp="1"/>
          </p:cNvSpPr>
          <p:nvPr>
            <p:ph type="pic" sz="quarter" idx="12"/>
          </p:nvPr>
        </p:nvSpPr>
        <p:spPr>
          <a:xfrm>
            <a:off x="4398669" y="-228600"/>
            <a:ext cx="7666490" cy="5729769"/>
          </a:xfrm>
          <a:custGeom>
            <a:avLst/>
            <a:gdLst>
              <a:gd name="connsiteX0" fmla="*/ 2116589 w 7666490"/>
              <a:gd name="connsiteY0" fmla="*/ 0 h 5729769"/>
              <a:gd name="connsiteX1" fmla="*/ 7666490 w 7666490"/>
              <a:gd name="connsiteY1" fmla="*/ 0 h 5729769"/>
              <a:gd name="connsiteX2" fmla="*/ 5538829 w 7666490"/>
              <a:gd name="connsiteY2" fmla="*/ 5729769 h 5729769"/>
              <a:gd name="connsiteX3" fmla="*/ 0 w 7666490"/>
              <a:gd name="connsiteY3" fmla="*/ 5729769 h 5729769"/>
            </a:gdLst>
            <a:ahLst/>
            <a:cxnLst>
              <a:cxn ang="0">
                <a:pos x="connsiteX0" y="connsiteY0"/>
              </a:cxn>
              <a:cxn ang="0">
                <a:pos x="connsiteX1" y="connsiteY1"/>
              </a:cxn>
              <a:cxn ang="0">
                <a:pos x="connsiteX2" y="connsiteY2"/>
              </a:cxn>
              <a:cxn ang="0">
                <a:pos x="connsiteX3" y="connsiteY3"/>
              </a:cxn>
            </a:cxnLst>
            <a:rect l="l" t="t" r="r" b="b"/>
            <a:pathLst>
              <a:path w="7666490" h="5729769">
                <a:moveTo>
                  <a:pt x="2116589" y="0"/>
                </a:moveTo>
                <a:lnTo>
                  <a:pt x="7666490" y="0"/>
                </a:lnTo>
                <a:lnTo>
                  <a:pt x="5538829" y="5729769"/>
                </a:lnTo>
                <a:lnTo>
                  <a:pt x="0" y="5729769"/>
                </a:lnTo>
                <a:close/>
              </a:path>
            </a:pathLst>
          </a:custGeom>
          <a:solidFill>
            <a:schemeClr val="bg2"/>
          </a:solidFill>
          <a:effectLst>
            <a:innerShdw dist="444500" dir="10800000">
              <a:srgbClr val="0063BE">
                <a:alpha val="30000"/>
              </a:srgbClr>
            </a:innerShdw>
          </a:effectLst>
        </p:spPr>
        <p:txBody>
          <a:bodyPr wrap="square" anchor="ctr" anchorCtr="0">
            <a:noAutofit/>
          </a:bodyPr>
          <a:lstStyle>
            <a:lvl1pPr algn="ctr">
              <a:defRPr lang="en-GB" sz="1000" b="0" i="0" dirty="0" smtClean="0">
                <a:solidFill>
                  <a:schemeClr val="accent6"/>
                </a:solidFill>
                <a:latin typeface="Arial" panose="020B0604020202020204" pitchFamily="34" charset="0"/>
                <a:ea typeface="+mn-ea"/>
                <a:cs typeface="Arial" panose="020B0604020202020204" pitchFamily="34" charset="0"/>
              </a:defRPr>
            </a:lvl1pPr>
          </a:lstStyle>
          <a:p>
            <a:endParaRPr lang="en-GB"/>
          </a:p>
        </p:txBody>
      </p:sp>
      <p:cxnSp>
        <p:nvCxnSpPr>
          <p:cNvPr id="24" name="Straight Connector 23">
            <a:extLst>
              <a:ext uri="{FF2B5EF4-FFF2-40B4-BE49-F238E27FC236}">
                <a16:creationId xmlns:a16="http://schemas.microsoft.com/office/drawing/2014/main" id="{A17EE89E-109F-2C45-8BAE-D0FC1B0568E7}"/>
              </a:ext>
            </a:extLst>
          </p:cNvPr>
          <p:cNvCxnSpPr>
            <a:cxnSpLocks/>
          </p:cNvCxnSpPr>
          <p:nvPr userDrawn="1"/>
        </p:nvCxnSpPr>
        <p:spPr>
          <a:xfrm flipH="1">
            <a:off x="432000" y="2520000"/>
            <a:ext cx="2160000"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Holder 6">
            <a:extLst>
              <a:ext uri="{FF2B5EF4-FFF2-40B4-BE49-F238E27FC236}">
                <a16:creationId xmlns:a16="http://schemas.microsoft.com/office/drawing/2014/main" id="{43B83159-C2E9-844E-97F3-099406AB610E}"/>
              </a:ext>
            </a:extLst>
          </p:cNvPr>
          <p:cNvSpPr>
            <a:spLocks noGrp="1"/>
          </p:cNvSpPr>
          <p:nvPr>
            <p:ph type="sldNum" sz="quarter" idx="7"/>
          </p:nvPr>
        </p:nvSpPr>
        <p:spPr>
          <a:xfrm>
            <a:off x="11552721" y="6411680"/>
            <a:ext cx="257175" cy="179536"/>
          </a:xfrm>
        </p:spPr>
        <p:txBody>
          <a:bodyPr lIns="0" tIns="0" rIns="0" bIns="0"/>
          <a:lstStyle>
            <a:lvl1pPr>
              <a:defRPr sz="1200" b="0" i="0">
                <a:solidFill>
                  <a:schemeClr val="bg1"/>
                </a:solidFill>
                <a:latin typeface="Arial"/>
                <a:cs typeface="Arial"/>
              </a:defRPr>
            </a:lvl1pPr>
          </a:lstStyle>
          <a:p>
            <a:pPr marL="38100">
              <a:lnSpc>
                <a:spcPts val="1425"/>
              </a:lnSpc>
            </a:pPr>
            <a:fld id="{81D60167-4931-47E6-BA6A-407CBD079E47}" type="slidenum">
              <a:rPr lang="en-GB" smtClean="0"/>
              <a:pPr marL="38100">
                <a:lnSpc>
                  <a:spcPts val="1425"/>
                </a:lnSpc>
              </a:pPr>
              <a:t>‹#›</a:t>
            </a:fld>
            <a:endParaRPr lang="en-GB"/>
          </a:p>
        </p:txBody>
      </p:sp>
    </p:spTree>
    <p:extLst>
      <p:ext uri="{BB962C8B-B14F-4D97-AF65-F5344CB8AC3E}">
        <p14:creationId xmlns:p14="http://schemas.microsoft.com/office/powerpoint/2010/main" val="3704505088"/>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alf Media - Title and text (right)">
    <p:bg>
      <p:bgPr>
        <a:solidFill>
          <a:schemeClr val="tx2"/>
        </a:solidFill>
        <a:effectLst/>
      </p:bgPr>
    </p:bg>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78CB5A09-30FF-F549-98C5-3DFAFAA67197}"/>
              </a:ext>
            </a:extLst>
          </p:cNvPr>
          <p:cNvSpPr>
            <a:spLocks noGrp="1"/>
          </p:cNvSpPr>
          <p:nvPr>
            <p:ph type="pic" sz="quarter" idx="12"/>
          </p:nvPr>
        </p:nvSpPr>
        <p:spPr>
          <a:xfrm>
            <a:off x="0" y="0"/>
            <a:ext cx="6098400" cy="6858000"/>
          </a:xfrm>
          <a:solidFill>
            <a:schemeClr val="bg2"/>
          </a:solidFill>
          <a:effectLst>
            <a:outerShdw blurRad="889000" dist="254000" algn="l" rotWithShape="0">
              <a:prstClr val="black">
                <a:alpha val="25000"/>
              </a:prstClr>
            </a:outerShdw>
          </a:effectLst>
        </p:spPr>
        <p:txBody>
          <a:bodyPr anchor="ctr" anchorCtr="0">
            <a:noAutofit/>
          </a:bodyPr>
          <a:lstStyle>
            <a:lvl1pPr algn="ctr">
              <a:defRPr lang="en-GB" sz="1000" b="0" i="0" dirty="0" smtClean="0">
                <a:solidFill>
                  <a:schemeClr val="accent6"/>
                </a:solidFill>
                <a:latin typeface="Arial" panose="020B0604020202020204" pitchFamily="34" charset="0"/>
                <a:ea typeface="+mn-ea"/>
                <a:cs typeface="Arial" panose="020B0604020202020204" pitchFamily="34" charset="0"/>
              </a:defRPr>
            </a:lvl1pPr>
          </a:lstStyle>
          <a:p>
            <a:endParaRPr lang="en-GB"/>
          </a:p>
        </p:txBody>
      </p:sp>
      <p:sp>
        <p:nvSpPr>
          <p:cNvPr id="6" name="Holder 6"/>
          <p:cNvSpPr>
            <a:spLocks noGrp="1"/>
          </p:cNvSpPr>
          <p:nvPr>
            <p:ph type="sldNum" sz="quarter" idx="7"/>
          </p:nvPr>
        </p:nvSpPr>
        <p:spPr>
          <a:xfrm>
            <a:off x="11552721" y="6411680"/>
            <a:ext cx="257175" cy="179536"/>
          </a:xfrm>
        </p:spPr>
        <p:txBody>
          <a:bodyPr lIns="0" tIns="0" rIns="0" bIns="0"/>
          <a:lstStyle>
            <a:lvl1pPr>
              <a:defRPr sz="1200" b="0" i="0">
                <a:solidFill>
                  <a:schemeClr val="bg1"/>
                </a:solidFill>
                <a:latin typeface="Arial"/>
                <a:cs typeface="Arial"/>
              </a:defRPr>
            </a:lvl1pPr>
          </a:lstStyle>
          <a:p>
            <a:pPr marL="38100">
              <a:lnSpc>
                <a:spcPts val="1425"/>
              </a:lnSpc>
            </a:pPr>
            <a:fld id="{81D60167-4931-47E6-BA6A-407CBD079E47}" type="slidenum">
              <a:rPr lang="en-GB" smtClean="0"/>
              <a:pPr marL="38100">
                <a:lnSpc>
                  <a:spcPts val="1425"/>
                </a:lnSpc>
              </a:pPr>
              <a:t>‹#›</a:t>
            </a:fld>
            <a:endParaRPr lang="en-GB"/>
          </a:p>
        </p:txBody>
      </p:sp>
      <p:sp>
        <p:nvSpPr>
          <p:cNvPr id="4" name="Holder 4"/>
          <p:cNvSpPr>
            <a:spLocks noGrp="1"/>
          </p:cNvSpPr>
          <p:nvPr>
            <p:ph type="ftr" sz="quarter" idx="5"/>
          </p:nvPr>
        </p:nvSpPr>
        <p:spPr>
          <a:xfrm>
            <a:off x="364020" y="6460716"/>
            <a:ext cx="2635250" cy="123111"/>
          </a:xfrm>
        </p:spPr>
        <p:txBody>
          <a:bodyPr lIns="0" tIns="0" rIns="0" bIns="0"/>
          <a:lstStyle>
            <a:lvl1pPr>
              <a:defRPr sz="800" b="0" i="0">
                <a:solidFill>
                  <a:schemeClr val="bg1"/>
                </a:solidFill>
                <a:latin typeface="Arial"/>
                <a:cs typeface="Arial"/>
              </a:defRPr>
            </a:lvl1pPr>
          </a:lstStyle>
          <a:p>
            <a:pPr marL="12700">
              <a:spcBef>
                <a:spcPts val="25"/>
              </a:spcBef>
            </a:pPr>
            <a:r>
              <a:rPr lang="en-GB"/>
              <a:t>Change your</a:t>
            </a:r>
            <a:r>
              <a:rPr lang="en-GB" spc="-5"/>
              <a:t> </a:t>
            </a:r>
            <a:r>
              <a:rPr lang="en-GB"/>
              <a:t>presentation</a:t>
            </a:r>
            <a:r>
              <a:rPr lang="en-GB" spc="5"/>
              <a:t> </a:t>
            </a:r>
            <a:r>
              <a:rPr lang="en-GB" spc="-5"/>
              <a:t>title</a:t>
            </a:r>
            <a:r>
              <a:rPr lang="en-GB" spc="5"/>
              <a:t> </a:t>
            </a:r>
            <a:r>
              <a:rPr lang="en-GB" spc="-5"/>
              <a:t>in</a:t>
            </a:r>
            <a:r>
              <a:rPr lang="en-GB" spc="5"/>
              <a:t> </a:t>
            </a:r>
            <a:r>
              <a:rPr lang="en-GB"/>
              <a:t>Header</a:t>
            </a:r>
            <a:r>
              <a:rPr lang="en-GB" spc="-5"/>
              <a:t> </a:t>
            </a:r>
            <a:r>
              <a:rPr lang="en-GB"/>
              <a:t>&amp;</a:t>
            </a:r>
            <a:r>
              <a:rPr lang="en-GB" spc="5"/>
              <a:t> </a:t>
            </a:r>
            <a:r>
              <a:rPr lang="en-GB"/>
              <a:t>Footer</a:t>
            </a:r>
            <a:r>
              <a:rPr lang="en-GB" spc="-5"/>
              <a:t> </a:t>
            </a:r>
            <a:r>
              <a:rPr lang="en-GB"/>
              <a:t>section</a:t>
            </a:r>
          </a:p>
        </p:txBody>
      </p:sp>
      <p:sp>
        <p:nvSpPr>
          <p:cNvPr id="7" name="Holder 2">
            <a:extLst>
              <a:ext uri="{FF2B5EF4-FFF2-40B4-BE49-F238E27FC236}">
                <a16:creationId xmlns:a16="http://schemas.microsoft.com/office/drawing/2014/main" id="{F0F9419B-9464-7D49-85F6-0FF025A4C744}"/>
              </a:ext>
            </a:extLst>
          </p:cNvPr>
          <p:cNvSpPr>
            <a:spLocks noGrp="1"/>
          </p:cNvSpPr>
          <p:nvPr>
            <p:ph type="title"/>
          </p:nvPr>
        </p:nvSpPr>
        <p:spPr>
          <a:xfrm>
            <a:off x="6248400" y="1692000"/>
            <a:ext cx="5534400" cy="609398"/>
          </a:xfrm>
        </p:spPr>
        <p:txBody>
          <a:bodyPr lIns="0" tIns="0" rIns="0" bIns="0" anchor="b" anchorCtr="0"/>
          <a:lstStyle>
            <a:lvl1pPr algn="r">
              <a:lnSpc>
                <a:spcPct val="90000"/>
              </a:lnSpc>
              <a:defRPr sz="4400" b="1" i="0">
                <a:solidFill>
                  <a:schemeClr val="bg1"/>
                </a:solidFill>
                <a:latin typeface="Arial"/>
                <a:cs typeface="Arial"/>
              </a:defRPr>
            </a:lvl1pPr>
          </a:lstStyle>
          <a:p>
            <a:endParaRPr/>
          </a:p>
        </p:txBody>
      </p:sp>
      <p:sp>
        <p:nvSpPr>
          <p:cNvPr id="9" name="Holder 3">
            <a:extLst>
              <a:ext uri="{FF2B5EF4-FFF2-40B4-BE49-F238E27FC236}">
                <a16:creationId xmlns:a16="http://schemas.microsoft.com/office/drawing/2014/main" id="{A7054262-1501-7748-9C61-9BC32915A9B3}"/>
              </a:ext>
            </a:extLst>
          </p:cNvPr>
          <p:cNvSpPr>
            <a:spLocks noGrp="1"/>
          </p:cNvSpPr>
          <p:nvPr>
            <p:ph type="body" idx="1"/>
          </p:nvPr>
        </p:nvSpPr>
        <p:spPr>
          <a:xfrm>
            <a:off x="6248400" y="2880000"/>
            <a:ext cx="5512800" cy="369332"/>
          </a:xfrm>
        </p:spPr>
        <p:txBody>
          <a:bodyPr lIns="0" tIns="0" rIns="0" bIns="0"/>
          <a:lstStyle>
            <a:lvl1pPr algn="r">
              <a:spcAft>
                <a:spcPts val="1600"/>
              </a:spcAft>
              <a:defRPr sz="2400" b="0" i="0">
                <a:solidFill>
                  <a:schemeClr val="bg1"/>
                </a:solidFill>
              </a:defRPr>
            </a:lvl1pPr>
          </a:lstStyle>
          <a:p>
            <a:endParaRPr/>
          </a:p>
        </p:txBody>
      </p:sp>
      <p:cxnSp>
        <p:nvCxnSpPr>
          <p:cNvPr id="10" name="Straight Connector 9">
            <a:extLst>
              <a:ext uri="{FF2B5EF4-FFF2-40B4-BE49-F238E27FC236}">
                <a16:creationId xmlns:a16="http://schemas.microsoft.com/office/drawing/2014/main" id="{A25A22DE-F877-0F43-A395-3E978B075C27}"/>
              </a:ext>
            </a:extLst>
          </p:cNvPr>
          <p:cNvCxnSpPr>
            <a:cxnSpLocks/>
          </p:cNvCxnSpPr>
          <p:nvPr userDrawn="1"/>
        </p:nvCxnSpPr>
        <p:spPr>
          <a:xfrm flipH="1">
            <a:off x="9622800" y="2520000"/>
            <a:ext cx="2160000"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0168354"/>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alf Media Rounded - Title and text (right)">
    <p:bg>
      <p:bgPr>
        <a:solidFill>
          <a:schemeClr val="tx2"/>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281FC64A-0021-CB43-A915-8E5F8DA9794E}"/>
              </a:ext>
            </a:extLst>
          </p:cNvPr>
          <p:cNvSpPr>
            <a:spLocks noGrp="1"/>
          </p:cNvSpPr>
          <p:nvPr>
            <p:ph type="pic" sz="quarter" idx="12"/>
          </p:nvPr>
        </p:nvSpPr>
        <p:spPr>
          <a:xfrm>
            <a:off x="0" y="0"/>
            <a:ext cx="7034463" cy="6858000"/>
          </a:xfrm>
          <a:custGeom>
            <a:avLst/>
            <a:gdLst>
              <a:gd name="connsiteX0" fmla="*/ 0 w 7034463"/>
              <a:gd name="connsiteY0" fmla="*/ 0 h 6858000"/>
              <a:gd name="connsiteX1" fmla="*/ 6149606 w 7034463"/>
              <a:gd name="connsiteY1" fmla="*/ 0 h 6858000"/>
              <a:gd name="connsiteX2" fmla="*/ 6188346 w 7034463"/>
              <a:gd name="connsiteY2" fmla="*/ 67573 h 6858000"/>
              <a:gd name="connsiteX3" fmla="*/ 7034463 w 7034463"/>
              <a:gd name="connsiteY3" fmla="*/ 3418945 h 6858000"/>
              <a:gd name="connsiteX4" fmla="*/ 6188346 w 7034463"/>
              <a:gd name="connsiteY4" fmla="*/ 6770318 h 6858000"/>
              <a:gd name="connsiteX5" fmla="*/ 6138077 w 7034463"/>
              <a:gd name="connsiteY5" fmla="*/ 6858000 h 6858000"/>
              <a:gd name="connsiteX6" fmla="*/ 0 w 703446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4463" h="6858000">
                <a:moveTo>
                  <a:pt x="0" y="0"/>
                </a:moveTo>
                <a:lnTo>
                  <a:pt x="6149606" y="0"/>
                </a:lnTo>
                <a:lnTo>
                  <a:pt x="6188346" y="67573"/>
                </a:lnTo>
                <a:cubicBezTo>
                  <a:pt x="6727953" y="1063813"/>
                  <a:pt x="7034463" y="2205479"/>
                  <a:pt x="7034463" y="3418945"/>
                </a:cubicBezTo>
                <a:cubicBezTo>
                  <a:pt x="7034463" y="4632412"/>
                  <a:pt x="6727953" y="5774079"/>
                  <a:pt x="6188346" y="6770318"/>
                </a:cubicBezTo>
                <a:lnTo>
                  <a:pt x="6138077" y="6858000"/>
                </a:lnTo>
                <a:lnTo>
                  <a:pt x="0" y="6858000"/>
                </a:lnTo>
                <a:close/>
              </a:path>
            </a:pathLst>
          </a:custGeom>
          <a:solidFill>
            <a:schemeClr val="bg2"/>
          </a:solidFill>
          <a:effectLst>
            <a:innerShdw dist="508000">
              <a:srgbClr val="0063BE">
                <a:alpha val="30000"/>
              </a:srgbClr>
            </a:innerShdw>
          </a:effectLst>
        </p:spPr>
        <p:txBody>
          <a:bodyPr wrap="square" anchor="ctr" anchorCtr="0">
            <a:noAutofit/>
          </a:bodyPr>
          <a:lstStyle>
            <a:lvl1pPr algn="ctr">
              <a:defRPr lang="en-GB" sz="1000" b="0" i="0" dirty="0" smtClean="0">
                <a:solidFill>
                  <a:schemeClr val="accent6"/>
                </a:solidFill>
                <a:latin typeface="Arial" panose="020B0604020202020204" pitchFamily="34" charset="0"/>
                <a:ea typeface="+mn-ea"/>
                <a:cs typeface="Arial" panose="020B0604020202020204" pitchFamily="34" charset="0"/>
              </a:defRPr>
            </a:lvl1pPr>
          </a:lstStyle>
          <a:p>
            <a:endParaRPr lang="en-GB"/>
          </a:p>
        </p:txBody>
      </p:sp>
      <p:sp>
        <p:nvSpPr>
          <p:cNvPr id="6" name="Holder 6"/>
          <p:cNvSpPr>
            <a:spLocks noGrp="1"/>
          </p:cNvSpPr>
          <p:nvPr>
            <p:ph type="sldNum" sz="quarter" idx="7"/>
          </p:nvPr>
        </p:nvSpPr>
        <p:spPr>
          <a:xfrm>
            <a:off x="11552721" y="6411680"/>
            <a:ext cx="257175" cy="179536"/>
          </a:xfrm>
        </p:spPr>
        <p:txBody>
          <a:bodyPr lIns="0" tIns="0" rIns="0" bIns="0"/>
          <a:lstStyle>
            <a:lvl1pPr>
              <a:defRPr sz="1200" b="0" i="0">
                <a:solidFill>
                  <a:schemeClr val="bg1"/>
                </a:solidFill>
                <a:latin typeface="Arial"/>
                <a:cs typeface="Arial"/>
              </a:defRPr>
            </a:lvl1pPr>
          </a:lstStyle>
          <a:p>
            <a:pPr marL="38100">
              <a:lnSpc>
                <a:spcPts val="1425"/>
              </a:lnSpc>
            </a:pPr>
            <a:fld id="{81D60167-4931-47E6-BA6A-407CBD079E47}" type="slidenum">
              <a:rPr lang="en-GB" smtClean="0"/>
              <a:pPr marL="38100">
                <a:lnSpc>
                  <a:spcPts val="1425"/>
                </a:lnSpc>
              </a:pPr>
              <a:t>‹#›</a:t>
            </a:fld>
            <a:endParaRPr lang="en-GB"/>
          </a:p>
        </p:txBody>
      </p:sp>
      <p:sp>
        <p:nvSpPr>
          <p:cNvPr id="4" name="Holder 4"/>
          <p:cNvSpPr>
            <a:spLocks noGrp="1"/>
          </p:cNvSpPr>
          <p:nvPr>
            <p:ph type="ftr" sz="quarter" idx="5"/>
          </p:nvPr>
        </p:nvSpPr>
        <p:spPr>
          <a:xfrm>
            <a:off x="364020" y="6460716"/>
            <a:ext cx="2635250" cy="123111"/>
          </a:xfrm>
        </p:spPr>
        <p:txBody>
          <a:bodyPr lIns="0" tIns="0" rIns="0" bIns="0"/>
          <a:lstStyle>
            <a:lvl1pPr>
              <a:defRPr sz="800" b="0" i="0">
                <a:solidFill>
                  <a:schemeClr val="bg1"/>
                </a:solidFill>
                <a:latin typeface="Arial"/>
                <a:cs typeface="Arial"/>
              </a:defRPr>
            </a:lvl1pPr>
          </a:lstStyle>
          <a:p>
            <a:pPr marL="12700">
              <a:spcBef>
                <a:spcPts val="25"/>
              </a:spcBef>
            </a:pPr>
            <a:r>
              <a:rPr lang="en-GB"/>
              <a:t>Change your</a:t>
            </a:r>
            <a:r>
              <a:rPr lang="en-GB" spc="-5"/>
              <a:t> </a:t>
            </a:r>
            <a:r>
              <a:rPr lang="en-GB"/>
              <a:t>presentation</a:t>
            </a:r>
            <a:r>
              <a:rPr lang="en-GB" spc="5"/>
              <a:t> </a:t>
            </a:r>
            <a:r>
              <a:rPr lang="en-GB" spc="-5"/>
              <a:t>title</a:t>
            </a:r>
            <a:r>
              <a:rPr lang="en-GB" spc="5"/>
              <a:t> </a:t>
            </a:r>
            <a:r>
              <a:rPr lang="en-GB" spc="-5"/>
              <a:t>in</a:t>
            </a:r>
            <a:r>
              <a:rPr lang="en-GB" spc="5"/>
              <a:t> </a:t>
            </a:r>
            <a:r>
              <a:rPr lang="en-GB"/>
              <a:t>Header</a:t>
            </a:r>
            <a:r>
              <a:rPr lang="en-GB" spc="-5"/>
              <a:t> </a:t>
            </a:r>
            <a:r>
              <a:rPr lang="en-GB"/>
              <a:t>&amp;</a:t>
            </a:r>
            <a:r>
              <a:rPr lang="en-GB" spc="5"/>
              <a:t> </a:t>
            </a:r>
            <a:r>
              <a:rPr lang="en-GB"/>
              <a:t>Footer</a:t>
            </a:r>
            <a:r>
              <a:rPr lang="en-GB" spc="-5"/>
              <a:t> </a:t>
            </a:r>
            <a:r>
              <a:rPr lang="en-GB"/>
              <a:t>section</a:t>
            </a:r>
          </a:p>
        </p:txBody>
      </p:sp>
      <p:sp>
        <p:nvSpPr>
          <p:cNvPr id="7" name="Holder 2">
            <a:extLst>
              <a:ext uri="{FF2B5EF4-FFF2-40B4-BE49-F238E27FC236}">
                <a16:creationId xmlns:a16="http://schemas.microsoft.com/office/drawing/2014/main" id="{CCA41C0C-004A-F448-B15F-2F112D276207}"/>
              </a:ext>
            </a:extLst>
          </p:cNvPr>
          <p:cNvSpPr>
            <a:spLocks noGrp="1"/>
          </p:cNvSpPr>
          <p:nvPr>
            <p:ph type="title"/>
          </p:nvPr>
        </p:nvSpPr>
        <p:spPr>
          <a:xfrm>
            <a:off x="7239000" y="1692000"/>
            <a:ext cx="4543800" cy="609398"/>
          </a:xfrm>
        </p:spPr>
        <p:txBody>
          <a:bodyPr lIns="0" tIns="0" rIns="0" bIns="0" anchor="b" anchorCtr="0"/>
          <a:lstStyle>
            <a:lvl1pPr algn="r">
              <a:lnSpc>
                <a:spcPct val="90000"/>
              </a:lnSpc>
              <a:defRPr sz="4400" b="1" i="0">
                <a:solidFill>
                  <a:schemeClr val="bg1"/>
                </a:solidFill>
                <a:latin typeface="Arial"/>
                <a:cs typeface="Arial"/>
              </a:defRPr>
            </a:lvl1pPr>
          </a:lstStyle>
          <a:p>
            <a:endParaRPr/>
          </a:p>
        </p:txBody>
      </p:sp>
      <p:sp>
        <p:nvSpPr>
          <p:cNvPr id="9" name="Holder 3">
            <a:extLst>
              <a:ext uri="{FF2B5EF4-FFF2-40B4-BE49-F238E27FC236}">
                <a16:creationId xmlns:a16="http://schemas.microsoft.com/office/drawing/2014/main" id="{EB47EED1-F629-6945-8E87-43CE8D11EA6B}"/>
              </a:ext>
            </a:extLst>
          </p:cNvPr>
          <p:cNvSpPr>
            <a:spLocks noGrp="1"/>
          </p:cNvSpPr>
          <p:nvPr>
            <p:ph type="body" idx="1"/>
          </p:nvPr>
        </p:nvSpPr>
        <p:spPr>
          <a:xfrm>
            <a:off x="7239000" y="2880000"/>
            <a:ext cx="4522200" cy="369332"/>
          </a:xfrm>
        </p:spPr>
        <p:txBody>
          <a:bodyPr lIns="0" tIns="0" rIns="0" bIns="0"/>
          <a:lstStyle>
            <a:lvl1pPr algn="r">
              <a:spcAft>
                <a:spcPts val="1600"/>
              </a:spcAft>
              <a:defRPr sz="2400" b="0" i="0">
                <a:solidFill>
                  <a:schemeClr val="bg1"/>
                </a:solidFill>
              </a:defRPr>
            </a:lvl1pPr>
          </a:lstStyle>
          <a:p>
            <a:endParaRPr/>
          </a:p>
        </p:txBody>
      </p:sp>
      <p:cxnSp>
        <p:nvCxnSpPr>
          <p:cNvPr id="10" name="Straight Connector 9">
            <a:extLst>
              <a:ext uri="{FF2B5EF4-FFF2-40B4-BE49-F238E27FC236}">
                <a16:creationId xmlns:a16="http://schemas.microsoft.com/office/drawing/2014/main" id="{0300B679-6B8E-7F4F-8675-845E82751690}"/>
              </a:ext>
            </a:extLst>
          </p:cNvPr>
          <p:cNvCxnSpPr>
            <a:cxnSpLocks/>
          </p:cNvCxnSpPr>
          <p:nvPr userDrawn="1"/>
        </p:nvCxnSpPr>
        <p:spPr>
          <a:xfrm flipH="1">
            <a:off x="9622800" y="2520000"/>
            <a:ext cx="2160000"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797036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alf Media Circle - Title and text (right)">
    <p:bg>
      <p:bgPr>
        <a:solidFill>
          <a:schemeClr val="tx2"/>
        </a:solidFill>
        <a:effectLst/>
      </p:bgPr>
    </p:bg>
    <p:spTree>
      <p:nvGrpSpPr>
        <p:cNvPr id="1" name=""/>
        <p:cNvGrpSpPr/>
        <p:nvPr/>
      </p:nvGrpSpPr>
      <p:grpSpPr>
        <a:xfrm>
          <a:off x="0" y="0"/>
          <a:ext cx="0" cy="0"/>
          <a:chOff x="0" y="0"/>
          <a:chExt cx="0" cy="0"/>
        </a:xfrm>
      </p:grpSpPr>
      <p:sp>
        <p:nvSpPr>
          <p:cNvPr id="6" name="Holder 6"/>
          <p:cNvSpPr>
            <a:spLocks noGrp="1"/>
          </p:cNvSpPr>
          <p:nvPr>
            <p:ph type="sldNum" sz="quarter" idx="7"/>
          </p:nvPr>
        </p:nvSpPr>
        <p:spPr>
          <a:xfrm>
            <a:off x="11552721" y="6411680"/>
            <a:ext cx="257175" cy="179536"/>
          </a:xfrm>
        </p:spPr>
        <p:txBody>
          <a:bodyPr lIns="0" tIns="0" rIns="0" bIns="0"/>
          <a:lstStyle>
            <a:lvl1pPr>
              <a:defRPr sz="1200" b="0" i="0">
                <a:solidFill>
                  <a:schemeClr val="bg1"/>
                </a:solidFill>
                <a:latin typeface="Arial"/>
                <a:cs typeface="Arial"/>
              </a:defRPr>
            </a:lvl1pPr>
          </a:lstStyle>
          <a:p>
            <a:pPr marL="38100">
              <a:lnSpc>
                <a:spcPts val="1425"/>
              </a:lnSpc>
            </a:pPr>
            <a:fld id="{81D60167-4931-47E6-BA6A-407CBD079E47}" type="slidenum">
              <a:rPr lang="en-GB" smtClean="0"/>
              <a:pPr marL="38100">
                <a:lnSpc>
                  <a:spcPts val="1425"/>
                </a:lnSpc>
              </a:pPr>
              <a:t>‹#›</a:t>
            </a:fld>
            <a:endParaRPr lang="en-GB"/>
          </a:p>
        </p:txBody>
      </p:sp>
      <p:sp>
        <p:nvSpPr>
          <p:cNvPr id="5" name="Picture Placeholder 4">
            <a:extLst>
              <a:ext uri="{FF2B5EF4-FFF2-40B4-BE49-F238E27FC236}">
                <a16:creationId xmlns:a16="http://schemas.microsoft.com/office/drawing/2014/main" id="{9B7D28A1-1E45-4942-BC50-0BE693074447}"/>
              </a:ext>
            </a:extLst>
          </p:cNvPr>
          <p:cNvSpPr>
            <a:spLocks noGrp="1" noChangeAspect="1"/>
          </p:cNvSpPr>
          <p:nvPr>
            <p:ph type="pic" sz="quarter" idx="13"/>
          </p:nvPr>
        </p:nvSpPr>
        <p:spPr>
          <a:xfrm>
            <a:off x="-648000" y="-351000"/>
            <a:ext cx="7560000" cy="7560000"/>
          </a:xfrm>
          <a:prstGeom prst="ellipse">
            <a:avLst/>
          </a:prstGeom>
          <a:solidFill>
            <a:schemeClr val="bg2"/>
          </a:solidFill>
          <a:effectLst>
            <a:outerShdw blurRad="889000" dist="254000" algn="l" rotWithShape="0">
              <a:prstClr val="black">
                <a:alpha val="25000"/>
              </a:prstClr>
            </a:outerShdw>
          </a:effectLst>
        </p:spPr>
        <p:txBody>
          <a:bodyPr wrap="square" lIns="0" tIns="0" rIns="0" bIns="0" anchor="ctr" anchorCtr="0">
            <a:noAutofit/>
          </a:bodyPr>
          <a:lstStyle>
            <a:lvl1pPr>
              <a:defRPr lang="en-GB" sz="1000">
                <a:solidFill>
                  <a:schemeClr val="accent6"/>
                </a:solidFill>
              </a:defRPr>
            </a:lvl1pPr>
          </a:lstStyle>
          <a:p>
            <a:pPr lvl="0" algn="ctr"/>
            <a:endParaRPr lang="en-GB"/>
          </a:p>
        </p:txBody>
      </p:sp>
      <p:sp>
        <p:nvSpPr>
          <p:cNvPr id="4" name="Holder 4"/>
          <p:cNvSpPr>
            <a:spLocks noGrp="1"/>
          </p:cNvSpPr>
          <p:nvPr>
            <p:ph type="ftr" sz="quarter" idx="5"/>
          </p:nvPr>
        </p:nvSpPr>
        <p:spPr>
          <a:xfrm>
            <a:off x="364020" y="6460716"/>
            <a:ext cx="2635250" cy="123111"/>
          </a:xfrm>
        </p:spPr>
        <p:txBody>
          <a:bodyPr lIns="0" tIns="0" rIns="0" bIns="0"/>
          <a:lstStyle>
            <a:lvl1pPr>
              <a:defRPr sz="800" b="0" i="0">
                <a:solidFill>
                  <a:schemeClr val="bg1"/>
                </a:solidFill>
                <a:latin typeface="Arial"/>
                <a:cs typeface="Arial"/>
              </a:defRPr>
            </a:lvl1pPr>
          </a:lstStyle>
          <a:p>
            <a:pPr marL="12700">
              <a:spcBef>
                <a:spcPts val="25"/>
              </a:spcBef>
            </a:pPr>
            <a:r>
              <a:rPr lang="en-GB"/>
              <a:t>Change your</a:t>
            </a:r>
            <a:r>
              <a:rPr lang="en-GB" spc="-5"/>
              <a:t> </a:t>
            </a:r>
            <a:r>
              <a:rPr lang="en-GB"/>
              <a:t>presentation</a:t>
            </a:r>
            <a:r>
              <a:rPr lang="en-GB" spc="5"/>
              <a:t> </a:t>
            </a:r>
            <a:r>
              <a:rPr lang="en-GB" spc="-5"/>
              <a:t>title</a:t>
            </a:r>
            <a:r>
              <a:rPr lang="en-GB" spc="5"/>
              <a:t> </a:t>
            </a:r>
            <a:r>
              <a:rPr lang="en-GB" spc="-5"/>
              <a:t>in</a:t>
            </a:r>
            <a:r>
              <a:rPr lang="en-GB" spc="5"/>
              <a:t> </a:t>
            </a:r>
            <a:r>
              <a:rPr lang="en-GB"/>
              <a:t>Header</a:t>
            </a:r>
            <a:r>
              <a:rPr lang="en-GB" spc="-5"/>
              <a:t> </a:t>
            </a:r>
            <a:r>
              <a:rPr lang="en-GB"/>
              <a:t>&amp;</a:t>
            </a:r>
            <a:r>
              <a:rPr lang="en-GB" spc="5"/>
              <a:t> </a:t>
            </a:r>
            <a:r>
              <a:rPr lang="en-GB"/>
              <a:t>Footer</a:t>
            </a:r>
            <a:r>
              <a:rPr lang="en-GB" spc="-5"/>
              <a:t> </a:t>
            </a:r>
            <a:r>
              <a:rPr lang="en-GB"/>
              <a:t>section</a:t>
            </a:r>
          </a:p>
        </p:txBody>
      </p:sp>
      <p:sp>
        <p:nvSpPr>
          <p:cNvPr id="7" name="Holder 2">
            <a:extLst>
              <a:ext uri="{FF2B5EF4-FFF2-40B4-BE49-F238E27FC236}">
                <a16:creationId xmlns:a16="http://schemas.microsoft.com/office/drawing/2014/main" id="{DA9DE168-A5ED-5349-B48C-46256DFAE53C}"/>
              </a:ext>
            </a:extLst>
          </p:cNvPr>
          <p:cNvSpPr>
            <a:spLocks noGrp="1"/>
          </p:cNvSpPr>
          <p:nvPr>
            <p:ph type="title"/>
          </p:nvPr>
        </p:nvSpPr>
        <p:spPr>
          <a:xfrm>
            <a:off x="7010400" y="1692000"/>
            <a:ext cx="4772400" cy="609398"/>
          </a:xfrm>
        </p:spPr>
        <p:txBody>
          <a:bodyPr lIns="0" tIns="0" rIns="0" bIns="0" anchor="b" anchorCtr="0"/>
          <a:lstStyle>
            <a:lvl1pPr algn="r">
              <a:lnSpc>
                <a:spcPct val="90000"/>
              </a:lnSpc>
              <a:defRPr sz="4400" b="1" i="0">
                <a:solidFill>
                  <a:schemeClr val="bg1"/>
                </a:solidFill>
                <a:latin typeface="Arial"/>
                <a:cs typeface="Arial"/>
              </a:defRPr>
            </a:lvl1pPr>
          </a:lstStyle>
          <a:p>
            <a:endParaRPr/>
          </a:p>
        </p:txBody>
      </p:sp>
      <p:sp>
        <p:nvSpPr>
          <p:cNvPr id="9" name="Holder 3">
            <a:extLst>
              <a:ext uri="{FF2B5EF4-FFF2-40B4-BE49-F238E27FC236}">
                <a16:creationId xmlns:a16="http://schemas.microsoft.com/office/drawing/2014/main" id="{EF671BD9-413B-764F-A425-2C6D58CDBF49}"/>
              </a:ext>
            </a:extLst>
          </p:cNvPr>
          <p:cNvSpPr>
            <a:spLocks noGrp="1"/>
          </p:cNvSpPr>
          <p:nvPr>
            <p:ph type="body" idx="1"/>
          </p:nvPr>
        </p:nvSpPr>
        <p:spPr>
          <a:xfrm>
            <a:off x="7010400" y="2880000"/>
            <a:ext cx="4750800" cy="369332"/>
          </a:xfrm>
        </p:spPr>
        <p:txBody>
          <a:bodyPr lIns="0" tIns="0" rIns="0" bIns="0"/>
          <a:lstStyle>
            <a:lvl1pPr algn="r">
              <a:spcAft>
                <a:spcPts val="1600"/>
              </a:spcAft>
              <a:defRPr sz="2400" b="0" i="0">
                <a:solidFill>
                  <a:schemeClr val="bg1"/>
                </a:solidFill>
              </a:defRPr>
            </a:lvl1pPr>
          </a:lstStyle>
          <a:p>
            <a:endParaRPr/>
          </a:p>
        </p:txBody>
      </p:sp>
      <p:cxnSp>
        <p:nvCxnSpPr>
          <p:cNvPr id="10" name="Straight Connector 9">
            <a:extLst>
              <a:ext uri="{FF2B5EF4-FFF2-40B4-BE49-F238E27FC236}">
                <a16:creationId xmlns:a16="http://schemas.microsoft.com/office/drawing/2014/main" id="{76FCB3DB-09E1-E247-84AE-096504B7B5CF}"/>
              </a:ext>
            </a:extLst>
          </p:cNvPr>
          <p:cNvCxnSpPr>
            <a:cxnSpLocks/>
          </p:cNvCxnSpPr>
          <p:nvPr userDrawn="1"/>
        </p:nvCxnSpPr>
        <p:spPr>
          <a:xfrm flipH="1">
            <a:off x="9622800" y="2520000"/>
            <a:ext cx="2160000"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3973809"/>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alf Media Slanted - Title and text (right)">
    <p:bg>
      <p:bgPr>
        <a:solidFill>
          <a:schemeClr val="tx2"/>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565A315-EBED-9140-8177-CD06836E3939}"/>
              </a:ext>
            </a:extLst>
          </p:cNvPr>
          <p:cNvSpPr>
            <a:spLocks noGrp="1"/>
          </p:cNvSpPr>
          <p:nvPr>
            <p:ph type="pic" sz="quarter" idx="12"/>
          </p:nvPr>
        </p:nvSpPr>
        <p:spPr>
          <a:xfrm>
            <a:off x="1" y="15240"/>
            <a:ext cx="7396451" cy="6858000"/>
          </a:xfrm>
          <a:custGeom>
            <a:avLst/>
            <a:gdLst>
              <a:gd name="connsiteX0" fmla="*/ 0 w 7396451"/>
              <a:gd name="connsiteY0" fmla="*/ 0 h 6858000"/>
              <a:gd name="connsiteX1" fmla="*/ 4865079 w 7396451"/>
              <a:gd name="connsiteY1" fmla="*/ 0 h 6858000"/>
              <a:gd name="connsiteX2" fmla="*/ 7396451 w 7396451"/>
              <a:gd name="connsiteY2" fmla="*/ 6858000 h 6858000"/>
              <a:gd name="connsiteX3" fmla="*/ 0 w 7396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396451" h="6858000">
                <a:moveTo>
                  <a:pt x="0" y="0"/>
                </a:moveTo>
                <a:lnTo>
                  <a:pt x="4865079" y="0"/>
                </a:lnTo>
                <a:lnTo>
                  <a:pt x="7396451" y="6858000"/>
                </a:lnTo>
                <a:lnTo>
                  <a:pt x="0" y="6858000"/>
                </a:lnTo>
                <a:close/>
              </a:path>
            </a:pathLst>
          </a:custGeom>
          <a:solidFill>
            <a:schemeClr val="bg2"/>
          </a:solidFill>
          <a:effectLst>
            <a:outerShdw blurRad="889000" dist="254000" algn="l" rotWithShape="0">
              <a:prstClr val="black">
                <a:alpha val="25000"/>
              </a:prstClr>
            </a:outerShdw>
          </a:effectLst>
        </p:spPr>
        <p:txBody>
          <a:bodyPr wrap="square" anchor="ctr" anchorCtr="0">
            <a:noAutofit/>
          </a:bodyPr>
          <a:lstStyle>
            <a:lvl1pPr algn="ctr">
              <a:defRPr lang="en-GB" sz="1000" b="0" i="0" dirty="0" smtClean="0">
                <a:solidFill>
                  <a:schemeClr val="accent6"/>
                </a:solidFill>
                <a:latin typeface="Arial" panose="020B0604020202020204" pitchFamily="34" charset="0"/>
                <a:ea typeface="+mn-ea"/>
                <a:cs typeface="Arial" panose="020B0604020202020204" pitchFamily="34" charset="0"/>
              </a:defRPr>
            </a:lvl1pPr>
          </a:lstStyle>
          <a:p>
            <a:endParaRPr lang="en-GB"/>
          </a:p>
        </p:txBody>
      </p:sp>
      <p:sp>
        <p:nvSpPr>
          <p:cNvPr id="6" name="Holder 6"/>
          <p:cNvSpPr>
            <a:spLocks noGrp="1"/>
          </p:cNvSpPr>
          <p:nvPr>
            <p:ph type="sldNum" sz="quarter" idx="7"/>
          </p:nvPr>
        </p:nvSpPr>
        <p:spPr>
          <a:xfrm>
            <a:off x="11552721" y="6411680"/>
            <a:ext cx="257175" cy="179536"/>
          </a:xfrm>
        </p:spPr>
        <p:txBody>
          <a:bodyPr lIns="0" tIns="0" rIns="0" bIns="0"/>
          <a:lstStyle>
            <a:lvl1pPr>
              <a:defRPr sz="1200" b="0" i="0">
                <a:solidFill>
                  <a:schemeClr val="bg1"/>
                </a:solidFill>
                <a:latin typeface="Arial"/>
                <a:cs typeface="Arial"/>
              </a:defRPr>
            </a:lvl1pPr>
          </a:lstStyle>
          <a:p>
            <a:pPr marL="38100">
              <a:lnSpc>
                <a:spcPts val="1425"/>
              </a:lnSpc>
            </a:pPr>
            <a:fld id="{81D60167-4931-47E6-BA6A-407CBD079E47}" type="slidenum">
              <a:rPr lang="en-GB" smtClean="0"/>
              <a:pPr marL="38100">
                <a:lnSpc>
                  <a:spcPts val="1425"/>
                </a:lnSpc>
              </a:pPr>
              <a:t>‹#›</a:t>
            </a:fld>
            <a:endParaRPr lang="en-GB"/>
          </a:p>
        </p:txBody>
      </p:sp>
      <p:sp>
        <p:nvSpPr>
          <p:cNvPr id="4" name="Holder 4"/>
          <p:cNvSpPr>
            <a:spLocks noGrp="1"/>
          </p:cNvSpPr>
          <p:nvPr>
            <p:ph type="ftr" sz="quarter" idx="5"/>
          </p:nvPr>
        </p:nvSpPr>
        <p:spPr>
          <a:xfrm>
            <a:off x="364020" y="6460716"/>
            <a:ext cx="2635250" cy="123111"/>
          </a:xfrm>
        </p:spPr>
        <p:txBody>
          <a:bodyPr lIns="0" tIns="0" rIns="0" bIns="0"/>
          <a:lstStyle>
            <a:lvl1pPr>
              <a:defRPr sz="800" b="0" i="0">
                <a:solidFill>
                  <a:schemeClr val="bg1"/>
                </a:solidFill>
                <a:latin typeface="Arial"/>
                <a:cs typeface="Arial"/>
              </a:defRPr>
            </a:lvl1pPr>
          </a:lstStyle>
          <a:p>
            <a:pPr marL="12700">
              <a:spcBef>
                <a:spcPts val="25"/>
              </a:spcBef>
            </a:pPr>
            <a:r>
              <a:rPr lang="en-GB"/>
              <a:t>Change your</a:t>
            </a:r>
            <a:r>
              <a:rPr lang="en-GB" spc="-5"/>
              <a:t> </a:t>
            </a:r>
            <a:r>
              <a:rPr lang="en-GB"/>
              <a:t>presentation</a:t>
            </a:r>
            <a:r>
              <a:rPr lang="en-GB" spc="5"/>
              <a:t> </a:t>
            </a:r>
            <a:r>
              <a:rPr lang="en-GB" spc="-5"/>
              <a:t>title</a:t>
            </a:r>
            <a:r>
              <a:rPr lang="en-GB" spc="5"/>
              <a:t> </a:t>
            </a:r>
            <a:r>
              <a:rPr lang="en-GB" spc="-5"/>
              <a:t>in</a:t>
            </a:r>
            <a:r>
              <a:rPr lang="en-GB" spc="5"/>
              <a:t> </a:t>
            </a:r>
            <a:r>
              <a:rPr lang="en-GB"/>
              <a:t>Header</a:t>
            </a:r>
            <a:r>
              <a:rPr lang="en-GB" spc="-5"/>
              <a:t> </a:t>
            </a:r>
            <a:r>
              <a:rPr lang="en-GB"/>
              <a:t>&amp;</a:t>
            </a:r>
            <a:r>
              <a:rPr lang="en-GB" spc="5"/>
              <a:t> </a:t>
            </a:r>
            <a:r>
              <a:rPr lang="en-GB"/>
              <a:t>Footer</a:t>
            </a:r>
            <a:r>
              <a:rPr lang="en-GB" spc="-5"/>
              <a:t> </a:t>
            </a:r>
            <a:r>
              <a:rPr lang="en-GB"/>
              <a:t>section</a:t>
            </a:r>
          </a:p>
        </p:txBody>
      </p:sp>
      <p:sp>
        <p:nvSpPr>
          <p:cNvPr id="7" name="Holder 2">
            <a:extLst>
              <a:ext uri="{FF2B5EF4-FFF2-40B4-BE49-F238E27FC236}">
                <a16:creationId xmlns:a16="http://schemas.microsoft.com/office/drawing/2014/main" id="{D8B5AB21-0D4F-DC42-B5D2-0BCAB0E20723}"/>
              </a:ext>
            </a:extLst>
          </p:cNvPr>
          <p:cNvSpPr>
            <a:spLocks noGrp="1"/>
          </p:cNvSpPr>
          <p:nvPr>
            <p:ph type="title"/>
          </p:nvPr>
        </p:nvSpPr>
        <p:spPr>
          <a:xfrm>
            <a:off x="5410200" y="1692000"/>
            <a:ext cx="6372600" cy="609398"/>
          </a:xfrm>
        </p:spPr>
        <p:txBody>
          <a:bodyPr lIns="0" tIns="0" rIns="0" bIns="0" anchor="b" anchorCtr="0"/>
          <a:lstStyle>
            <a:lvl1pPr algn="r">
              <a:lnSpc>
                <a:spcPct val="90000"/>
              </a:lnSpc>
              <a:defRPr sz="4400" b="1" i="0">
                <a:solidFill>
                  <a:schemeClr val="bg1"/>
                </a:solidFill>
                <a:latin typeface="Arial"/>
                <a:cs typeface="Arial"/>
              </a:defRPr>
            </a:lvl1pPr>
          </a:lstStyle>
          <a:p>
            <a:endParaRPr/>
          </a:p>
        </p:txBody>
      </p:sp>
      <p:sp>
        <p:nvSpPr>
          <p:cNvPr id="9" name="Holder 3">
            <a:extLst>
              <a:ext uri="{FF2B5EF4-FFF2-40B4-BE49-F238E27FC236}">
                <a16:creationId xmlns:a16="http://schemas.microsoft.com/office/drawing/2014/main" id="{E542BE83-DD0E-B744-BA18-99FECA8FE97A}"/>
              </a:ext>
            </a:extLst>
          </p:cNvPr>
          <p:cNvSpPr>
            <a:spLocks noGrp="1"/>
          </p:cNvSpPr>
          <p:nvPr>
            <p:ph type="body" idx="1"/>
          </p:nvPr>
        </p:nvSpPr>
        <p:spPr>
          <a:xfrm>
            <a:off x="6248400" y="2880000"/>
            <a:ext cx="5512800" cy="369332"/>
          </a:xfrm>
        </p:spPr>
        <p:txBody>
          <a:bodyPr lIns="0" tIns="0" rIns="0" bIns="0"/>
          <a:lstStyle>
            <a:lvl1pPr algn="r">
              <a:spcAft>
                <a:spcPts val="1600"/>
              </a:spcAft>
              <a:defRPr sz="2400" b="0" i="0">
                <a:solidFill>
                  <a:schemeClr val="bg1"/>
                </a:solidFill>
              </a:defRPr>
            </a:lvl1pPr>
          </a:lstStyle>
          <a:p>
            <a:endParaRPr/>
          </a:p>
        </p:txBody>
      </p:sp>
      <p:cxnSp>
        <p:nvCxnSpPr>
          <p:cNvPr id="10" name="Straight Connector 9">
            <a:extLst>
              <a:ext uri="{FF2B5EF4-FFF2-40B4-BE49-F238E27FC236}">
                <a16:creationId xmlns:a16="http://schemas.microsoft.com/office/drawing/2014/main" id="{6A96D602-1D17-1A4C-BB8C-50368127FC13}"/>
              </a:ext>
            </a:extLst>
          </p:cNvPr>
          <p:cNvCxnSpPr>
            <a:cxnSpLocks/>
          </p:cNvCxnSpPr>
          <p:nvPr userDrawn="1"/>
        </p:nvCxnSpPr>
        <p:spPr>
          <a:xfrm flipH="1">
            <a:off x="9622800" y="2520000"/>
            <a:ext cx="2160000"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62045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74FDB-ECD6-4C2B-7E05-A5D9F41B83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0B676B-4A8C-BA4A-096D-0D4156F24F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4A830A-5E1C-DA8B-2AC9-5247C898F4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EABE9F-411C-7CA4-228A-E1A62BD6A4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513B9-1D9E-2032-782B-4FA54FE30E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0FD6C2-E7A6-BD74-7ED7-E8D156FCD0D4}"/>
              </a:ext>
            </a:extLst>
          </p:cNvPr>
          <p:cNvSpPr>
            <a:spLocks noGrp="1"/>
          </p:cNvSpPr>
          <p:nvPr>
            <p:ph type="dt" sz="half" idx="10"/>
          </p:nvPr>
        </p:nvSpPr>
        <p:spPr/>
        <p:txBody>
          <a:bodyPr/>
          <a:lstStyle/>
          <a:p>
            <a:fld id="{E5A7A91C-170E-4A51-9242-5BACA2ACC9D2}" type="datetimeFigureOut">
              <a:rPr lang="en-US" smtClean="0"/>
              <a:t>2/19/2024</a:t>
            </a:fld>
            <a:endParaRPr lang="en-US"/>
          </a:p>
        </p:txBody>
      </p:sp>
      <p:sp>
        <p:nvSpPr>
          <p:cNvPr id="8" name="Footer Placeholder 7">
            <a:extLst>
              <a:ext uri="{FF2B5EF4-FFF2-40B4-BE49-F238E27FC236}">
                <a16:creationId xmlns:a16="http://schemas.microsoft.com/office/drawing/2014/main" id="{FA79E536-31FB-E555-1322-32906AE2D4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899503-C7B6-D3B0-FEF2-18DFE7A23186}"/>
              </a:ext>
            </a:extLst>
          </p:cNvPr>
          <p:cNvSpPr>
            <a:spLocks noGrp="1"/>
          </p:cNvSpPr>
          <p:nvPr>
            <p:ph type="sldNum" sz="quarter" idx="12"/>
          </p:nvPr>
        </p:nvSpPr>
        <p:spPr/>
        <p:txBody>
          <a:bodyPr/>
          <a:lstStyle/>
          <a:p>
            <a:fld id="{EC323C5B-E230-4997-9510-CE4E98CD991A}" type="slidenum">
              <a:rPr lang="en-US" smtClean="0"/>
              <a:t>‹#›</a:t>
            </a:fld>
            <a:endParaRPr lang="en-US"/>
          </a:p>
        </p:txBody>
      </p:sp>
    </p:spTree>
    <p:extLst>
      <p:ext uri="{BB962C8B-B14F-4D97-AF65-F5344CB8AC3E}">
        <p14:creationId xmlns:p14="http://schemas.microsoft.com/office/powerpoint/2010/main" val="37693888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Half Media Slanted - Title and text (right)">
    <p:bg>
      <p:bgPr>
        <a:solidFill>
          <a:schemeClr val="tx2"/>
        </a:solidFill>
        <a:effectLst/>
      </p:bgPr>
    </p:bg>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AA5692AD-EC1D-2A4A-A4B3-C5DDD38E6BD7}"/>
              </a:ext>
            </a:extLst>
          </p:cNvPr>
          <p:cNvSpPr/>
          <p:nvPr userDrawn="1"/>
        </p:nvSpPr>
        <p:spPr>
          <a:xfrm>
            <a:off x="1" y="4114800"/>
            <a:ext cx="1061884" cy="27432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421B74B5-06BF-B245-8FA8-AA8509E48651}"/>
              </a:ext>
            </a:extLst>
          </p:cNvPr>
          <p:cNvSpPr>
            <a:spLocks noGrp="1"/>
          </p:cNvSpPr>
          <p:nvPr>
            <p:ph type="pic" sz="quarter" idx="12"/>
          </p:nvPr>
        </p:nvSpPr>
        <p:spPr>
          <a:xfrm>
            <a:off x="1" y="0"/>
            <a:ext cx="7396451" cy="6858000"/>
          </a:xfrm>
          <a:custGeom>
            <a:avLst/>
            <a:gdLst>
              <a:gd name="connsiteX0" fmla="*/ 0 w 7396451"/>
              <a:gd name="connsiteY0" fmla="*/ 0 h 6858000"/>
              <a:gd name="connsiteX1" fmla="*/ 4865079 w 7396451"/>
              <a:gd name="connsiteY1" fmla="*/ 0 h 6858000"/>
              <a:gd name="connsiteX2" fmla="*/ 7396451 w 7396451"/>
              <a:gd name="connsiteY2" fmla="*/ 6858000 h 6858000"/>
              <a:gd name="connsiteX3" fmla="*/ 961102 w 7396451"/>
              <a:gd name="connsiteY3" fmla="*/ 6858000 h 6858000"/>
              <a:gd name="connsiteX4" fmla="*/ 0 w 7396451"/>
              <a:gd name="connsiteY4" fmla="*/ 437515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6451" h="6858000">
                <a:moveTo>
                  <a:pt x="0" y="0"/>
                </a:moveTo>
                <a:lnTo>
                  <a:pt x="4865079" y="0"/>
                </a:lnTo>
                <a:lnTo>
                  <a:pt x="7396451" y="6858000"/>
                </a:lnTo>
                <a:lnTo>
                  <a:pt x="961102" y="6858000"/>
                </a:lnTo>
                <a:lnTo>
                  <a:pt x="0" y="4375153"/>
                </a:lnTo>
                <a:close/>
              </a:path>
            </a:pathLst>
          </a:custGeom>
          <a:solidFill>
            <a:schemeClr val="bg2"/>
          </a:solidFill>
          <a:effectLst>
            <a:innerShdw dist="508000">
              <a:srgbClr val="0063BE">
                <a:alpha val="30000"/>
              </a:srgbClr>
            </a:innerShdw>
          </a:effectLst>
        </p:spPr>
        <p:txBody>
          <a:bodyPr wrap="square" anchor="ctr" anchorCtr="0">
            <a:noAutofit/>
          </a:bodyPr>
          <a:lstStyle>
            <a:lvl1pPr algn="ctr">
              <a:defRPr lang="en-GB" sz="1000" b="0" i="0" dirty="0" smtClean="0">
                <a:solidFill>
                  <a:schemeClr val="accent6"/>
                </a:solidFill>
                <a:latin typeface="Arial" panose="020B0604020202020204" pitchFamily="34" charset="0"/>
                <a:ea typeface="+mn-ea"/>
                <a:cs typeface="Arial" panose="020B0604020202020204" pitchFamily="34" charset="0"/>
              </a:defRPr>
            </a:lvl1pPr>
          </a:lstStyle>
          <a:p>
            <a:endParaRPr lang="en-GB"/>
          </a:p>
        </p:txBody>
      </p:sp>
      <p:sp>
        <p:nvSpPr>
          <p:cNvPr id="10" name="Holder 2">
            <a:extLst>
              <a:ext uri="{FF2B5EF4-FFF2-40B4-BE49-F238E27FC236}">
                <a16:creationId xmlns:a16="http://schemas.microsoft.com/office/drawing/2014/main" id="{889CA876-B653-5549-A4DC-1D96015F1F8C}"/>
              </a:ext>
            </a:extLst>
          </p:cNvPr>
          <p:cNvSpPr>
            <a:spLocks noGrp="1"/>
          </p:cNvSpPr>
          <p:nvPr>
            <p:ph type="title"/>
          </p:nvPr>
        </p:nvSpPr>
        <p:spPr>
          <a:xfrm>
            <a:off x="5410200" y="1692000"/>
            <a:ext cx="6372600" cy="609398"/>
          </a:xfrm>
        </p:spPr>
        <p:txBody>
          <a:bodyPr lIns="0" tIns="0" rIns="0" bIns="0" anchor="b" anchorCtr="0"/>
          <a:lstStyle>
            <a:lvl1pPr algn="r">
              <a:lnSpc>
                <a:spcPct val="90000"/>
              </a:lnSpc>
              <a:defRPr sz="4400" b="1" i="0">
                <a:solidFill>
                  <a:schemeClr val="bg1"/>
                </a:solidFill>
                <a:latin typeface="Arial"/>
                <a:cs typeface="Arial"/>
              </a:defRPr>
            </a:lvl1pPr>
          </a:lstStyle>
          <a:p>
            <a:endParaRPr/>
          </a:p>
        </p:txBody>
      </p:sp>
      <p:sp>
        <p:nvSpPr>
          <p:cNvPr id="11" name="Holder 3">
            <a:extLst>
              <a:ext uri="{FF2B5EF4-FFF2-40B4-BE49-F238E27FC236}">
                <a16:creationId xmlns:a16="http://schemas.microsoft.com/office/drawing/2014/main" id="{CEC15E65-08E4-7043-9540-13B7856F77E1}"/>
              </a:ext>
            </a:extLst>
          </p:cNvPr>
          <p:cNvSpPr>
            <a:spLocks noGrp="1"/>
          </p:cNvSpPr>
          <p:nvPr>
            <p:ph type="body" idx="1"/>
          </p:nvPr>
        </p:nvSpPr>
        <p:spPr>
          <a:xfrm>
            <a:off x="6248400" y="2880000"/>
            <a:ext cx="5512800" cy="369332"/>
          </a:xfrm>
        </p:spPr>
        <p:txBody>
          <a:bodyPr lIns="0" tIns="0" rIns="0" bIns="0"/>
          <a:lstStyle>
            <a:lvl1pPr algn="r">
              <a:spcAft>
                <a:spcPts val="1600"/>
              </a:spcAft>
              <a:defRPr sz="2400" b="0" i="0">
                <a:solidFill>
                  <a:schemeClr val="bg1"/>
                </a:solidFill>
              </a:defRPr>
            </a:lvl1pPr>
          </a:lstStyle>
          <a:p>
            <a:endParaRPr/>
          </a:p>
        </p:txBody>
      </p:sp>
      <p:cxnSp>
        <p:nvCxnSpPr>
          <p:cNvPr id="12" name="Straight Connector 11">
            <a:extLst>
              <a:ext uri="{FF2B5EF4-FFF2-40B4-BE49-F238E27FC236}">
                <a16:creationId xmlns:a16="http://schemas.microsoft.com/office/drawing/2014/main" id="{8FA22B89-90FC-2240-95EB-B2119E3E646A}"/>
              </a:ext>
            </a:extLst>
          </p:cNvPr>
          <p:cNvCxnSpPr>
            <a:cxnSpLocks/>
          </p:cNvCxnSpPr>
          <p:nvPr userDrawn="1"/>
        </p:nvCxnSpPr>
        <p:spPr>
          <a:xfrm flipH="1">
            <a:off x="9622800" y="2520000"/>
            <a:ext cx="2160000"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Holder 6">
            <a:extLst>
              <a:ext uri="{FF2B5EF4-FFF2-40B4-BE49-F238E27FC236}">
                <a16:creationId xmlns:a16="http://schemas.microsoft.com/office/drawing/2014/main" id="{0330D97D-7817-6F41-97A1-0BA23B3B7B4E}"/>
              </a:ext>
            </a:extLst>
          </p:cNvPr>
          <p:cNvSpPr>
            <a:spLocks noGrp="1"/>
          </p:cNvSpPr>
          <p:nvPr>
            <p:ph type="sldNum" sz="quarter" idx="7"/>
          </p:nvPr>
        </p:nvSpPr>
        <p:spPr>
          <a:xfrm>
            <a:off x="11552721" y="6411680"/>
            <a:ext cx="257175" cy="179536"/>
          </a:xfrm>
        </p:spPr>
        <p:txBody>
          <a:bodyPr lIns="0" tIns="0" rIns="0" bIns="0"/>
          <a:lstStyle>
            <a:lvl1pPr>
              <a:defRPr sz="1200" b="0" i="0">
                <a:solidFill>
                  <a:schemeClr val="bg1"/>
                </a:solidFill>
                <a:latin typeface="Arial"/>
                <a:cs typeface="Arial"/>
              </a:defRPr>
            </a:lvl1pPr>
          </a:lstStyle>
          <a:p>
            <a:pPr marL="38100">
              <a:lnSpc>
                <a:spcPts val="1425"/>
              </a:lnSpc>
            </a:pPr>
            <a:fld id="{81D60167-4931-47E6-BA6A-407CBD079E47}" type="slidenum">
              <a:rPr lang="en-GB" smtClean="0"/>
              <a:pPr marL="38100">
                <a:lnSpc>
                  <a:spcPts val="1425"/>
                </a:lnSpc>
              </a:pPr>
              <a:t>‹#›</a:t>
            </a:fld>
            <a:endParaRPr lang="en-GB"/>
          </a:p>
        </p:txBody>
      </p:sp>
      <p:sp>
        <p:nvSpPr>
          <p:cNvPr id="16" name="Holder 4">
            <a:extLst>
              <a:ext uri="{FF2B5EF4-FFF2-40B4-BE49-F238E27FC236}">
                <a16:creationId xmlns:a16="http://schemas.microsoft.com/office/drawing/2014/main" id="{64631B36-BF08-0E44-BFAC-207298D5A858}"/>
              </a:ext>
            </a:extLst>
          </p:cNvPr>
          <p:cNvSpPr>
            <a:spLocks noGrp="1"/>
          </p:cNvSpPr>
          <p:nvPr>
            <p:ph type="ftr" sz="quarter" idx="5"/>
          </p:nvPr>
        </p:nvSpPr>
        <p:spPr>
          <a:xfrm>
            <a:off x="364020" y="6460716"/>
            <a:ext cx="2635250" cy="123111"/>
          </a:xfrm>
        </p:spPr>
        <p:txBody>
          <a:bodyPr lIns="0" tIns="0" rIns="0" bIns="0"/>
          <a:lstStyle>
            <a:lvl1pPr>
              <a:defRPr sz="800" b="0" i="0">
                <a:solidFill>
                  <a:schemeClr val="bg1"/>
                </a:solidFill>
                <a:latin typeface="Arial"/>
                <a:cs typeface="Arial"/>
              </a:defRPr>
            </a:lvl1pPr>
          </a:lstStyle>
          <a:p>
            <a:pPr marL="12700">
              <a:spcBef>
                <a:spcPts val="25"/>
              </a:spcBef>
            </a:pPr>
            <a:r>
              <a:rPr lang="en-GB"/>
              <a:t>Change your</a:t>
            </a:r>
            <a:r>
              <a:rPr lang="en-GB" spc="-5"/>
              <a:t> </a:t>
            </a:r>
            <a:r>
              <a:rPr lang="en-GB"/>
              <a:t>presentation</a:t>
            </a:r>
            <a:r>
              <a:rPr lang="en-GB" spc="5"/>
              <a:t> </a:t>
            </a:r>
            <a:r>
              <a:rPr lang="en-GB" spc="-5"/>
              <a:t>title</a:t>
            </a:r>
            <a:r>
              <a:rPr lang="en-GB" spc="5"/>
              <a:t> </a:t>
            </a:r>
            <a:r>
              <a:rPr lang="en-GB" spc="-5"/>
              <a:t>in</a:t>
            </a:r>
            <a:r>
              <a:rPr lang="en-GB" spc="5"/>
              <a:t> </a:t>
            </a:r>
            <a:r>
              <a:rPr lang="en-GB"/>
              <a:t>Header</a:t>
            </a:r>
            <a:r>
              <a:rPr lang="en-GB" spc="-5"/>
              <a:t> </a:t>
            </a:r>
            <a:r>
              <a:rPr lang="en-GB"/>
              <a:t>&amp;</a:t>
            </a:r>
            <a:r>
              <a:rPr lang="en-GB" spc="5"/>
              <a:t> </a:t>
            </a:r>
            <a:r>
              <a:rPr lang="en-GB"/>
              <a:t>Footer</a:t>
            </a:r>
            <a:r>
              <a:rPr lang="en-GB" spc="-5"/>
              <a:t> </a:t>
            </a:r>
            <a:r>
              <a:rPr lang="en-GB"/>
              <a:t>section</a:t>
            </a:r>
          </a:p>
        </p:txBody>
      </p:sp>
    </p:spTree>
    <p:extLst>
      <p:ext uri="{BB962C8B-B14F-4D97-AF65-F5344CB8AC3E}">
        <p14:creationId xmlns:p14="http://schemas.microsoft.com/office/powerpoint/2010/main" val="310740825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Half Media - Title and text (left)">
    <p:bg>
      <p:bgPr>
        <a:solidFill>
          <a:schemeClr val="tx2"/>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42CBC3C-CD4D-DC42-88A6-D2D6B687F0B4}"/>
              </a:ext>
            </a:extLst>
          </p:cNvPr>
          <p:cNvSpPr>
            <a:spLocks noGrp="1"/>
          </p:cNvSpPr>
          <p:nvPr>
            <p:ph type="pic" sz="quarter" idx="12"/>
          </p:nvPr>
        </p:nvSpPr>
        <p:spPr>
          <a:xfrm>
            <a:off x="6093600" y="0"/>
            <a:ext cx="6098400" cy="6858000"/>
          </a:xfrm>
          <a:solidFill>
            <a:schemeClr val="bg2"/>
          </a:solidFill>
          <a:effectLst>
            <a:outerShdw blurRad="889000" dist="254000" dir="10800000" algn="r" rotWithShape="0">
              <a:prstClr val="black">
                <a:alpha val="25000"/>
              </a:prstClr>
            </a:outerShdw>
          </a:effectLst>
        </p:spPr>
        <p:txBody>
          <a:bodyPr anchor="ctr" anchorCtr="0">
            <a:noAutofit/>
          </a:bodyPr>
          <a:lstStyle>
            <a:lvl1pPr algn="ctr">
              <a:defRPr lang="en-GB" sz="1000" b="0" i="0" dirty="0" smtClean="0">
                <a:solidFill>
                  <a:schemeClr val="accent6"/>
                </a:solidFill>
                <a:latin typeface="Arial" panose="020B0604020202020204" pitchFamily="34" charset="0"/>
                <a:ea typeface="+mn-ea"/>
                <a:cs typeface="Arial" panose="020B0604020202020204" pitchFamily="34" charset="0"/>
              </a:defRPr>
            </a:lvl1pPr>
          </a:lstStyle>
          <a:p>
            <a:endParaRPr lang="en-GB"/>
          </a:p>
        </p:txBody>
      </p:sp>
      <p:sp>
        <p:nvSpPr>
          <p:cNvPr id="14" name="Holder 4">
            <a:extLst>
              <a:ext uri="{FF2B5EF4-FFF2-40B4-BE49-F238E27FC236}">
                <a16:creationId xmlns:a16="http://schemas.microsoft.com/office/drawing/2014/main" id="{458B4A4B-FD3E-C14D-A2C2-724A5185B83F}"/>
              </a:ext>
            </a:extLst>
          </p:cNvPr>
          <p:cNvSpPr>
            <a:spLocks noGrp="1"/>
          </p:cNvSpPr>
          <p:nvPr>
            <p:ph type="ftr" sz="quarter" idx="5"/>
          </p:nvPr>
        </p:nvSpPr>
        <p:spPr>
          <a:xfrm>
            <a:off x="364020" y="6460716"/>
            <a:ext cx="2635250" cy="123111"/>
          </a:xfrm>
        </p:spPr>
        <p:txBody>
          <a:bodyPr lIns="0" tIns="0" rIns="0" bIns="0"/>
          <a:lstStyle>
            <a:lvl1pPr>
              <a:defRPr sz="800" b="0" i="0">
                <a:solidFill>
                  <a:schemeClr val="bg1"/>
                </a:solidFill>
                <a:latin typeface="Arial"/>
                <a:cs typeface="Arial"/>
              </a:defRPr>
            </a:lvl1pPr>
          </a:lstStyle>
          <a:p>
            <a:pPr marL="12700">
              <a:spcBef>
                <a:spcPts val="25"/>
              </a:spcBef>
            </a:pPr>
            <a:r>
              <a:rPr lang="en-GB"/>
              <a:t>Change your</a:t>
            </a:r>
            <a:r>
              <a:rPr lang="en-GB" spc="-5"/>
              <a:t> </a:t>
            </a:r>
            <a:r>
              <a:rPr lang="en-GB"/>
              <a:t>presentation</a:t>
            </a:r>
            <a:r>
              <a:rPr lang="en-GB" spc="5"/>
              <a:t> </a:t>
            </a:r>
            <a:r>
              <a:rPr lang="en-GB" spc="-5"/>
              <a:t>title</a:t>
            </a:r>
            <a:r>
              <a:rPr lang="en-GB" spc="5"/>
              <a:t> </a:t>
            </a:r>
            <a:r>
              <a:rPr lang="en-GB" spc="-5"/>
              <a:t>in</a:t>
            </a:r>
            <a:r>
              <a:rPr lang="en-GB" spc="5"/>
              <a:t> </a:t>
            </a:r>
            <a:r>
              <a:rPr lang="en-GB"/>
              <a:t>Header</a:t>
            </a:r>
            <a:r>
              <a:rPr lang="en-GB" spc="-5"/>
              <a:t> </a:t>
            </a:r>
            <a:r>
              <a:rPr lang="en-GB"/>
              <a:t>&amp;</a:t>
            </a:r>
            <a:r>
              <a:rPr lang="en-GB" spc="5"/>
              <a:t> </a:t>
            </a:r>
            <a:r>
              <a:rPr lang="en-GB"/>
              <a:t>Footer</a:t>
            </a:r>
            <a:r>
              <a:rPr lang="en-GB" spc="-5"/>
              <a:t> </a:t>
            </a:r>
            <a:r>
              <a:rPr lang="en-GB"/>
              <a:t>section</a:t>
            </a:r>
          </a:p>
        </p:txBody>
      </p:sp>
      <p:sp>
        <p:nvSpPr>
          <p:cNvPr id="16" name="Holder 6">
            <a:extLst>
              <a:ext uri="{FF2B5EF4-FFF2-40B4-BE49-F238E27FC236}">
                <a16:creationId xmlns:a16="http://schemas.microsoft.com/office/drawing/2014/main" id="{8012FEDC-CA7A-C44F-8BAA-225BE6C5CD33}"/>
              </a:ext>
            </a:extLst>
          </p:cNvPr>
          <p:cNvSpPr>
            <a:spLocks noGrp="1"/>
          </p:cNvSpPr>
          <p:nvPr>
            <p:ph type="sldNum" sz="quarter" idx="7"/>
          </p:nvPr>
        </p:nvSpPr>
        <p:spPr>
          <a:xfrm>
            <a:off x="11552721" y="6411680"/>
            <a:ext cx="257175" cy="179536"/>
          </a:xfrm>
        </p:spPr>
        <p:txBody>
          <a:bodyPr lIns="0" tIns="0" rIns="0" bIns="0"/>
          <a:lstStyle>
            <a:lvl1pPr>
              <a:defRPr sz="1200" b="0" i="0">
                <a:solidFill>
                  <a:schemeClr val="bg1"/>
                </a:solidFill>
                <a:latin typeface="Arial"/>
                <a:cs typeface="Arial"/>
              </a:defRPr>
            </a:lvl1pPr>
          </a:lstStyle>
          <a:p>
            <a:pPr marL="38100">
              <a:lnSpc>
                <a:spcPts val="1425"/>
              </a:lnSpc>
            </a:pPr>
            <a:fld id="{81D60167-4931-47E6-BA6A-407CBD079E47}" type="slidenum">
              <a:rPr lang="en-GB" smtClean="0"/>
              <a:pPr marL="38100">
                <a:lnSpc>
                  <a:spcPts val="1425"/>
                </a:lnSpc>
              </a:pPr>
              <a:t>‹#›</a:t>
            </a:fld>
            <a:endParaRPr lang="en-GB"/>
          </a:p>
        </p:txBody>
      </p:sp>
      <p:sp>
        <p:nvSpPr>
          <p:cNvPr id="7" name="Holder 2">
            <a:extLst>
              <a:ext uri="{FF2B5EF4-FFF2-40B4-BE49-F238E27FC236}">
                <a16:creationId xmlns:a16="http://schemas.microsoft.com/office/drawing/2014/main" id="{A747B336-0AFC-3B4F-B4EE-2B3BD5D4F4B2}"/>
              </a:ext>
            </a:extLst>
          </p:cNvPr>
          <p:cNvSpPr>
            <a:spLocks noGrp="1"/>
          </p:cNvSpPr>
          <p:nvPr>
            <p:ph type="title"/>
          </p:nvPr>
        </p:nvSpPr>
        <p:spPr>
          <a:xfrm>
            <a:off x="432000" y="1692000"/>
            <a:ext cx="4978200" cy="609398"/>
          </a:xfrm>
        </p:spPr>
        <p:txBody>
          <a:bodyPr lIns="0" tIns="0" rIns="0" bIns="0" anchor="b" anchorCtr="0"/>
          <a:lstStyle>
            <a:lvl1pPr>
              <a:lnSpc>
                <a:spcPct val="90000"/>
              </a:lnSpc>
              <a:defRPr sz="4400" b="1" i="0">
                <a:solidFill>
                  <a:schemeClr val="bg1"/>
                </a:solidFill>
                <a:latin typeface="Arial"/>
                <a:cs typeface="Arial"/>
              </a:defRPr>
            </a:lvl1pPr>
          </a:lstStyle>
          <a:p>
            <a:endParaRPr/>
          </a:p>
        </p:txBody>
      </p:sp>
      <p:sp>
        <p:nvSpPr>
          <p:cNvPr id="8" name="Holder 3">
            <a:extLst>
              <a:ext uri="{FF2B5EF4-FFF2-40B4-BE49-F238E27FC236}">
                <a16:creationId xmlns:a16="http://schemas.microsoft.com/office/drawing/2014/main" id="{0E15E067-727A-1546-9DA0-FC319315B6C1}"/>
              </a:ext>
            </a:extLst>
          </p:cNvPr>
          <p:cNvSpPr>
            <a:spLocks noGrp="1"/>
          </p:cNvSpPr>
          <p:nvPr>
            <p:ph type="body" idx="1"/>
          </p:nvPr>
        </p:nvSpPr>
        <p:spPr>
          <a:xfrm>
            <a:off x="450000" y="2880000"/>
            <a:ext cx="5646000" cy="369332"/>
          </a:xfrm>
        </p:spPr>
        <p:txBody>
          <a:bodyPr lIns="0" tIns="0" rIns="0" bIns="0"/>
          <a:lstStyle>
            <a:lvl1pPr>
              <a:spcAft>
                <a:spcPts val="1600"/>
              </a:spcAft>
              <a:defRPr sz="2400" b="0" i="0">
                <a:solidFill>
                  <a:schemeClr val="bg1"/>
                </a:solidFill>
              </a:defRPr>
            </a:lvl1pPr>
          </a:lstStyle>
          <a:p>
            <a:endParaRPr/>
          </a:p>
        </p:txBody>
      </p:sp>
      <p:cxnSp>
        <p:nvCxnSpPr>
          <p:cNvPr id="9" name="Straight Connector 8">
            <a:extLst>
              <a:ext uri="{FF2B5EF4-FFF2-40B4-BE49-F238E27FC236}">
                <a16:creationId xmlns:a16="http://schemas.microsoft.com/office/drawing/2014/main" id="{10EC926E-6C0D-AB49-B3D5-72E27337F450}"/>
              </a:ext>
            </a:extLst>
          </p:cNvPr>
          <p:cNvCxnSpPr>
            <a:cxnSpLocks/>
          </p:cNvCxnSpPr>
          <p:nvPr userDrawn="1"/>
        </p:nvCxnSpPr>
        <p:spPr>
          <a:xfrm flipH="1">
            <a:off x="432000" y="2520000"/>
            <a:ext cx="2160000"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6324048"/>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Half Media Rounded - Title and text (left)">
    <p:bg>
      <p:bgPr>
        <a:solidFill>
          <a:schemeClr val="tx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9107E84-CA6F-E04B-B327-553F2BB8FF0B}"/>
              </a:ext>
            </a:extLst>
          </p:cNvPr>
          <p:cNvSpPr>
            <a:spLocks noGrp="1"/>
          </p:cNvSpPr>
          <p:nvPr>
            <p:ph type="pic" sz="quarter" idx="12"/>
          </p:nvPr>
        </p:nvSpPr>
        <p:spPr>
          <a:xfrm>
            <a:off x="5181600" y="0"/>
            <a:ext cx="7010400" cy="6858000"/>
          </a:xfrm>
          <a:custGeom>
            <a:avLst/>
            <a:gdLst>
              <a:gd name="connsiteX0" fmla="*/ 896386 w 7010400"/>
              <a:gd name="connsiteY0" fmla="*/ 0 h 6858000"/>
              <a:gd name="connsiteX1" fmla="*/ 7010400 w 7010400"/>
              <a:gd name="connsiteY1" fmla="*/ 0 h 6858000"/>
              <a:gd name="connsiteX2" fmla="*/ 7010400 w 7010400"/>
              <a:gd name="connsiteY2" fmla="*/ 6858000 h 6858000"/>
              <a:gd name="connsiteX3" fmla="*/ 884857 w 7010400"/>
              <a:gd name="connsiteY3" fmla="*/ 6858000 h 6858000"/>
              <a:gd name="connsiteX4" fmla="*/ 846117 w 7010400"/>
              <a:gd name="connsiteY4" fmla="*/ 6790428 h 6858000"/>
              <a:gd name="connsiteX5" fmla="*/ 0 w 7010400"/>
              <a:gd name="connsiteY5" fmla="*/ 3439055 h 6858000"/>
              <a:gd name="connsiteX6" fmla="*/ 846117 w 7010400"/>
              <a:gd name="connsiteY6" fmla="*/ 87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0400" h="6858000">
                <a:moveTo>
                  <a:pt x="896386" y="0"/>
                </a:moveTo>
                <a:lnTo>
                  <a:pt x="7010400" y="0"/>
                </a:lnTo>
                <a:lnTo>
                  <a:pt x="7010400" y="6858000"/>
                </a:lnTo>
                <a:lnTo>
                  <a:pt x="884857" y="6858000"/>
                </a:lnTo>
                <a:lnTo>
                  <a:pt x="846117" y="6790428"/>
                </a:lnTo>
                <a:cubicBezTo>
                  <a:pt x="306510" y="5794188"/>
                  <a:pt x="0" y="4652521"/>
                  <a:pt x="0" y="3439055"/>
                </a:cubicBezTo>
                <a:cubicBezTo>
                  <a:pt x="0" y="2225589"/>
                  <a:pt x="306510" y="1083922"/>
                  <a:pt x="846117" y="87683"/>
                </a:cubicBezTo>
                <a:close/>
              </a:path>
            </a:pathLst>
          </a:custGeom>
          <a:solidFill>
            <a:schemeClr val="bg2"/>
          </a:solidFill>
          <a:effectLst>
            <a:innerShdw dist="508000" dir="10800000">
              <a:srgbClr val="0063BE">
                <a:alpha val="30000"/>
              </a:srgbClr>
            </a:innerShdw>
          </a:effectLst>
        </p:spPr>
        <p:txBody>
          <a:bodyPr wrap="square" anchor="ctr" anchorCtr="0">
            <a:noAutofit/>
          </a:bodyPr>
          <a:lstStyle>
            <a:lvl1pPr algn="ctr">
              <a:defRPr lang="en-GB" sz="1000" b="0" i="0" dirty="0" smtClean="0">
                <a:solidFill>
                  <a:schemeClr val="accent6"/>
                </a:solidFill>
                <a:latin typeface="Arial" panose="020B0604020202020204" pitchFamily="34" charset="0"/>
                <a:ea typeface="+mn-ea"/>
                <a:cs typeface="Arial" panose="020B0604020202020204" pitchFamily="34" charset="0"/>
              </a:defRPr>
            </a:lvl1pPr>
          </a:lstStyle>
          <a:p>
            <a:endParaRPr lang="en-GB"/>
          </a:p>
        </p:txBody>
      </p:sp>
      <p:sp>
        <p:nvSpPr>
          <p:cNvPr id="14" name="Holder 4">
            <a:extLst>
              <a:ext uri="{FF2B5EF4-FFF2-40B4-BE49-F238E27FC236}">
                <a16:creationId xmlns:a16="http://schemas.microsoft.com/office/drawing/2014/main" id="{458B4A4B-FD3E-C14D-A2C2-724A5185B83F}"/>
              </a:ext>
            </a:extLst>
          </p:cNvPr>
          <p:cNvSpPr>
            <a:spLocks noGrp="1"/>
          </p:cNvSpPr>
          <p:nvPr>
            <p:ph type="ftr" sz="quarter" idx="5"/>
          </p:nvPr>
        </p:nvSpPr>
        <p:spPr>
          <a:xfrm>
            <a:off x="364020" y="6460716"/>
            <a:ext cx="2635250" cy="123111"/>
          </a:xfrm>
        </p:spPr>
        <p:txBody>
          <a:bodyPr lIns="0" tIns="0" rIns="0" bIns="0"/>
          <a:lstStyle>
            <a:lvl1pPr>
              <a:defRPr sz="800" b="0" i="0">
                <a:solidFill>
                  <a:schemeClr val="bg1"/>
                </a:solidFill>
                <a:latin typeface="Arial"/>
                <a:cs typeface="Arial"/>
              </a:defRPr>
            </a:lvl1pPr>
          </a:lstStyle>
          <a:p>
            <a:pPr marL="12700">
              <a:spcBef>
                <a:spcPts val="25"/>
              </a:spcBef>
            </a:pPr>
            <a:r>
              <a:rPr lang="en-GB"/>
              <a:t>Change your</a:t>
            </a:r>
            <a:r>
              <a:rPr lang="en-GB" spc="-5"/>
              <a:t> </a:t>
            </a:r>
            <a:r>
              <a:rPr lang="en-GB"/>
              <a:t>presentation</a:t>
            </a:r>
            <a:r>
              <a:rPr lang="en-GB" spc="5"/>
              <a:t> </a:t>
            </a:r>
            <a:r>
              <a:rPr lang="en-GB" spc="-5"/>
              <a:t>title</a:t>
            </a:r>
            <a:r>
              <a:rPr lang="en-GB" spc="5"/>
              <a:t> </a:t>
            </a:r>
            <a:r>
              <a:rPr lang="en-GB" spc="-5"/>
              <a:t>in</a:t>
            </a:r>
            <a:r>
              <a:rPr lang="en-GB" spc="5"/>
              <a:t> </a:t>
            </a:r>
            <a:r>
              <a:rPr lang="en-GB"/>
              <a:t>Header</a:t>
            </a:r>
            <a:r>
              <a:rPr lang="en-GB" spc="-5"/>
              <a:t> </a:t>
            </a:r>
            <a:r>
              <a:rPr lang="en-GB"/>
              <a:t>&amp;</a:t>
            </a:r>
            <a:r>
              <a:rPr lang="en-GB" spc="5"/>
              <a:t> </a:t>
            </a:r>
            <a:r>
              <a:rPr lang="en-GB"/>
              <a:t>Footer</a:t>
            </a:r>
            <a:r>
              <a:rPr lang="en-GB" spc="-5"/>
              <a:t> </a:t>
            </a:r>
            <a:r>
              <a:rPr lang="en-GB"/>
              <a:t>section</a:t>
            </a:r>
          </a:p>
        </p:txBody>
      </p:sp>
      <p:sp>
        <p:nvSpPr>
          <p:cNvPr id="16" name="Holder 6">
            <a:extLst>
              <a:ext uri="{FF2B5EF4-FFF2-40B4-BE49-F238E27FC236}">
                <a16:creationId xmlns:a16="http://schemas.microsoft.com/office/drawing/2014/main" id="{8012FEDC-CA7A-C44F-8BAA-225BE6C5CD33}"/>
              </a:ext>
            </a:extLst>
          </p:cNvPr>
          <p:cNvSpPr>
            <a:spLocks noGrp="1"/>
          </p:cNvSpPr>
          <p:nvPr>
            <p:ph type="sldNum" sz="quarter" idx="7"/>
          </p:nvPr>
        </p:nvSpPr>
        <p:spPr>
          <a:xfrm>
            <a:off x="11552721" y="6411680"/>
            <a:ext cx="257175" cy="179536"/>
          </a:xfrm>
        </p:spPr>
        <p:txBody>
          <a:bodyPr lIns="0" tIns="0" rIns="0" bIns="0"/>
          <a:lstStyle>
            <a:lvl1pPr>
              <a:defRPr sz="1200" b="0" i="0">
                <a:solidFill>
                  <a:schemeClr val="bg1"/>
                </a:solidFill>
                <a:latin typeface="Arial"/>
                <a:cs typeface="Arial"/>
              </a:defRPr>
            </a:lvl1pPr>
          </a:lstStyle>
          <a:p>
            <a:pPr marL="38100">
              <a:lnSpc>
                <a:spcPts val="1425"/>
              </a:lnSpc>
            </a:pPr>
            <a:fld id="{81D60167-4931-47E6-BA6A-407CBD079E47}" type="slidenum">
              <a:rPr lang="en-GB" smtClean="0"/>
              <a:pPr marL="38100">
                <a:lnSpc>
                  <a:spcPts val="1425"/>
                </a:lnSpc>
              </a:pPr>
              <a:t>‹#›</a:t>
            </a:fld>
            <a:endParaRPr lang="en-GB"/>
          </a:p>
        </p:txBody>
      </p:sp>
      <p:sp>
        <p:nvSpPr>
          <p:cNvPr id="7" name="Holder 2">
            <a:extLst>
              <a:ext uri="{FF2B5EF4-FFF2-40B4-BE49-F238E27FC236}">
                <a16:creationId xmlns:a16="http://schemas.microsoft.com/office/drawing/2014/main" id="{B3FCA9C0-FAD8-4549-93B1-4F19AB81BDF5}"/>
              </a:ext>
            </a:extLst>
          </p:cNvPr>
          <p:cNvSpPr>
            <a:spLocks noGrp="1"/>
          </p:cNvSpPr>
          <p:nvPr>
            <p:ph type="title"/>
          </p:nvPr>
        </p:nvSpPr>
        <p:spPr>
          <a:xfrm>
            <a:off x="432000" y="1692000"/>
            <a:ext cx="4597200" cy="609398"/>
          </a:xfrm>
        </p:spPr>
        <p:txBody>
          <a:bodyPr lIns="0" tIns="0" rIns="0" bIns="0" anchor="b" anchorCtr="0"/>
          <a:lstStyle>
            <a:lvl1pPr>
              <a:lnSpc>
                <a:spcPct val="90000"/>
              </a:lnSpc>
              <a:defRPr sz="4400" b="1" i="0">
                <a:solidFill>
                  <a:schemeClr val="bg1"/>
                </a:solidFill>
                <a:latin typeface="Arial"/>
                <a:cs typeface="Arial"/>
              </a:defRPr>
            </a:lvl1pPr>
          </a:lstStyle>
          <a:p>
            <a:endParaRPr/>
          </a:p>
        </p:txBody>
      </p:sp>
      <p:sp>
        <p:nvSpPr>
          <p:cNvPr id="8" name="Holder 3">
            <a:extLst>
              <a:ext uri="{FF2B5EF4-FFF2-40B4-BE49-F238E27FC236}">
                <a16:creationId xmlns:a16="http://schemas.microsoft.com/office/drawing/2014/main" id="{FD14DAC1-FAE6-254F-BC2D-C3E69B3E0FA0}"/>
              </a:ext>
            </a:extLst>
          </p:cNvPr>
          <p:cNvSpPr>
            <a:spLocks noGrp="1"/>
          </p:cNvSpPr>
          <p:nvPr>
            <p:ph type="body" idx="1"/>
          </p:nvPr>
        </p:nvSpPr>
        <p:spPr>
          <a:xfrm>
            <a:off x="450000" y="2880000"/>
            <a:ext cx="4579200" cy="369332"/>
          </a:xfrm>
        </p:spPr>
        <p:txBody>
          <a:bodyPr lIns="0" tIns="0" rIns="0" bIns="0"/>
          <a:lstStyle>
            <a:lvl1pPr>
              <a:spcAft>
                <a:spcPts val="1600"/>
              </a:spcAft>
              <a:defRPr sz="2400" b="0" i="0">
                <a:solidFill>
                  <a:schemeClr val="bg1"/>
                </a:solidFill>
              </a:defRPr>
            </a:lvl1pPr>
          </a:lstStyle>
          <a:p>
            <a:endParaRPr/>
          </a:p>
        </p:txBody>
      </p:sp>
      <p:cxnSp>
        <p:nvCxnSpPr>
          <p:cNvPr id="10" name="Straight Connector 9">
            <a:extLst>
              <a:ext uri="{FF2B5EF4-FFF2-40B4-BE49-F238E27FC236}">
                <a16:creationId xmlns:a16="http://schemas.microsoft.com/office/drawing/2014/main" id="{552DB374-A310-1D4C-B4F1-B57DEC35AB98}"/>
              </a:ext>
            </a:extLst>
          </p:cNvPr>
          <p:cNvCxnSpPr>
            <a:cxnSpLocks/>
          </p:cNvCxnSpPr>
          <p:nvPr userDrawn="1"/>
        </p:nvCxnSpPr>
        <p:spPr>
          <a:xfrm flipH="1">
            <a:off x="432000" y="2520000"/>
            <a:ext cx="2160000"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6599239"/>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Half Media Circle - Title and text (left)">
    <p:bg>
      <p:bgPr>
        <a:solidFill>
          <a:schemeClr val="tx2"/>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B7D28A1-1E45-4942-BC50-0BE693074447}"/>
              </a:ext>
            </a:extLst>
          </p:cNvPr>
          <p:cNvSpPr>
            <a:spLocks noGrp="1" noChangeAspect="1"/>
          </p:cNvSpPr>
          <p:nvPr>
            <p:ph type="pic" sz="quarter" idx="13"/>
          </p:nvPr>
        </p:nvSpPr>
        <p:spPr>
          <a:xfrm>
            <a:off x="5281200" y="-351000"/>
            <a:ext cx="7560000" cy="7560000"/>
          </a:xfrm>
          <a:prstGeom prst="ellipse">
            <a:avLst/>
          </a:prstGeom>
          <a:solidFill>
            <a:schemeClr val="bg2"/>
          </a:solidFill>
          <a:ln>
            <a:noFill/>
          </a:ln>
          <a:effectLst>
            <a:outerShdw blurRad="889000" dist="254000" dir="10800000" algn="r" rotWithShape="0">
              <a:prstClr val="black">
                <a:alpha val="25000"/>
              </a:prstClr>
            </a:outerShdw>
          </a:effectLst>
        </p:spPr>
        <p:txBody>
          <a:bodyPr wrap="square" lIns="0" tIns="0" rIns="0" bIns="0" anchor="ctr" anchorCtr="0">
            <a:noAutofit/>
          </a:bodyPr>
          <a:lstStyle>
            <a:lvl1pPr>
              <a:defRPr lang="en-GB" sz="1000">
                <a:solidFill>
                  <a:schemeClr val="accent6"/>
                </a:solidFill>
              </a:defRPr>
            </a:lvl1pPr>
          </a:lstStyle>
          <a:p>
            <a:pPr lvl="0" algn="ctr"/>
            <a:endParaRPr lang="en-GB"/>
          </a:p>
        </p:txBody>
      </p:sp>
      <p:sp>
        <p:nvSpPr>
          <p:cNvPr id="6" name="Holder 6"/>
          <p:cNvSpPr>
            <a:spLocks noGrp="1"/>
          </p:cNvSpPr>
          <p:nvPr>
            <p:ph type="sldNum" sz="quarter" idx="7"/>
          </p:nvPr>
        </p:nvSpPr>
        <p:spPr>
          <a:xfrm>
            <a:off x="11552721" y="6411680"/>
            <a:ext cx="257175" cy="179536"/>
          </a:xfrm>
        </p:spPr>
        <p:txBody>
          <a:bodyPr lIns="0" tIns="0" rIns="0" bIns="0"/>
          <a:lstStyle>
            <a:lvl1pPr>
              <a:defRPr sz="1200" b="0" i="0">
                <a:solidFill>
                  <a:schemeClr val="bg1"/>
                </a:solidFill>
                <a:latin typeface="Arial"/>
                <a:cs typeface="Arial"/>
              </a:defRPr>
            </a:lvl1pPr>
          </a:lstStyle>
          <a:p>
            <a:pPr marL="38100">
              <a:lnSpc>
                <a:spcPts val="1425"/>
              </a:lnSpc>
            </a:pPr>
            <a:fld id="{81D60167-4931-47E6-BA6A-407CBD079E47}" type="slidenum">
              <a:rPr lang="en-GB" smtClean="0"/>
              <a:pPr marL="38100">
                <a:lnSpc>
                  <a:spcPts val="1425"/>
                </a:lnSpc>
              </a:pPr>
              <a:t>‹#›</a:t>
            </a:fld>
            <a:endParaRPr lang="en-GB"/>
          </a:p>
        </p:txBody>
      </p:sp>
      <p:sp>
        <p:nvSpPr>
          <p:cNvPr id="4" name="Holder 4"/>
          <p:cNvSpPr>
            <a:spLocks noGrp="1"/>
          </p:cNvSpPr>
          <p:nvPr>
            <p:ph type="ftr" sz="quarter" idx="5"/>
          </p:nvPr>
        </p:nvSpPr>
        <p:spPr>
          <a:xfrm>
            <a:off x="364020" y="6460716"/>
            <a:ext cx="2635250" cy="123111"/>
          </a:xfrm>
        </p:spPr>
        <p:txBody>
          <a:bodyPr lIns="0" tIns="0" rIns="0" bIns="0"/>
          <a:lstStyle>
            <a:lvl1pPr>
              <a:defRPr sz="800" b="0" i="0">
                <a:solidFill>
                  <a:schemeClr val="bg1"/>
                </a:solidFill>
                <a:latin typeface="Arial"/>
                <a:cs typeface="Arial"/>
              </a:defRPr>
            </a:lvl1pPr>
          </a:lstStyle>
          <a:p>
            <a:pPr marL="12700">
              <a:spcBef>
                <a:spcPts val="25"/>
              </a:spcBef>
            </a:pPr>
            <a:r>
              <a:rPr lang="en-GB"/>
              <a:t>Change your</a:t>
            </a:r>
            <a:r>
              <a:rPr lang="en-GB" spc="-5"/>
              <a:t> </a:t>
            </a:r>
            <a:r>
              <a:rPr lang="en-GB"/>
              <a:t>presentation</a:t>
            </a:r>
            <a:r>
              <a:rPr lang="en-GB" spc="5"/>
              <a:t> </a:t>
            </a:r>
            <a:r>
              <a:rPr lang="en-GB" spc="-5"/>
              <a:t>title</a:t>
            </a:r>
            <a:r>
              <a:rPr lang="en-GB" spc="5"/>
              <a:t> </a:t>
            </a:r>
            <a:r>
              <a:rPr lang="en-GB" spc="-5"/>
              <a:t>in</a:t>
            </a:r>
            <a:r>
              <a:rPr lang="en-GB" spc="5"/>
              <a:t> </a:t>
            </a:r>
            <a:r>
              <a:rPr lang="en-GB"/>
              <a:t>Header</a:t>
            </a:r>
            <a:r>
              <a:rPr lang="en-GB" spc="-5"/>
              <a:t> </a:t>
            </a:r>
            <a:r>
              <a:rPr lang="en-GB"/>
              <a:t>&amp;</a:t>
            </a:r>
            <a:r>
              <a:rPr lang="en-GB" spc="5"/>
              <a:t> </a:t>
            </a:r>
            <a:r>
              <a:rPr lang="en-GB"/>
              <a:t>Footer</a:t>
            </a:r>
            <a:r>
              <a:rPr lang="en-GB" spc="-5"/>
              <a:t> </a:t>
            </a:r>
            <a:r>
              <a:rPr lang="en-GB"/>
              <a:t>section</a:t>
            </a:r>
          </a:p>
        </p:txBody>
      </p:sp>
      <p:sp>
        <p:nvSpPr>
          <p:cNvPr id="7" name="Holder 2">
            <a:extLst>
              <a:ext uri="{FF2B5EF4-FFF2-40B4-BE49-F238E27FC236}">
                <a16:creationId xmlns:a16="http://schemas.microsoft.com/office/drawing/2014/main" id="{D8B2D541-D13C-7343-A68F-F3D077C61C5C}"/>
              </a:ext>
            </a:extLst>
          </p:cNvPr>
          <p:cNvSpPr>
            <a:spLocks noGrp="1"/>
          </p:cNvSpPr>
          <p:nvPr>
            <p:ph type="title"/>
          </p:nvPr>
        </p:nvSpPr>
        <p:spPr>
          <a:xfrm>
            <a:off x="432000" y="1692000"/>
            <a:ext cx="4978200" cy="609398"/>
          </a:xfrm>
        </p:spPr>
        <p:txBody>
          <a:bodyPr lIns="0" tIns="0" rIns="0" bIns="0" anchor="b" anchorCtr="0"/>
          <a:lstStyle>
            <a:lvl1pPr>
              <a:lnSpc>
                <a:spcPct val="90000"/>
              </a:lnSpc>
              <a:defRPr sz="4400" b="1" i="0">
                <a:solidFill>
                  <a:schemeClr val="bg1"/>
                </a:solidFill>
                <a:latin typeface="Arial"/>
                <a:cs typeface="Arial"/>
              </a:defRPr>
            </a:lvl1pPr>
          </a:lstStyle>
          <a:p>
            <a:endParaRPr/>
          </a:p>
        </p:txBody>
      </p:sp>
      <p:sp>
        <p:nvSpPr>
          <p:cNvPr id="9" name="Holder 3">
            <a:extLst>
              <a:ext uri="{FF2B5EF4-FFF2-40B4-BE49-F238E27FC236}">
                <a16:creationId xmlns:a16="http://schemas.microsoft.com/office/drawing/2014/main" id="{FCCA0027-C9B0-8448-89FD-50337FC67645}"/>
              </a:ext>
            </a:extLst>
          </p:cNvPr>
          <p:cNvSpPr>
            <a:spLocks noGrp="1"/>
          </p:cNvSpPr>
          <p:nvPr>
            <p:ph type="body" idx="1"/>
          </p:nvPr>
        </p:nvSpPr>
        <p:spPr>
          <a:xfrm>
            <a:off x="450000" y="2880000"/>
            <a:ext cx="5646000" cy="369332"/>
          </a:xfrm>
        </p:spPr>
        <p:txBody>
          <a:bodyPr lIns="0" tIns="0" rIns="0" bIns="0"/>
          <a:lstStyle>
            <a:lvl1pPr>
              <a:spcAft>
                <a:spcPts val="1600"/>
              </a:spcAft>
              <a:defRPr sz="2400" b="0" i="0">
                <a:solidFill>
                  <a:schemeClr val="bg1"/>
                </a:solidFill>
              </a:defRPr>
            </a:lvl1pPr>
          </a:lstStyle>
          <a:p>
            <a:endParaRPr/>
          </a:p>
        </p:txBody>
      </p:sp>
      <p:cxnSp>
        <p:nvCxnSpPr>
          <p:cNvPr id="10" name="Straight Connector 9">
            <a:extLst>
              <a:ext uri="{FF2B5EF4-FFF2-40B4-BE49-F238E27FC236}">
                <a16:creationId xmlns:a16="http://schemas.microsoft.com/office/drawing/2014/main" id="{4A98F751-7CF8-5B42-ADA3-CB404AB590C3}"/>
              </a:ext>
            </a:extLst>
          </p:cNvPr>
          <p:cNvCxnSpPr>
            <a:cxnSpLocks/>
          </p:cNvCxnSpPr>
          <p:nvPr userDrawn="1"/>
        </p:nvCxnSpPr>
        <p:spPr>
          <a:xfrm flipH="1">
            <a:off x="432000" y="2520000"/>
            <a:ext cx="2160000"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0631413"/>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alf Media Slanted - Title and text (left)">
    <p:bg>
      <p:bgPr>
        <a:solidFill>
          <a:schemeClr val="tx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A41CE49-5EC3-CF4F-A753-AA0B13881BC5}"/>
              </a:ext>
            </a:extLst>
          </p:cNvPr>
          <p:cNvSpPr>
            <a:spLocks noGrp="1"/>
          </p:cNvSpPr>
          <p:nvPr>
            <p:ph type="pic" sz="quarter" idx="12"/>
          </p:nvPr>
        </p:nvSpPr>
        <p:spPr>
          <a:xfrm>
            <a:off x="4814426" y="0"/>
            <a:ext cx="7377574" cy="6858000"/>
          </a:xfrm>
          <a:custGeom>
            <a:avLst/>
            <a:gdLst>
              <a:gd name="connsiteX0" fmla="*/ 0 w 7377574"/>
              <a:gd name="connsiteY0" fmla="*/ 0 h 6858000"/>
              <a:gd name="connsiteX1" fmla="*/ 7377574 w 7377574"/>
              <a:gd name="connsiteY1" fmla="*/ 0 h 6858000"/>
              <a:gd name="connsiteX2" fmla="*/ 7377574 w 7377574"/>
              <a:gd name="connsiteY2" fmla="*/ 6858000 h 6858000"/>
              <a:gd name="connsiteX3" fmla="*/ 2531372 w 737757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377574" h="6858000">
                <a:moveTo>
                  <a:pt x="0" y="0"/>
                </a:moveTo>
                <a:lnTo>
                  <a:pt x="7377574" y="0"/>
                </a:lnTo>
                <a:lnTo>
                  <a:pt x="7377574" y="6858000"/>
                </a:lnTo>
                <a:lnTo>
                  <a:pt x="2531372" y="6858000"/>
                </a:lnTo>
                <a:close/>
              </a:path>
            </a:pathLst>
          </a:custGeom>
          <a:solidFill>
            <a:schemeClr val="bg2"/>
          </a:solidFill>
          <a:effectLst>
            <a:outerShdw blurRad="889000" dist="254000" dir="10800000" algn="r" rotWithShape="0">
              <a:prstClr val="black">
                <a:alpha val="25000"/>
              </a:prstClr>
            </a:outerShdw>
          </a:effectLst>
        </p:spPr>
        <p:txBody>
          <a:bodyPr wrap="square" anchor="ctr" anchorCtr="0">
            <a:noAutofit/>
          </a:bodyPr>
          <a:lstStyle>
            <a:lvl1pPr algn="ctr">
              <a:defRPr lang="en-GB" sz="1000" b="0" i="0" dirty="0" smtClean="0">
                <a:solidFill>
                  <a:schemeClr val="accent6"/>
                </a:solidFill>
                <a:latin typeface="Arial" panose="020B0604020202020204" pitchFamily="34" charset="0"/>
                <a:ea typeface="+mn-ea"/>
                <a:cs typeface="Arial" panose="020B0604020202020204" pitchFamily="34" charset="0"/>
              </a:defRPr>
            </a:lvl1pPr>
          </a:lstStyle>
          <a:p>
            <a:endParaRPr lang="en-GB"/>
          </a:p>
        </p:txBody>
      </p:sp>
      <p:sp>
        <p:nvSpPr>
          <p:cNvPr id="14" name="Holder 4">
            <a:extLst>
              <a:ext uri="{FF2B5EF4-FFF2-40B4-BE49-F238E27FC236}">
                <a16:creationId xmlns:a16="http://schemas.microsoft.com/office/drawing/2014/main" id="{458B4A4B-FD3E-C14D-A2C2-724A5185B83F}"/>
              </a:ext>
            </a:extLst>
          </p:cNvPr>
          <p:cNvSpPr>
            <a:spLocks noGrp="1"/>
          </p:cNvSpPr>
          <p:nvPr>
            <p:ph type="ftr" sz="quarter" idx="5"/>
          </p:nvPr>
        </p:nvSpPr>
        <p:spPr>
          <a:xfrm>
            <a:off x="364020" y="6460716"/>
            <a:ext cx="2635250" cy="123111"/>
          </a:xfrm>
        </p:spPr>
        <p:txBody>
          <a:bodyPr lIns="0" tIns="0" rIns="0" bIns="0"/>
          <a:lstStyle>
            <a:lvl1pPr>
              <a:defRPr sz="800" b="0" i="0">
                <a:solidFill>
                  <a:schemeClr val="bg1"/>
                </a:solidFill>
                <a:latin typeface="Arial"/>
                <a:cs typeface="Arial"/>
              </a:defRPr>
            </a:lvl1pPr>
          </a:lstStyle>
          <a:p>
            <a:pPr marL="12700">
              <a:spcBef>
                <a:spcPts val="25"/>
              </a:spcBef>
            </a:pPr>
            <a:r>
              <a:rPr lang="en-GB"/>
              <a:t>Change your</a:t>
            </a:r>
            <a:r>
              <a:rPr lang="en-GB" spc="-5"/>
              <a:t> </a:t>
            </a:r>
            <a:r>
              <a:rPr lang="en-GB"/>
              <a:t>presentation</a:t>
            </a:r>
            <a:r>
              <a:rPr lang="en-GB" spc="5"/>
              <a:t> </a:t>
            </a:r>
            <a:r>
              <a:rPr lang="en-GB" spc="-5"/>
              <a:t>title</a:t>
            </a:r>
            <a:r>
              <a:rPr lang="en-GB" spc="5"/>
              <a:t> </a:t>
            </a:r>
            <a:r>
              <a:rPr lang="en-GB" spc="-5"/>
              <a:t>in</a:t>
            </a:r>
            <a:r>
              <a:rPr lang="en-GB" spc="5"/>
              <a:t> </a:t>
            </a:r>
            <a:r>
              <a:rPr lang="en-GB"/>
              <a:t>Header</a:t>
            </a:r>
            <a:r>
              <a:rPr lang="en-GB" spc="-5"/>
              <a:t> </a:t>
            </a:r>
            <a:r>
              <a:rPr lang="en-GB"/>
              <a:t>&amp;</a:t>
            </a:r>
            <a:r>
              <a:rPr lang="en-GB" spc="5"/>
              <a:t> </a:t>
            </a:r>
            <a:r>
              <a:rPr lang="en-GB"/>
              <a:t>Footer</a:t>
            </a:r>
            <a:r>
              <a:rPr lang="en-GB" spc="-5"/>
              <a:t> </a:t>
            </a:r>
            <a:r>
              <a:rPr lang="en-GB"/>
              <a:t>section</a:t>
            </a:r>
          </a:p>
        </p:txBody>
      </p:sp>
      <p:sp>
        <p:nvSpPr>
          <p:cNvPr id="16" name="Holder 6">
            <a:extLst>
              <a:ext uri="{FF2B5EF4-FFF2-40B4-BE49-F238E27FC236}">
                <a16:creationId xmlns:a16="http://schemas.microsoft.com/office/drawing/2014/main" id="{8012FEDC-CA7A-C44F-8BAA-225BE6C5CD33}"/>
              </a:ext>
            </a:extLst>
          </p:cNvPr>
          <p:cNvSpPr>
            <a:spLocks noGrp="1"/>
          </p:cNvSpPr>
          <p:nvPr>
            <p:ph type="sldNum" sz="quarter" idx="7"/>
          </p:nvPr>
        </p:nvSpPr>
        <p:spPr>
          <a:xfrm>
            <a:off x="11552721" y="6411680"/>
            <a:ext cx="257175" cy="179536"/>
          </a:xfrm>
        </p:spPr>
        <p:txBody>
          <a:bodyPr lIns="0" tIns="0" rIns="0" bIns="0"/>
          <a:lstStyle>
            <a:lvl1pPr>
              <a:defRPr sz="1200" b="0" i="0">
                <a:solidFill>
                  <a:schemeClr val="bg1"/>
                </a:solidFill>
                <a:latin typeface="Arial"/>
                <a:cs typeface="Arial"/>
              </a:defRPr>
            </a:lvl1pPr>
          </a:lstStyle>
          <a:p>
            <a:pPr marL="38100">
              <a:lnSpc>
                <a:spcPts val="1425"/>
              </a:lnSpc>
            </a:pPr>
            <a:fld id="{81D60167-4931-47E6-BA6A-407CBD079E47}" type="slidenum">
              <a:rPr lang="en-GB" smtClean="0"/>
              <a:pPr marL="38100">
                <a:lnSpc>
                  <a:spcPts val="1425"/>
                </a:lnSpc>
              </a:pPr>
              <a:t>‹#›</a:t>
            </a:fld>
            <a:endParaRPr lang="en-GB"/>
          </a:p>
        </p:txBody>
      </p:sp>
      <p:sp>
        <p:nvSpPr>
          <p:cNvPr id="7" name="Holder 2">
            <a:extLst>
              <a:ext uri="{FF2B5EF4-FFF2-40B4-BE49-F238E27FC236}">
                <a16:creationId xmlns:a16="http://schemas.microsoft.com/office/drawing/2014/main" id="{39F7C775-3549-6A4B-8CFB-03A1D774E169}"/>
              </a:ext>
            </a:extLst>
          </p:cNvPr>
          <p:cNvSpPr>
            <a:spLocks noGrp="1"/>
          </p:cNvSpPr>
          <p:nvPr>
            <p:ph type="title"/>
          </p:nvPr>
        </p:nvSpPr>
        <p:spPr>
          <a:xfrm>
            <a:off x="432000" y="1692000"/>
            <a:ext cx="4978200" cy="609398"/>
          </a:xfrm>
        </p:spPr>
        <p:txBody>
          <a:bodyPr lIns="0" tIns="0" rIns="0" bIns="0" anchor="b" anchorCtr="0"/>
          <a:lstStyle>
            <a:lvl1pPr>
              <a:lnSpc>
                <a:spcPct val="90000"/>
              </a:lnSpc>
              <a:defRPr sz="4400" b="1" i="0">
                <a:solidFill>
                  <a:schemeClr val="bg1"/>
                </a:solidFill>
                <a:latin typeface="Arial"/>
                <a:cs typeface="Arial"/>
              </a:defRPr>
            </a:lvl1pPr>
          </a:lstStyle>
          <a:p>
            <a:endParaRPr/>
          </a:p>
        </p:txBody>
      </p:sp>
      <p:sp>
        <p:nvSpPr>
          <p:cNvPr id="8" name="Holder 3">
            <a:extLst>
              <a:ext uri="{FF2B5EF4-FFF2-40B4-BE49-F238E27FC236}">
                <a16:creationId xmlns:a16="http://schemas.microsoft.com/office/drawing/2014/main" id="{92D42DBE-6192-B040-B7AB-FFFD5752BA82}"/>
              </a:ext>
            </a:extLst>
          </p:cNvPr>
          <p:cNvSpPr>
            <a:spLocks noGrp="1"/>
          </p:cNvSpPr>
          <p:nvPr>
            <p:ph type="body" idx="1"/>
          </p:nvPr>
        </p:nvSpPr>
        <p:spPr>
          <a:xfrm>
            <a:off x="450000" y="2880000"/>
            <a:ext cx="5646000" cy="369332"/>
          </a:xfrm>
        </p:spPr>
        <p:txBody>
          <a:bodyPr lIns="0" tIns="0" rIns="0" bIns="0"/>
          <a:lstStyle>
            <a:lvl1pPr>
              <a:spcAft>
                <a:spcPts val="1600"/>
              </a:spcAft>
              <a:defRPr sz="2400" b="0" i="0">
                <a:solidFill>
                  <a:schemeClr val="bg1"/>
                </a:solidFill>
              </a:defRPr>
            </a:lvl1pPr>
          </a:lstStyle>
          <a:p>
            <a:endParaRPr/>
          </a:p>
        </p:txBody>
      </p:sp>
      <p:cxnSp>
        <p:nvCxnSpPr>
          <p:cNvPr id="10" name="Straight Connector 9">
            <a:extLst>
              <a:ext uri="{FF2B5EF4-FFF2-40B4-BE49-F238E27FC236}">
                <a16:creationId xmlns:a16="http://schemas.microsoft.com/office/drawing/2014/main" id="{DD03CFAD-86C4-E347-BDF2-8229258BE750}"/>
              </a:ext>
            </a:extLst>
          </p:cNvPr>
          <p:cNvCxnSpPr>
            <a:cxnSpLocks/>
          </p:cNvCxnSpPr>
          <p:nvPr userDrawn="1"/>
        </p:nvCxnSpPr>
        <p:spPr>
          <a:xfrm flipH="1">
            <a:off x="432000" y="2520000"/>
            <a:ext cx="2160000"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74887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Half Media Slanted - Title and text (left)">
    <p:bg>
      <p:bgPr>
        <a:solidFill>
          <a:schemeClr val="tx2"/>
        </a:solidFill>
        <a:effectLst/>
      </p:bgPr>
    </p:bg>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05FC93C2-34F1-3847-B084-54E924A360BA}"/>
              </a:ext>
            </a:extLst>
          </p:cNvPr>
          <p:cNvSpPr/>
          <p:nvPr userDrawn="1"/>
        </p:nvSpPr>
        <p:spPr>
          <a:xfrm rot="10800000">
            <a:off x="11130116" y="0"/>
            <a:ext cx="1061884" cy="27432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1DDD67F8-DA4D-B84E-830D-F80206E77F17}"/>
              </a:ext>
            </a:extLst>
          </p:cNvPr>
          <p:cNvSpPr>
            <a:spLocks noGrp="1"/>
          </p:cNvSpPr>
          <p:nvPr>
            <p:ph type="pic" sz="quarter" idx="12"/>
          </p:nvPr>
        </p:nvSpPr>
        <p:spPr>
          <a:xfrm>
            <a:off x="4814426" y="0"/>
            <a:ext cx="7377574" cy="6858000"/>
          </a:xfrm>
          <a:custGeom>
            <a:avLst/>
            <a:gdLst>
              <a:gd name="connsiteX0" fmla="*/ 0 w 7377574"/>
              <a:gd name="connsiteY0" fmla="*/ 0 h 6858000"/>
              <a:gd name="connsiteX1" fmla="*/ 6421387 w 7377574"/>
              <a:gd name="connsiteY1" fmla="*/ 0 h 6858000"/>
              <a:gd name="connsiteX2" fmla="*/ 7377574 w 7377574"/>
              <a:gd name="connsiteY2" fmla="*/ 2470150 h 6858000"/>
              <a:gd name="connsiteX3" fmla="*/ 7377574 w 7377574"/>
              <a:gd name="connsiteY3" fmla="*/ 6858000 h 6858000"/>
              <a:gd name="connsiteX4" fmla="*/ 2531372 w 737757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77574" h="6858000">
                <a:moveTo>
                  <a:pt x="0" y="0"/>
                </a:moveTo>
                <a:lnTo>
                  <a:pt x="6421387" y="0"/>
                </a:lnTo>
                <a:lnTo>
                  <a:pt x="7377574" y="2470150"/>
                </a:lnTo>
                <a:lnTo>
                  <a:pt x="7377574" y="6858000"/>
                </a:lnTo>
                <a:lnTo>
                  <a:pt x="2531372" y="6858000"/>
                </a:lnTo>
                <a:close/>
              </a:path>
            </a:pathLst>
          </a:custGeom>
          <a:solidFill>
            <a:schemeClr val="bg2"/>
          </a:solidFill>
          <a:effectLst>
            <a:innerShdw dist="508000" dir="10800000">
              <a:srgbClr val="0063BE">
                <a:alpha val="30000"/>
              </a:srgbClr>
            </a:innerShdw>
          </a:effectLst>
        </p:spPr>
        <p:txBody>
          <a:bodyPr wrap="square" anchor="ctr" anchorCtr="0">
            <a:noAutofit/>
          </a:bodyPr>
          <a:lstStyle>
            <a:lvl1pPr algn="ctr">
              <a:defRPr lang="en-GB" sz="1000" b="0" i="0" dirty="0" smtClean="0">
                <a:solidFill>
                  <a:schemeClr val="accent6"/>
                </a:solidFill>
                <a:latin typeface="Arial" panose="020B0604020202020204" pitchFamily="34" charset="0"/>
                <a:ea typeface="+mn-ea"/>
                <a:cs typeface="Arial" panose="020B0604020202020204" pitchFamily="34" charset="0"/>
              </a:defRPr>
            </a:lvl1pPr>
          </a:lstStyle>
          <a:p>
            <a:endParaRPr lang="en-GB"/>
          </a:p>
        </p:txBody>
      </p:sp>
      <p:sp>
        <p:nvSpPr>
          <p:cNvPr id="10" name="Holder 2">
            <a:extLst>
              <a:ext uri="{FF2B5EF4-FFF2-40B4-BE49-F238E27FC236}">
                <a16:creationId xmlns:a16="http://schemas.microsoft.com/office/drawing/2014/main" id="{7158F814-DD6E-6844-9668-14F6AC2321D8}"/>
              </a:ext>
            </a:extLst>
          </p:cNvPr>
          <p:cNvSpPr>
            <a:spLocks noGrp="1"/>
          </p:cNvSpPr>
          <p:nvPr>
            <p:ph type="title"/>
          </p:nvPr>
        </p:nvSpPr>
        <p:spPr>
          <a:xfrm>
            <a:off x="432000" y="1692000"/>
            <a:ext cx="4978200" cy="609398"/>
          </a:xfrm>
        </p:spPr>
        <p:txBody>
          <a:bodyPr lIns="0" tIns="0" rIns="0" bIns="0" anchor="b" anchorCtr="0"/>
          <a:lstStyle>
            <a:lvl1pPr>
              <a:lnSpc>
                <a:spcPct val="90000"/>
              </a:lnSpc>
              <a:defRPr sz="4400" b="1" i="0">
                <a:solidFill>
                  <a:schemeClr val="bg1"/>
                </a:solidFill>
                <a:latin typeface="Arial"/>
                <a:cs typeface="Arial"/>
              </a:defRPr>
            </a:lvl1pPr>
          </a:lstStyle>
          <a:p>
            <a:endParaRPr/>
          </a:p>
        </p:txBody>
      </p:sp>
      <p:sp>
        <p:nvSpPr>
          <p:cNvPr id="11" name="Holder 3">
            <a:extLst>
              <a:ext uri="{FF2B5EF4-FFF2-40B4-BE49-F238E27FC236}">
                <a16:creationId xmlns:a16="http://schemas.microsoft.com/office/drawing/2014/main" id="{BA381D4D-4E92-2145-BFF8-C9B90735CAF5}"/>
              </a:ext>
            </a:extLst>
          </p:cNvPr>
          <p:cNvSpPr>
            <a:spLocks noGrp="1"/>
          </p:cNvSpPr>
          <p:nvPr>
            <p:ph type="body" idx="1"/>
          </p:nvPr>
        </p:nvSpPr>
        <p:spPr>
          <a:xfrm>
            <a:off x="450000" y="2880000"/>
            <a:ext cx="5646000" cy="369332"/>
          </a:xfrm>
        </p:spPr>
        <p:txBody>
          <a:bodyPr lIns="0" tIns="0" rIns="0" bIns="0"/>
          <a:lstStyle>
            <a:lvl1pPr>
              <a:spcAft>
                <a:spcPts val="1600"/>
              </a:spcAft>
              <a:defRPr sz="2400" b="0" i="0">
                <a:solidFill>
                  <a:schemeClr val="bg1"/>
                </a:solidFill>
              </a:defRPr>
            </a:lvl1pPr>
          </a:lstStyle>
          <a:p>
            <a:endParaRPr/>
          </a:p>
        </p:txBody>
      </p:sp>
      <p:sp>
        <p:nvSpPr>
          <p:cNvPr id="15" name="Holder 4">
            <a:extLst>
              <a:ext uri="{FF2B5EF4-FFF2-40B4-BE49-F238E27FC236}">
                <a16:creationId xmlns:a16="http://schemas.microsoft.com/office/drawing/2014/main" id="{D8C58C59-38AD-5A45-A740-6AF97818073E}"/>
              </a:ext>
            </a:extLst>
          </p:cNvPr>
          <p:cNvSpPr>
            <a:spLocks noGrp="1"/>
          </p:cNvSpPr>
          <p:nvPr>
            <p:ph type="ftr" sz="quarter" idx="5"/>
          </p:nvPr>
        </p:nvSpPr>
        <p:spPr>
          <a:xfrm>
            <a:off x="364020" y="6460716"/>
            <a:ext cx="2635250" cy="123111"/>
          </a:xfrm>
        </p:spPr>
        <p:txBody>
          <a:bodyPr lIns="0" tIns="0" rIns="0" bIns="0"/>
          <a:lstStyle>
            <a:lvl1pPr>
              <a:defRPr sz="800" b="0" i="0">
                <a:solidFill>
                  <a:schemeClr val="bg1"/>
                </a:solidFill>
                <a:latin typeface="Arial"/>
                <a:cs typeface="Arial"/>
              </a:defRPr>
            </a:lvl1pPr>
          </a:lstStyle>
          <a:p>
            <a:pPr marL="12700">
              <a:spcBef>
                <a:spcPts val="25"/>
              </a:spcBef>
            </a:pPr>
            <a:r>
              <a:rPr lang="en-GB"/>
              <a:t>Change your</a:t>
            </a:r>
            <a:r>
              <a:rPr lang="en-GB" spc="-5"/>
              <a:t> </a:t>
            </a:r>
            <a:r>
              <a:rPr lang="en-GB"/>
              <a:t>presentation</a:t>
            </a:r>
            <a:r>
              <a:rPr lang="en-GB" spc="5"/>
              <a:t> </a:t>
            </a:r>
            <a:r>
              <a:rPr lang="en-GB" spc="-5"/>
              <a:t>title</a:t>
            </a:r>
            <a:r>
              <a:rPr lang="en-GB" spc="5"/>
              <a:t> </a:t>
            </a:r>
            <a:r>
              <a:rPr lang="en-GB" spc="-5"/>
              <a:t>in</a:t>
            </a:r>
            <a:r>
              <a:rPr lang="en-GB" spc="5"/>
              <a:t> </a:t>
            </a:r>
            <a:r>
              <a:rPr lang="en-GB"/>
              <a:t>Header</a:t>
            </a:r>
            <a:r>
              <a:rPr lang="en-GB" spc="-5"/>
              <a:t> </a:t>
            </a:r>
            <a:r>
              <a:rPr lang="en-GB"/>
              <a:t>&amp;</a:t>
            </a:r>
            <a:r>
              <a:rPr lang="en-GB" spc="5"/>
              <a:t> </a:t>
            </a:r>
            <a:r>
              <a:rPr lang="en-GB"/>
              <a:t>Footer</a:t>
            </a:r>
            <a:r>
              <a:rPr lang="en-GB" spc="-5"/>
              <a:t> </a:t>
            </a:r>
            <a:r>
              <a:rPr lang="en-GB"/>
              <a:t>section</a:t>
            </a:r>
          </a:p>
        </p:txBody>
      </p:sp>
      <p:cxnSp>
        <p:nvCxnSpPr>
          <p:cNvPr id="17" name="Straight Connector 16">
            <a:extLst>
              <a:ext uri="{FF2B5EF4-FFF2-40B4-BE49-F238E27FC236}">
                <a16:creationId xmlns:a16="http://schemas.microsoft.com/office/drawing/2014/main" id="{61217882-4E75-3D4E-8CF3-66CD7288FBF9}"/>
              </a:ext>
            </a:extLst>
          </p:cNvPr>
          <p:cNvCxnSpPr>
            <a:cxnSpLocks/>
          </p:cNvCxnSpPr>
          <p:nvPr userDrawn="1"/>
        </p:nvCxnSpPr>
        <p:spPr>
          <a:xfrm flipH="1">
            <a:off x="432000" y="2520000"/>
            <a:ext cx="2160000"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Holder 6">
            <a:extLst>
              <a:ext uri="{FF2B5EF4-FFF2-40B4-BE49-F238E27FC236}">
                <a16:creationId xmlns:a16="http://schemas.microsoft.com/office/drawing/2014/main" id="{815A9F7E-732A-B148-9C49-BB9EB1C34092}"/>
              </a:ext>
            </a:extLst>
          </p:cNvPr>
          <p:cNvSpPr>
            <a:spLocks noGrp="1"/>
          </p:cNvSpPr>
          <p:nvPr>
            <p:ph type="sldNum" sz="quarter" idx="7"/>
          </p:nvPr>
        </p:nvSpPr>
        <p:spPr>
          <a:xfrm>
            <a:off x="11552721" y="6411680"/>
            <a:ext cx="257175" cy="179536"/>
          </a:xfrm>
        </p:spPr>
        <p:txBody>
          <a:bodyPr lIns="0" tIns="0" rIns="0" bIns="0"/>
          <a:lstStyle>
            <a:lvl1pPr>
              <a:defRPr sz="1200" b="0" i="0">
                <a:solidFill>
                  <a:schemeClr val="bg1"/>
                </a:solidFill>
                <a:latin typeface="Arial"/>
                <a:cs typeface="Arial"/>
              </a:defRPr>
            </a:lvl1pPr>
          </a:lstStyle>
          <a:p>
            <a:pPr marL="38100">
              <a:lnSpc>
                <a:spcPts val="1425"/>
              </a:lnSpc>
            </a:pPr>
            <a:fld id="{81D60167-4931-47E6-BA6A-407CBD079E47}" type="slidenum">
              <a:rPr lang="en-GB" smtClean="0"/>
              <a:pPr marL="38100">
                <a:lnSpc>
                  <a:spcPts val="1425"/>
                </a:lnSpc>
              </a:pPr>
              <a:t>‹#›</a:t>
            </a:fld>
            <a:endParaRPr lang="en-GB"/>
          </a:p>
        </p:txBody>
      </p:sp>
    </p:spTree>
    <p:extLst>
      <p:ext uri="{BB962C8B-B14F-4D97-AF65-F5344CB8AC3E}">
        <p14:creationId xmlns:p14="http://schemas.microsoft.com/office/powerpoint/2010/main" val="314877355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edia and Title - Blue">
    <p:bg>
      <p:bgPr>
        <a:solidFill>
          <a:schemeClr val="bg1"/>
        </a:solidFill>
        <a:effectLst/>
      </p:bgPr>
    </p:bg>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404D4890-AC8B-2949-89D9-AD1E453543E8}"/>
              </a:ext>
            </a:extLst>
          </p:cNvPr>
          <p:cNvSpPr>
            <a:spLocks noGrp="1"/>
          </p:cNvSpPr>
          <p:nvPr>
            <p:ph type="pic" sz="quarter" idx="12"/>
          </p:nvPr>
        </p:nvSpPr>
        <p:spPr>
          <a:xfrm>
            <a:off x="0" y="0"/>
            <a:ext cx="12192000" cy="6192798"/>
          </a:xfrm>
        </p:spPr>
        <p:txBody>
          <a:bodyPr anchor="ctr" anchorCtr="0">
            <a:noAutofit/>
          </a:bodyPr>
          <a:lstStyle>
            <a:lvl1pPr algn="ctr">
              <a:defRPr sz="1000">
                <a:solidFill>
                  <a:schemeClr val="accent6"/>
                </a:solidFill>
              </a:defRPr>
            </a:lvl1pPr>
          </a:lstStyle>
          <a:p>
            <a:endParaRPr lang="en-GB"/>
          </a:p>
        </p:txBody>
      </p:sp>
      <p:sp>
        <p:nvSpPr>
          <p:cNvPr id="2" name="Holder 2"/>
          <p:cNvSpPr>
            <a:spLocks noGrp="1"/>
          </p:cNvSpPr>
          <p:nvPr>
            <p:ph type="title"/>
          </p:nvPr>
        </p:nvSpPr>
        <p:spPr>
          <a:xfrm>
            <a:off x="0" y="5105400"/>
            <a:ext cx="12192000" cy="1087398"/>
          </a:xfrm>
          <a:solidFill>
            <a:schemeClr val="tx2">
              <a:alpha val="75223"/>
            </a:schemeClr>
          </a:solidFill>
        </p:spPr>
        <p:txBody>
          <a:bodyPr lIns="432000" tIns="0" rIns="0" bIns="0" anchor="ctr" anchorCtr="0">
            <a:noAutofit/>
          </a:bodyPr>
          <a:lstStyle>
            <a:lvl1pPr>
              <a:lnSpc>
                <a:spcPct val="90000"/>
              </a:lnSpc>
              <a:defRPr sz="4000" b="1" i="0">
                <a:solidFill>
                  <a:schemeClr val="bg1"/>
                </a:solidFill>
                <a:latin typeface="Arial"/>
                <a:cs typeface="Arial"/>
              </a:defRPr>
            </a:lvl1pPr>
          </a:lstStyle>
          <a:p>
            <a:endParaRPr/>
          </a:p>
        </p:txBody>
      </p:sp>
      <p:sp>
        <p:nvSpPr>
          <p:cNvPr id="6" name="Holder 6"/>
          <p:cNvSpPr>
            <a:spLocks noGrp="1"/>
          </p:cNvSpPr>
          <p:nvPr>
            <p:ph type="sldNum" sz="quarter" idx="7"/>
          </p:nvPr>
        </p:nvSpPr>
        <p:spPr/>
        <p:txBody>
          <a:bodyPr lIns="0" tIns="0" rIns="0" bIns="0"/>
          <a:lstStyle>
            <a:lvl1pPr>
              <a:defRPr sz="1200" b="0" i="0">
                <a:solidFill>
                  <a:srgbClr val="04043F"/>
                </a:solidFill>
                <a:latin typeface="Arial"/>
                <a:cs typeface="Arial"/>
              </a:defRPr>
            </a:lvl1pPr>
          </a:lstStyle>
          <a:p>
            <a:pPr marL="38100">
              <a:lnSpc>
                <a:spcPts val="1425"/>
              </a:lnSpc>
            </a:pPr>
            <a:fld id="{81D60167-4931-47E6-BA6A-407CBD079E47}" type="slidenum">
              <a:rPr dirty="0"/>
              <a:t>‹#›</a:t>
            </a:fld>
            <a:endParaRPr/>
          </a:p>
        </p:txBody>
      </p:sp>
      <p:sp>
        <p:nvSpPr>
          <p:cNvPr id="4" name="Holder 4"/>
          <p:cNvSpPr>
            <a:spLocks noGrp="1"/>
          </p:cNvSpPr>
          <p:nvPr>
            <p:ph type="ftr" sz="quarter" idx="5"/>
          </p:nvPr>
        </p:nvSpPr>
        <p:spPr>
          <a:xfrm>
            <a:off x="364020" y="6460716"/>
            <a:ext cx="2635250" cy="123111"/>
          </a:xfrm>
        </p:spPr>
        <p:txBody>
          <a:bodyPr lIns="0" tIns="0" rIns="0" bIns="0"/>
          <a:lstStyle>
            <a:lvl1pPr>
              <a:defRPr sz="800" b="0" i="0">
                <a:solidFill>
                  <a:schemeClr val="tx2"/>
                </a:solidFill>
                <a:latin typeface="Arial"/>
                <a:cs typeface="Arial"/>
              </a:defRPr>
            </a:lvl1pPr>
          </a:lstStyle>
          <a:p>
            <a:pPr marL="12700">
              <a:spcBef>
                <a:spcPts val="25"/>
              </a:spcBef>
            </a:pPr>
            <a:r>
              <a:rPr lang="en-GB"/>
              <a:t>Change your</a:t>
            </a:r>
            <a:r>
              <a:rPr lang="en-GB" spc="-5"/>
              <a:t> </a:t>
            </a:r>
            <a:r>
              <a:rPr lang="en-GB"/>
              <a:t>presentation</a:t>
            </a:r>
            <a:r>
              <a:rPr lang="en-GB" spc="5"/>
              <a:t> </a:t>
            </a:r>
            <a:r>
              <a:rPr lang="en-GB" spc="-5"/>
              <a:t>title</a:t>
            </a:r>
            <a:r>
              <a:rPr lang="en-GB" spc="5"/>
              <a:t> </a:t>
            </a:r>
            <a:r>
              <a:rPr lang="en-GB" spc="-5"/>
              <a:t>in</a:t>
            </a:r>
            <a:r>
              <a:rPr lang="en-GB" spc="5"/>
              <a:t> </a:t>
            </a:r>
            <a:r>
              <a:rPr lang="en-GB"/>
              <a:t>Header</a:t>
            </a:r>
            <a:r>
              <a:rPr lang="en-GB" spc="-5"/>
              <a:t> </a:t>
            </a:r>
            <a:r>
              <a:rPr lang="en-GB"/>
              <a:t>&amp;</a:t>
            </a:r>
            <a:r>
              <a:rPr lang="en-GB" spc="5"/>
              <a:t> </a:t>
            </a:r>
            <a:r>
              <a:rPr lang="en-GB"/>
              <a:t>Footer</a:t>
            </a:r>
            <a:r>
              <a:rPr lang="en-GB" spc="-5"/>
              <a:t> </a:t>
            </a:r>
            <a:r>
              <a:rPr lang="en-GB"/>
              <a:t>section</a:t>
            </a:r>
          </a:p>
        </p:txBody>
      </p:sp>
    </p:spTree>
    <p:extLst>
      <p:ext uri="{BB962C8B-B14F-4D97-AF65-F5344CB8AC3E}">
        <p14:creationId xmlns:p14="http://schemas.microsoft.com/office/powerpoint/2010/main" val="2540199513"/>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edia and Title - Red">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31B652B-A3AF-B547-98D8-2C19EADA280E}"/>
              </a:ext>
            </a:extLst>
          </p:cNvPr>
          <p:cNvSpPr>
            <a:spLocks noGrp="1"/>
          </p:cNvSpPr>
          <p:nvPr>
            <p:ph type="pic" sz="quarter" idx="12"/>
          </p:nvPr>
        </p:nvSpPr>
        <p:spPr>
          <a:xfrm>
            <a:off x="0" y="0"/>
            <a:ext cx="12192000" cy="6192798"/>
          </a:xfrm>
        </p:spPr>
        <p:txBody>
          <a:bodyPr anchor="ctr" anchorCtr="0">
            <a:noAutofit/>
          </a:bodyPr>
          <a:lstStyle>
            <a:lvl1pPr algn="ctr">
              <a:defRPr sz="1000">
                <a:solidFill>
                  <a:schemeClr val="accent6"/>
                </a:solidFill>
              </a:defRPr>
            </a:lvl1pPr>
          </a:lstStyle>
          <a:p>
            <a:endParaRPr lang="en-GB"/>
          </a:p>
        </p:txBody>
      </p:sp>
      <p:sp>
        <p:nvSpPr>
          <p:cNvPr id="2" name="Holder 2"/>
          <p:cNvSpPr>
            <a:spLocks noGrp="1"/>
          </p:cNvSpPr>
          <p:nvPr>
            <p:ph type="title"/>
          </p:nvPr>
        </p:nvSpPr>
        <p:spPr>
          <a:xfrm>
            <a:off x="0" y="5105400"/>
            <a:ext cx="12192000" cy="1087398"/>
          </a:xfrm>
          <a:solidFill>
            <a:schemeClr val="accent2">
              <a:alpha val="75223"/>
            </a:schemeClr>
          </a:solidFill>
        </p:spPr>
        <p:txBody>
          <a:bodyPr lIns="432000" tIns="0" rIns="0" bIns="0" anchor="ctr" anchorCtr="0">
            <a:noAutofit/>
          </a:bodyPr>
          <a:lstStyle>
            <a:lvl1pPr>
              <a:lnSpc>
                <a:spcPct val="90000"/>
              </a:lnSpc>
              <a:defRPr sz="4000" b="1" i="0">
                <a:solidFill>
                  <a:schemeClr val="bg1"/>
                </a:solidFill>
                <a:latin typeface="Arial"/>
                <a:cs typeface="Arial"/>
              </a:defRPr>
            </a:lvl1pPr>
          </a:lstStyle>
          <a:p>
            <a:endParaRPr/>
          </a:p>
        </p:txBody>
      </p:sp>
      <p:sp>
        <p:nvSpPr>
          <p:cNvPr id="6" name="Holder 6"/>
          <p:cNvSpPr>
            <a:spLocks noGrp="1"/>
          </p:cNvSpPr>
          <p:nvPr>
            <p:ph type="sldNum" sz="quarter" idx="7"/>
          </p:nvPr>
        </p:nvSpPr>
        <p:spPr/>
        <p:txBody>
          <a:bodyPr lIns="0" tIns="0" rIns="0" bIns="0"/>
          <a:lstStyle>
            <a:lvl1pPr>
              <a:defRPr sz="1200" b="0" i="0">
                <a:solidFill>
                  <a:srgbClr val="04043F"/>
                </a:solidFill>
                <a:latin typeface="Arial"/>
                <a:cs typeface="Arial"/>
              </a:defRPr>
            </a:lvl1pPr>
          </a:lstStyle>
          <a:p>
            <a:pPr marL="38100">
              <a:lnSpc>
                <a:spcPts val="1425"/>
              </a:lnSpc>
            </a:pPr>
            <a:fld id="{81D60167-4931-47E6-BA6A-407CBD079E47}" type="slidenum">
              <a:rPr dirty="0"/>
              <a:t>‹#›</a:t>
            </a:fld>
            <a:endParaRPr/>
          </a:p>
        </p:txBody>
      </p:sp>
      <p:sp>
        <p:nvSpPr>
          <p:cNvPr id="4" name="Holder 4"/>
          <p:cNvSpPr>
            <a:spLocks noGrp="1"/>
          </p:cNvSpPr>
          <p:nvPr>
            <p:ph type="ftr" sz="quarter" idx="5"/>
          </p:nvPr>
        </p:nvSpPr>
        <p:spPr>
          <a:xfrm>
            <a:off x="364020" y="6460716"/>
            <a:ext cx="2635250" cy="123111"/>
          </a:xfrm>
        </p:spPr>
        <p:txBody>
          <a:bodyPr lIns="0" tIns="0" rIns="0" bIns="0"/>
          <a:lstStyle>
            <a:lvl1pPr>
              <a:defRPr sz="800" b="0" i="0">
                <a:solidFill>
                  <a:schemeClr val="tx2"/>
                </a:solidFill>
                <a:latin typeface="Arial"/>
                <a:cs typeface="Arial"/>
              </a:defRPr>
            </a:lvl1pPr>
          </a:lstStyle>
          <a:p>
            <a:pPr marL="12700">
              <a:spcBef>
                <a:spcPts val="25"/>
              </a:spcBef>
            </a:pPr>
            <a:r>
              <a:rPr lang="en-GB"/>
              <a:t>Change your</a:t>
            </a:r>
            <a:r>
              <a:rPr lang="en-GB" spc="-5"/>
              <a:t> </a:t>
            </a:r>
            <a:r>
              <a:rPr lang="en-GB"/>
              <a:t>presentation</a:t>
            </a:r>
            <a:r>
              <a:rPr lang="en-GB" spc="5"/>
              <a:t> </a:t>
            </a:r>
            <a:r>
              <a:rPr lang="en-GB" spc="-5"/>
              <a:t>title</a:t>
            </a:r>
            <a:r>
              <a:rPr lang="en-GB" spc="5"/>
              <a:t> </a:t>
            </a:r>
            <a:r>
              <a:rPr lang="en-GB" spc="-5"/>
              <a:t>in</a:t>
            </a:r>
            <a:r>
              <a:rPr lang="en-GB" spc="5"/>
              <a:t> </a:t>
            </a:r>
            <a:r>
              <a:rPr lang="en-GB"/>
              <a:t>Header</a:t>
            </a:r>
            <a:r>
              <a:rPr lang="en-GB" spc="-5"/>
              <a:t> </a:t>
            </a:r>
            <a:r>
              <a:rPr lang="en-GB"/>
              <a:t>&amp;</a:t>
            </a:r>
            <a:r>
              <a:rPr lang="en-GB" spc="5"/>
              <a:t> </a:t>
            </a:r>
            <a:r>
              <a:rPr lang="en-GB"/>
              <a:t>Footer</a:t>
            </a:r>
            <a:r>
              <a:rPr lang="en-GB" spc="-5"/>
              <a:t> </a:t>
            </a:r>
            <a:r>
              <a:rPr lang="en-GB"/>
              <a:t>section</a:t>
            </a:r>
          </a:p>
        </p:txBody>
      </p:sp>
    </p:spTree>
    <p:extLst>
      <p:ext uri="{BB962C8B-B14F-4D97-AF65-F5344CB8AC3E}">
        <p14:creationId xmlns:p14="http://schemas.microsoft.com/office/powerpoint/2010/main" val="1431466500"/>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5" name="Media Placeholder 4">
            <a:extLst>
              <a:ext uri="{FF2B5EF4-FFF2-40B4-BE49-F238E27FC236}">
                <a16:creationId xmlns:a16="http://schemas.microsoft.com/office/drawing/2014/main" id="{2A31AE7C-69CA-8B4E-9D26-6E010095DAC7}"/>
              </a:ext>
            </a:extLst>
          </p:cNvPr>
          <p:cNvSpPr>
            <a:spLocks noGrp="1"/>
          </p:cNvSpPr>
          <p:nvPr>
            <p:ph type="media" sz="quarter" idx="10"/>
          </p:nvPr>
        </p:nvSpPr>
        <p:spPr>
          <a:xfrm>
            <a:off x="0" y="0"/>
            <a:ext cx="12192000" cy="6858000"/>
          </a:xfrm>
          <a:ln>
            <a:noFill/>
          </a:ln>
        </p:spPr>
        <p:txBody>
          <a:bodyPr anchor="ctr" anchorCtr="0">
            <a:noAutofit/>
          </a:bodyPr>
          <a:lstStyle>
            <a:lvl1pPr algn="ctr">
              <a:defRPr sz="1000">
                <a:solidFill>
                  <a:schemeClr val="accent6"/>
                </a:solidFill>
              </a:defRPr>
            </a:lvl1pPr>
          </a:lstStyle>
          <a:p>
            <a:endParaRPr lang="en-GB"/>
          </a:p>
        </p:txBody>
      </p:sp>
      <p:sp>
        <p:nvSpPr>
          <p:cNvPr id="2" name="Holder 2"/>
          <p:cNvSpPr>
            <a:spLocks noGrp="1"/>
          </p:cNvSpPr>
          <p:nvPr>
            <p:ph type="ftr" sz="quarter" idx="5"/>
          </p:nvPr>
        </p:nvSpPr>
        <p:spPr>
          <a:xfrm>
            <a:off x="364020" y="6460716"/>
            <a:ext cx="2635250" cy="123111"/>
          </a:xfrm>
        </p:spPr>
        <p:txBody>
          <a:bodyPr lIns="0" tIns="0" rIns="0" bIns="0"/>
          <a:lstStyle>
            <a:lvl1pPr>
              <a:defRPr sz="800" b="0" i="0">
                <a:solidFill>
                  <a:schemeClr val="bg1"/>
                </a:solidFill>
                <a:latin typeface="Arial"/>
                <a:cs typeface="Arial"/>
              </a:defRPr>
            </a:lvl1pPr>
          </a:lstStyle>
          <a:p>
            <a:pPr marL="12700">
              <a:spcBef>
                <a:spcPts val="25"/>
              </a:spcBef>
            </a:pPr>
            <a:r>
              <a:rPr lang="en-GB"/>
              <a:t>Change your</a:t>
            </a:r>
            <a:r>
              <a:rPr lang="en-GB" spc="-5"/>
              <a:t> </a:t>
            </a:r>
            <a:r>
              <a:rPr lang="en-GB"/>
              <a:t>presentation</a:t>
            </a:r>
            <a:r>
              <a:rPr lang="en-GB" spc="5"/>
              <a:t> </a:t>
            </a:r>
            <a:r>
              <a:rPr lang="en-GB" spc="-5"/>
              <a:t>title</a:t>
            </a:r>
            <a:r>
              <a:rPr lang="en-GB" spc="5"/>
              <a:t> </a:t>
            </a:r>
            <a:r>
              <a:rPr lang="en-GB" spc="-5"/>
              <a:t>in</a:t>
            </a:r>
            <a:r>
              <a:rPr lang="en-GB" spc="5"/>
              <a:t> </a:t>
            </a:r>
            <a:r>
              <a:rPr lang="en-GB"/>
              <a:t>Header</a:t>
            </a:r>
            <a:r>
              <a:rPr lang="en-GB" spc="-5"/>
              <a:t> </a:t>
            </a:r>
            <a:r>
              <a:rPr lang="en-GB"/>
              <a:t>&amp;</a:t>
            </a:r>
            <a:r>
              <a:rPr lang="en-GB" spc="5"/>
              <a:t> </a:t>
            </a:r>
            <a:r>
              <a:rPr lang="en-GB"/>
              <a:t>Footer</a:t>
            </a:r>
            <a:r>
              <a:rPr lang="en-GB" spc="-5"/>
              <a:t> </a:t>
            </a:r>
            <a:r>
              <a:rPr lang="en-GB"/>
              <a:t>section</a:t>
            </a:r>
          </a:p>
        </p:txBody>
      </p:sp>
      <p:sp>
        <p:nvSpPr>
          <p:cNvPr id="4" name="Holder 4"/>
          <p:cNvSpPr>
            <a:spLocks noGrp="1"/>
          </p:cNvSpPr>
          <p:nvPr>
            <p:ph type="sldNum" sz="quarter" idx="7"/>
          </p:nvPr>
        </p:nvSpPr>
        <p:spPr>
          <a:xfrm>
            <a:off x="11552721" y="6411680"/>
            <a:ext cx="257175" cy="179536"/>
          </a:xfrm>
        </p:spPr>
        <p:txBody>
          <a:bodyPr lIns="0" tIns="0" rIns="0" bIns="0"/>
          <a:lstStyle>
            <a:lvl1pPr>
              <a:defRPr sz="1200" b="0" i="0">
                <a:solidFill>
                  <a:schemeClr val="bg1"/>
                </a:solidFill>
                <a:latin typeface="Arial"/>
                <a:cs typeface="Arial"/>
              </a:defRPr>
            </a:lvl1pPr>
          </a:lstStyle>
          <a:p>
            <a:pPr marL="38100">
              <a:lnSpc>
                <a:spcPts val="1425"/>
              </a:lnSpc>
            </a:pPr>
            <a:fld id="{81D60167-4931-47E6-BA6A-407CBD079E47}" type="slidenum">
              <a:rPr lang="en-GB" smtClean="0"/>
              <a:pPr marL="38100">
                <a:lnSpc>
                  <a:spcPts val="1425"/>
                </a:lnSpc>
              </a:pPr>
              <a:t>‹#›</a:t>
            </a:fld>
            <a:endParaRPr lang="en-GB"/>
          </a:p>
        </p:txBody>
      </p:sp>
    </p:spTree>
    <p:extLst>
      <p:ext uri="{BB962C8B-B14F-4D97-AF65-F5344CB8AC3E}">
        <p14:creationId xmlns:p14="http://schemas.microsoft.com/office/powerpoint/2010/main" val="2904216243"/>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1_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800" b="0" i="0">
                <a:solidFill>
                  <a:srgbClr val="050540"/>
                </a:solidFill>
                <a:latin typeface="Arial"/>
                <a:cs typeface="Arial"/>
              </a:defRPr>
            </a:lvl1pPr>
          </a:lstStyle>
          <a:p>
            <a:pPr marL="12700">
              <a:lnSpc>
                <a:spcPct val="100000"/>
              </a:lnSpc>
              <a:spcBef>
                <a:spcPts val="25"/>
              </a:spcBef>
            </a:pPr>
            <a:r>
              <a:t>Change your</a:t>
            </a:r>
            <a:r>
              <a:rPr spc="-5"/>
              <a:t> </a:t>
            </a:r>
            <a:r>
              <a:t>presentation</a:t>
            </a:r>
            <a:r>
              <a:rPr spc="5"/>
              <a:t> </a:t>
            </a:r>
            <a:r>
              <a:rPr spc="-5"/>
              <a:t>title</a:t>
            </a:r>
            <a:r>
              <a:rPr spc="5"/>
              <a:t> </a:t>
            </a:r>
            <a:r>
              <a:rPr spc="-5"/>
              <a:t>in</a:t>
            </a:r>
            <a:r>
              <a:rPr spc="5"/>
              <a:t> </a:t>
            </a:r>
            <a:r>
              <a:t>Header</a:t>
            </a:r>
            <a:r>
              <a:rPr spc="-5"/>
              <a:t> </a:t>
            </a:r>
            <a:r>
              <a:t>&amp;</a:t>
            </a:r>
            <a:r>
              <a:rPr spc="5"/>
              <a:t> </a:t>
            </a:r>
            <a:r>
              <a:t>Footer</a:t>
            </a:r>
            <a:r>
              <a:rPr spc="-5"/>
              <a:t> </a:t>
            </a:r>
            <a:r>
              <a:t>section</a:t>
            </a:r>
          </a:p>
        </p:txBody>
      </p:sp>
      <p:sp>
        <p:nvSpPr>
          <p:cNvPr id="4" name="Holder 4"/>
          <p:cNvSpPr>
            <a:spLocks noGrp="1"/>
          </p:cNvSpPr>
          <p:nvPr>
            <p:ph type="sldNum" sz="quarter" idx="7"/>
          </p:nvPr>
        </p:nvSpPr>
        <p:spPr/>
        <p:txBody>
          <a:bodyPr lIns="0" tIns="0" rIns="0" bIns="0"/>
          <a:lstStyle>
            <a:lvl1pPr>
              <a:defRPr sz="1200" b="0" i="0">
                <a:solidFill>
                  <a:srgbClr val="04043F"/>
                </a:solidFill>
                <a:latin typeface="Arial"/>
                <a:cs typeface="Arial"/>
              </a:defRPr>
            </a:lvl1pPr>
          </a:lstStyle>
          <a:p>
            <a:pPr marL="38100">
              <a:lnSpc>
                <a:spcPts val="1425"/>
              </a:lnSpc>
            </a:pPr>
            <a:fld id="{81D60167-4931-47E6-BA6A-407CBD079E47}" type="slidenum">
              <a:rPr dirty="0"/>
              <a:t>‹#›</a:t>
            </a:fld>
            <a:endParaRPr/>
          </a:p>
        </p:txBody>
      </p:sp>
    </p:spTree>
    <p:extLst>
      <p:ext uri="{BB962C8B-B14F-4D97-AF65-F5344CB8AC3E}">
        <p14:creationId xmlns:p14="http://schemas.microsoft.com/office/powerpoint/2010/main" val="315500854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085-5E91-7FE5-2110-50E536FA42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2D770C-F5FE-A87F-2175-AB9FECDF989F}"/>
              </a:ext>
            </a:extLst>
          </p:cNvPr>
          <p:cNvSpPr>
            <a:spLocks noGrp="1"/>
          </p:cNvSpPr>
          <p:nvPr>
            <p:ph type="dt" sz="half" idx="10"/>
          </p:nvPr>
        </p:nvSpPr>
        <p:spPr/>
        <p:txBody>
          <a:bodyPr/>
          <a:lstStyle/>
          <a:p>
            <a:fld id="{E5A7A91C-170E-4A51-9242-5BACA2ACC9D2}" type="datetimeFigureOut">
              <a:rPr lang="en-US" smtClean="0"/>
              <a:t>2/19/2024</a:t>
            </a:fld>
            <a:endParaRPr lang="en-US"/>
          </a:p>
        </p:txBody>
      </p:sp>
      <p:sp>
        <p:nvSpPr>
          <p:cNvPr id="4" name="Footer Placeholder 3">
            <a:extLst>
              <a:ext uri="{FF2B5EF4-FFF2-40B4-BE49-F238E27FC236}">
                <a16:creationId xmlns:a16="http://schemas.microsoft.com/office/drawing/2014/main" id="{8C3CB7B3-DC69-A236-0FB7-B3ABD605D1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300C73-FFB6-96B9-3DE5-D499D5AD6E2F}"/>
              </a:ext>
            </a:extLst>
          </p:cNvPr>
          <p:cNvSpPr>
            <a:spLocks noGrp="1"/>
          </p:cNvSpPr>
          <p:nvPr>
            <p:ph type="sldNum" sz="quarter" idx="12"/>
          </p:nvPr>
        </p:nvSpPr>
        <p:spPr/>
        <p:txBody>
          <a:bodyPr/>
          <a:lstStyle/>
          <a:p>
            <a:fld id="{EC323C5B-E230-4997-9510-CE4E98CD991A}" type="slidenum">
              <a:rPr lang="en-US" smtClean="0"/>
              <a:t>‹#›</a:t>
            </a:fld>
            <a:endParaRPr lang="en-US"/>
          </a:p>
        </p:txBody>
      </p:sp>
    </p:spTree>
    <p:extLst>
      <p:ext uri="{BB962C8B-B14F-4D97-AF65-F5344CB8AC3E}">
        <p14:creationId xmlns:p14="http://schemas.microsoft.com/office/powerpoint/2010/main" val="31511890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Blank - Dark Blu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64020" y="6460716"/>
            <a:ext cx="2635250" cy="123111"/>
          </a:xfrm>
        </p:spPr>
        <p:txBody>
          <a:bodyPr lIns="0" tIns="0" rIns="0" bIns="0"/>
          <a:lstStyle>
            <a:lvl1pPr>
              <a:defRPr sz="800" b="0" i="0">
                <a:solidFill>
                  <a:schemeClr val="bg1"/>
                </a:solidFill>
                <a:latin typeface="Arial"/>
                <a:cs typeface="Arial"/>
              </a:defRPr>
            </a:lvl1pPr>
          </a:lstStyle>
          <a:p>
            <a:pPr marL="12700">
              <a:spcBef>
                <a:spcPts val="25"/>
              </a:spcBef>
            </a:pPr>
            <a:r>
              <a:rPr lang="en-GB"/>
              <a:t>Change your</a:t>
            </a:r>
            <a:r>
              <a:rPr lang="en-GB" spc="-5"/>
              <a:t> </a:t>
            </a:r>
            <a:r>
              <a:rPr lang="en-GB"/>
              <a:t>presentation</a:t>
            </a:r>
            <a:r>
              <a:rPr lang="en-GB" spc="5"/>
              <a:t> </a:t>
            </a:r>
            <a:r>
              <a:rPr lang="en-GB" spc="-5"/>
              <a:t>title</a:t>
            </a:r>
            <a:r>
              <a:rPr lang="en-GB" spc="5"/>
              <a:t> </a:t>
            </a:r>
            <a:r>
              <a:rPr lang="en-GB" spc="-5"/>
              <a:t>in</a:t>
            </a:r>
            <a:r>
              <a:rPr lang="en-GB" spc="5"/>
              <a:t> </a:t>
            </a:r>
            <a:r>
              <a:rPr lang="en-GB"/>
              <a:t>Header</a:t>
            </a:r>
            <a:r>
              <a:rPr lang="en-GB" spc="-5"/>
              <a:t> </a:t>
            </a:r>
            <a:r>
              <a:rPr lang="en-GB"/>
              <a:t>&amp;</a:t>
            </a:r>
            <a:r>
              <a:rPr lang="en-GB" spc="5"/>
              <a:t> </a:t>
            </a:r>
            <a:r>
              <a:rPr lang="en-GB"/>
              <a:t>Footer</a:t>
            </a:r>
            <a:r>
              <a:rPr lang="en-GB" spc="-5"/>
              <a:t> </a:t>
            </a:r>
            <a:r>
              <a:rPr lang="en-GB"/>
              <a:t>section</a:t>
            </a:r>
          </a:p>
        </p:txBody>
      </p:sp>
      <p:sp>
        <p:nvSpPr>
          <p:cNvPr id="4" name="Holder 4"/>
          <p:cNvSpPr>
            <a:spLocks noGrp="1"/>
          </p:cNvSpPr>
          <p:nvPr>
            <p:ph type="sldNum" sz="quarter" idx="7"/>
          </p:nvPr>
        </p:nvSpPr>
        <p:spPr>
          <a:xfrm>
            <a:off x="11552721" y="6411680"/>
            <a:ext cx="257175" cy="179536"/>
          </a:xfrm>
        </p:spPr>
        <p:txBody>
          <a:bodyPr lIns="0" tIns="0" rIns="0" bIns="0"/>
          <a:lstStyle>
            <a:lvl1pPr>
              <a:defRPr sz="1200" b="0" i="0">
                <a:solidFill>
                  <a:schemeClr val="bg1"/>
                </a:solidFill>
                <a:latin typeface="Arial"/>
                <a:cs typeface="Arial"/>
              </a:defRPr>
            </a:lvl1pPr>
          </a:lstStyle>
          <a:p>
            <a:pPr marL="38100">
              <a:lnSpc>
                <a:spcPts val="1425"/>
              </a:lnSpc>
            </a:pPr>
            <a:fld id="{81D60167-4931-47E6-BA6A-407CBD079E47}" type="slidenum">
              <a:rPr lang="en-GB" smtClean="0"/>
              <a:pPr marL="38100">
                <a:lnSpc>
                  <a:spcPts val="1425"/>
                </a:lnSpc>
              </a:pPr>
              <a:t>‹#›</a:t>
            </a:fld>
            <a:endParaRPr lang="en-GB"/>
          </a:p>
        </p:txBody>
      </p:sp>
    </p:spTree>
    <p:extLst>
      <p:ext uri="{BB962C8B-B14F-4D97-AF65-F5344CB8AC3E}">
        <p14:creationId xmlns:p14="http://schemas.microsoft.com/office/powerpoint/2010/main" val="142636264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 Text + Shape">
    <p:spTree>
      <p:nvGrpSpPr>
        <p:cNvPr id="1" name=""/>
        <p:cNvGrpSpPr/>
        <p:nvPr/>
      </p:nvGrpSpPr>
      <p:grpSpPr>
        <a:xfrm>
          <a:off x="0" y="0"/>
          <a:ext cx="0" cy="0"/>
          <a:chOff x="0" y="0"/>
          <a:chExt cx="0" cy="0"/>
        </a:xfrm>
      </p:grpSpPr>
      <p:sp>
        <p:nvSpPr>
          <p:cNvPr id="3" name="Text Placeholder 14">
            <a:extLst>
              <a:ext uri="{FF2B5EF4-FFF2-40B4-BE49-F238E27FC236}">
                <a16:creationId xmlns:a16="http://schemas.microsoft.com/office/drawing/2014/main" id="{E051C491-8ECC-4BA7-9BEC-F388A5078B19}"/>
              </a:ext>
            </a:extLst>
          </p:cNvPr>
          <p:cNvSpPr>
            <a:spLocks noGrp="1"/>
          </p:cNvSpPr>
          <p:nvPr>
            <p:ph type="body" sz="quarter" idx="11" hasCustomPrompt="1"/>
          </p:nvPr>
        </p:nvSpPr>
        <p:spPr>
          <a:xfrm>
            <a:off x="527549" y="549274"/>
            <a:ext cx="7519699" cy="730885"/>
          </a:xfrm>
          <a:prstGeom prst="rect">
            <a:avLst/>
          </a:prstGeom>
        </p:spPr>
        <p:txBody>
          <a:bodyPr lIns="0" tIns="0" rIns="0" bIns="0" anchor="ctr"/>
          <a:lstStyle>
            <a:lvl1pPr marL="0" indent="0">
              <a:buNone/>
              <a:defRPr sz="2400" b="1" i="0">
                <a:solidFill>
                  <a:schemeClr val="accent1"/>
                </a:solidFill>
                <a:latin typeface="+mj-lt"/>
                <a:cs typeface="Arial Black" panose="020B0604020202020204" pitchFamily="34" charset="0"/>
              </a:defRPr>
            </a:lvl1pPr>
          </a:lstStyle>
          <a:p>
            <a:pPr lvl="0"/>
            <a:r>
              <a:rPr lang="en-GB"/>
              <a:t>Slide Title (can extend to two lines)</a:t>
            </a:r>
          </a:p>
        </p:txBody>
      </p:sp>
      <p:cxnSp>
        <p:nvCxnSpPr>
          <p:cNvPr id="5" name="Straight Connector 4">
            <a:extLst>
              <a:ext uri="{FF2B5EF4-FFF2-40B4-BE49-F238E27FC236}">
                <a16:creationId xmlns:a16="http://schemas.microsoft.com/office/drawing/2014/main" id="{04BA5998-6F94-43C5-A099-908965AEE99C}"/>
              </a:ext>
            </a:extLst>
          </p:cNvPr>
          <p:cNvCxnSpPr/>
          <p:nvPr userDrawn="1"/>
        </p:nvCxnSpPr>
        <p:spPr>
          <a:xfrm>
            <a:off x="515938" y="1381910"/>
            <a:ext cx="744971" cy="0"/>
          </a:xfrm>
          <a:prstGeom prst="line">
            <a:avLst/>
          </a:prstGeom>
          <a:ln w="57150">
            <a:solidFill>
              <a:srgbClr val="DC4234"/>
            </a:solidFill>
          </a:ln>
        </p:spPr>
        <p:style>
          <a:lnRef idx="1">
            <a:schemeClr val="accent1"/>
          </a:lnRef>
          <a:fillRef idx="0">
            <a:schemeClr val="accent1"/>
          </a:fillRef>
          <a:effectRef idx="0">
            <a:schemeClr val="accent1"/>
          </a:effectRef>
          <a:fontRef idx="minor">
            <a:schemeClr val="tx1"/>
          </a:fontRef>
        </p:style>
      </p:cxnSp>
      <p:sp>
        <p:nvSpPr>
          <p:cNvPr id="9" name="Content Placeholder 11">
            <a:extLst>
              <a:ext uri="{FF2B5EF4-FFF2-40B4-BE49-F238E27FC236}">
                <a16:creationId xmlns:a16="http://schemas.microsoft.com/office/drawing/2014/main" id="{7F312CC6-D897-4E9E-BF48-6AD769422AC3}"/>
              </a:ext>
            </a:extLst>
          </p:cNvPr>
          <p:cNvSpPr>
            <a:spLocks noGrp="1"/>
          </p:cNvSpPr>
          <p:nvPr>
            <p:ph sz="quarter" idx="13" hasCustomPrompt="1"/>
          </p:nvPr>
        </p:nvSpPr>
        <p:spPr>
          <a:xfrm>
            <a:off x="515939" y="1671292"/>
            <a:ext cx="7519698" cy="4647600"/>
          </a:xfrm>
          <a:prstGeom prst="rect">
            <a:avLst/>
          </a:prstGeom>
        </p:spPr>
        <p:txBody>
          <a:bodyPr lIns="0" tIns="0" rIns="0" bIns="0" numCol="1" spcCol="540000"/>
          <a:lstStyle>
            <a:lvl1pPr marL="0" indent="0">
              <a:buNone/>
              <a:defRPr sz="1800" b="0" i="0">
                <a:latin typeface="+mn-lt"/>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GB"/>
              <a:t>Click to add content</a:t>
            </a:r>
          </a:p>
        </p:txBody>
      </p:sp>
      <p:sp>
        <p:nvSpPr>
          <p:cNvPr id="4" name="Freeform: Shape 3">
            <a:extLst>
              <a:ext uri="{FF2B5EF4-FFF2-40B4-BE49-F238E27FC236}">
                <a16:creationId xmlns:a16="http://schemas.microsoft.com/office/drawing/2014/main" id="{637CC9ED-1E88-4782-ACB9-C11EA2FF1DBD}"/>
              </a:ext>
            </a:extLst>
          </p:cNvPr>
          <p:cNvSpPr/>
          <p:nvPr userDrawn="1"/>
        </p:nvSpPr>
        <p:spPr>
          <a:xfrm>
            <a:off x="8274708" y="0"/>
            <a:ext cx="3917292" cy="6858000"/>
          </a:xfrm>
          <a:custGeom>
            <a:avLst/>
            <a:gdLst>
              <a:gd name="connsiteX0" fmla="*/ 956029 w 5320145"/>
              <a:gd name="connsiteY0" fmla="*/ 0 h 6858000"/>
              <a:gd name="connsiteX1" fmla="*/ 3796145 w 5320145"/>
              <a:gd name="connsiteY1" fmla="*/ 0 h 6858000"/>
              <a:gd name="connsiteX2" fmla="*/ 4780145 w 5320145"/>
              <a:gd name="connsiteY2" fmla="*/ 0 h 6858000"/>
              <a:gd name="connsiteX3" fmla="*/ 5320145 w 5320145"/>
              <a:gd name="connsiteY3" fmla="*/ 0 h 6858000"/>
              <a:gd name="connsiteX4" fmla="*/ 5320145 w 5320145"/>
              <a:gd name="connsiteY4" fmla="*/ 6858000 h 6858000"/>
              <a:gd name="connsiteX5" fmla="*/ 3824116 w 5320145"/>
              <a:gd name="connsiteY5" fmla="*/ 6858000 h 6858000"/>
              <a:gd name="connsiteX6" fmla="*/ 3796145 w 5320145"/>
              <a:gd name="connsiteY6" fmla="*/ 6858000 h 6858000"/>
              <a:gd name="connsiteX7" fmla="*/ 0 w 532014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20145" h="6858000">
                <a:moveTo>
                  <a:pt x="956029" y="0"/>
                </a:moveTo>
                <a:lnTo>
                  <a:pt x="3796145" y="0"/>
                </a:lnTo>
                <a:lnTo>
                  <a:pt x="4780145" y="0"/>
                </a:lnTo>
                <a:lnTo>
                  <a:pt x="5320145" y="0"/>
                </a:lnTo>
                <a:lnTo>
                  <a:pt x="5320145" y="6858000"/>
                </a:lnTo>
                <a:lnTo>
                  <a:pt x="3824116" y="6858000"/>
                </a:lnTo>
                <a:lnTo>
                  <a:pt x="3796145" y="6858000"/>
                </a:lnTo>
                <a:lnTo>
                  <a:pt x="0" y="68580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39852650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8656D-5D8E-4971-B787-30C437FC14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315374-3206-4515-B74A-F482A6B433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09617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 Text">
    <p:spTree>
      <p:nvGrpSpPr>
        <p:cNvPr id="1" name=""/>
        <p:cNvGrpSpPr/>
        <p:nvPr/>
      </p:nvGrpSpPr>
      <p:grpSpPr>
        <a:xfrm>
          <a:off x="0" y="0"/>
          <a:ext cx="0" cy="0"/>
          <a:chOff x="0" y="0"/>
          <a:chExt cx="0" cy="0"/>
        </a:xfrm>
      </p:grpSpPr>
      <p:sp>
        <p:nvSpPr>
          <p:cNvPr id="3" name="Text Placeholder 14">
            <a:extLst>
              <a:ext uri="{FF2B5EF4-FFF2-40B4-BE49-F238E27FC236}">
                <a16:creationId xmlns:a16="http://schemas.microsoft.com/office/drawing/2014/main" id="{E051C491-8ECC-4BA7-9BEC-F388A5078B19}"/>
              </a:ext>
            </a:extLst>
          </p:cNvPr>
          <p:cNvSpPr>
            <a:spLocks noGrp="1"/>
          </p:cNvSpPr>
          <p:nvPr>
            <p:ph type="body" sz="quarter" idx="11" hasCustomPrompt="1"/>
          </p:nvPr>
        </p:nvSpPr>
        <p:spPr>
          <a:xfrm>
            <a:off x="515937" y="743239"/>
            <a:ext cx="11160125" cy="730885"/>
          </a:xfrm>
          <a:prstGeom prst="rect">
            <a:avLst/>
          </a:prstGeom>
        </p:spPr>
        <p:txBody>
          <a:bodyPr lIns="0" tIns="0" rIns="0" bIns="0" anchor="ctr"/>
          <a:lstStyle>
            <a:lvl1pPr marL="0" indent="0">
              <a:buNone/>
              <a:defRPr sz="2400" b="1" i="0">
                <a:solidFill>
                  <a:schemeClr val="accent1"/>
                </a:solidFill>
                <a:latin typeface="+mj-lt"/>
                <a:cs typeface="Arial Black" panose="020B0604020202020204" pitchFamily="34" charset="0"/>
              </a:defRPr>
            </a:lvl1pPr>
          </a:lstStyle>
          <a:p>
            <a:pPr lvl="0"/>
            <a:r>
              <a:rPr lang="en-GB"/>
              <a:t>Slide Title (can extend to two lines)</a:t>
            </a:r>
          </a:p>
        </p:txBody>
      </p:sp>
      <p:cxnSp>
        <p:nvCxnSpPr>
          <p:cNvPr id="5" name="Straight Connector 4">
            <a:extLst>
              <a:ext uri="{FF2B5EF4-FFF2-40B4-BE49-F238E27FC236}">
                <a16:creationId xmlns:a16="http://schemas.microsoft.com/office/drawing/2014/main" id="{04BA5998-6F94-43C5-A099-908965AEE99C}"/>
              </a:ext>
            </a:extLst>
          </p:cNvPr>
          <p:cNvCxnSpPr/>
          <p:nvPr userDrawn="1"/>
        </p:nvCxnSpPr>
        <p:spPr>
          <a:xfrm>
            <a:off x="515938" y="1575874"/>
            <a:ext cx="744971" cy="0"/>
          </a:xfrm>
          <a:prstGeom prst="line">
            <a:avLst/>
          </a:prstGeom>
          <a:ln w="57150">
            <a:solidFill>
              <a:srgbClr val="DC4234"/>
            </a:solidFill>
          </a:ln>
        </p:spPr>
        <p:style>
          <a:lnRef idx="1">
            <a:schemeClr val="accent1"/>
          </a:lnRef>
          <a:fillRef idx="0">
            <a:schemeClr val="accent1"/>
          </a:fillRef>
          <a:effectRef idx="0">
            <a:schemeClr val="accent1"/>
          </a:effectRef>
          <a:fontRef idx="minor">
            <a:schemeClr val="tx1"/>
          </a:fontRef>
        </p:style>
      </p:cxnSp>
      <p:sp>
        <p:nvSpPr>
          <p:cNvPr id="9" name="Content Placeholder 11">
            <a:extLst>
              <a:ext uri="{FF2B5EF4-FFF2-40B4-BE49-F238E27FC236}">
                <a16:creationId xmlns:a16="http://schemas.microsoft.com/office/drawing/2014/main" id="{7F312CC6-D897-4E9E-BF48-6AD769422AC3}"/>
              </a:ext>
            </a:extLst>
          </p:cNvPr>
          <p:cNvSpPr>
            <a:spLocks noGrp="1"/>
          </p:cNvSpPr>
          <p:nvPr>
            <p:ph sz="quarter" idx="13" hasCustomPrompt="1"/>
          </p:nvPr>
        </p:nvSpPr>
        <p:spPr>
          <a:xfrm>
            <a:off x="515938" y="1819568"/>
            <a:ext cx="11160125" cy="4498393"/>
          </a:xfrm>
          <a:prstGeom prst="rect">
            <a:avLst/>
          </a:prstGeom>
        </p:spPr>
        <p:txBody>
          <a:bodyPr lIns="0" tIns="0" rIns="0" bIns="0" numCol="1" spcCol="540000"/>
          <a:lstStyle>
            <a:lvl1pPr marL="0" indent="0">
              <a:buNone/>
              <a:defRPr sz="1800" b="0" i="0">
                <a:latin typeface="+mn-lt"/>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GB"/>
              <a:t>Click to add content</a:t>
            </a:r>
          </a:p>
        </p:txBody>
      </p:sp>
    </p:spTree>
    <p:extLst>
      <p:ext uri="{BB962C8B-B14F-4D97-AF65-F5344CB8AC3E}">
        <p14:creationId xmlns:p14="http://schemas.microsoft.com/office/powerpoint/2010/main" val="8898310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29"/>
        <p:cNvGrpSpPr/>
        <p:nvPr/>
      </p:nvGrpSpPr>
      <p:grpSpPr>
        <a:xfrm>
          <a:off x="0" y="0"/>
          <a:ext cx="0" cy="0"/>
          <a:chOff x="0" y="0"/>
          <a:chExt cx="0" cy="0"/>
        </a:xfrm>
      </p:grpSpPr>
      <p:sp>
        <p:nvSpPr>
          <p:cNvPr id="30" name="Google Shape;30;p50"/>
          <p:cNvSpPr txBox="1">
            <a:spLocks noGrp="1"/>
          </p:cNvSpPr>
          <p:nvPr>
            <p:ph type="body" idx="1"/>
          </p:nvPr>
        </p:nvSpPr>
        <p:spPr>
          <a:xfrm>
            <a:off x="4746001" y="1539000"/>
            <a:ext cx="6836400" cy="4745188"/>
          </a:xfrm>
          <a:prstGeom prst="rect">
            <a:avLst/>
          </a:prstGeom>
          <a:noFill/>
          <a:ln>
            <a:noFill/>
          </a:ln>
        </p:spPr>
        <p:txBody>
          <a:bodyPr spcFirstLastPara="1" wrap="square" lIns="45700" tIns="45700" rIns="45700" bIns="45700" anchor="t" anchorCtr="0">
            <a:noAutofit/>
          </a:bodyPr>
          <a:lstStyle>
            <a:lvl1pPr marL="457200" lvl="0" indent="-342900" algn="l">
              <a:lnSpc>
                <a:spcPct val="100000"/>
              </a:lnSpc>
              <a:spcBef>
                <a:spcPts val="700"/>
              </a:spcBef>
              <a:spcAft>
                <a:spcPts val="0"/>
              </a:spcAft>
              <a:buClr>
                <a:srgbClr val="808080"/>
              </a:buClr>
              <a:buSzPts val="1800"/>
              <a:buChar char="•"/>
              <a:defRPr/>
            </a:lvl1pPr>
            <a:lvl2pPr marL="914400" lvl="1" indent="-342900" algn="l">
              <a:lnSpc>
                <a:spcPct val="100000"/>
              </a:lnSpc>
              <a:spcBef>
                <a:spcPts val="700"/>
              </a:spcBef>
              <a:spcAft>
                <a:spcPts val="0"/>
              </a:spcAft>
              <a:buClr>
                <a:srgbClr val="808080"/>
              </a:buClr>
              <a:buSzPts val="1800"/>
              <a:buChar char="–"/>
              <a:defRPr/>
            </a:lvl2pPr>
            <a:lvl3pPr marL="1371600" lvl="2" indent="-342900" algn="l">
              <a:lnSpc>
                <a:spcPct val="100000"/>
              </a:lnSpc>
              <a:spcBef>
                <a:spcPts val="700"/>
              </a:spcBef>
              <a:spcAft>
                <a:spcPts val="0"/>
              </a:spcAft>
              <a:buClr>
                <a:srgbClr val="808080"/>
              </a:buClr>
              <a:buSzPts val="1800"/>
              <a:buChar char="•"/>
              <a:defRPr/>
            </a:lvl3pPr>
            <a:lvl4pPr marL="1828800" lvl="3" indent="-342900" algn="l">
              <a:lnSpc>
                <a:spcPct val="100000"/>
              </a:lnSpc>
              <a:spcBef>
                <a:spcPts val="700"/>
              </a:spcBef>
              <a:spcAft>
                <a:spcPts val="0"/>
              </a:spcAft>
              <a:buClr>
                <a:srgbClr val="808080"/>
              </a:buClr>
              <a:buSzPts val="1800"/>
              <a:buChar char="–"/>
              <a:defRPr/>
            </a:lvl4pPr>
            <a:lvl5pPr marL="2286000" lvl="4" indent="-342900" algn="l">
              <a:lnSpc>
                <a:spcPct val="100000"/>
              </a:lnSpc>
              <a:spcBef>
                <a:spcPts val="700"/>
              </a:spcBef>
              <a:spcAft>
                <a:spcPts val="0"/>
              </a:spcAft>
              <a:buClr>
                <a:srgbClr val="808080"/>
              </a:buClr>
              <a:buSzPts val="1800"/>
              <a:buChar char="»"/>
              <a:defRPr/>
            </a:lvl5pPr>
            <a:lvl6pPr marL="2743200" lvl="5" indent="-342900" algn="l">
              <a:lnSpc>
                <a:spcPct val="100000"/>
              </a:lnSpc>
              <a:spcBef>
                <a:spcPts val="700"/>
              </a:spcBef>
              <a:spcAft>
                <a:spcPts val="0"/>
              </a:spcAft>
              <a:buClr>
                <a:srgbClr val="808080"/>
              </a:buClr>
              <a:buSzPts val="1800"/>
              <a:buChar char="•"/>
              <a:defRPr/>
            </a:lvl6pPr>
            <a:lvl7pPr marL="3200400" lvl="6" indent="-342900" algn="l">
              <a:lnSpc>
                <a:spcPct val="100000"/>
              </a:lnSpc>
              <a:spcBef>
                <a:spcPts val="700"/>
              </a:spcBef>
              <a:spcAft>
                <a:spcPts val="0"/>
              </a:spcAft>
              <a:buClr>
                <a:srgbClr val="808080"/>
              </a:buClr>
              <a:buSzPts val="1800"/>
              <a:buChar char="•"/>
              <a:defRPr/>
            </a:lvl7pPr>
            <a:lvl8pPr marL="3657600" lvl="7" indent="-342900" algn="l">
              <a:lnSpc>
                <a:spcPct val="100000"/>
              </a:lnSpc>
              <a:spcBef>
                <a:spcPts val="700"/>
              </a:spcBef>
              <a:spcAft>
                <a:spcPts val="0"/>
              </a:spcAft>
              <a:buClr>
                <a:srgbClr val="808080"/>
              </a:buClr>
              <a:buSzPts val="1800"/>
              <a:buChar char="•"/>
              <a:defRPr/>
            </a:lvl8pPr>
            <a:lvl9pPr marL="4114800" lvl="8" indent="-342900" algn="l">
              <a:lnSpc>
                <a:spcPct val="100000"/>
              </a:lnSpc>
              <a:spcBef>
                <a:spcPts val="700"/>
              </a:spcBef>
              <a:spcAft>
                <a:spcPts val="0"/>
              </a:spcAft>
              <a:buClr>
                <a:srgbClr val="808080"/>
              </a:buClr>
              <a:buSzPts val="1800"/>
              <a:buChar char="•"/>
              <a:defRPr/>
            </a:lvl9pPr>
          </a:lstStyle>
          <a:p>
            <a:endParaRPr/>
          </a:p>
        </p:txBody>
      </p:sp>
      <p:sp>
        <p:nvSpPr>
          <p:cNvPr id="31" name="Google Shape;31;p50"/>
          <p:cNvSpPr txBox="1">
            <a:spLocks noGrp="1"/>
          </p:cNvSpPr>
          <p:nvPr>
            <p:ph type="title"/>
          </p:nvPr>
        </p:nvSpPr>
        <p:spPr>
          <a:xfrm>
            <a:off x="142875" y="71438"/>
            <a:ext cx="8353425" cy="1125537"/>
          </a:xfrm>
          <a:prstGeom prst="rect">
            <a:avLst/>
          </a:prstGeom>
          <a:noFill/>
          <a:ln>
            <a:noFill/>
          </a:ln>
        </p:spPr>
        <p:txBody>
          <a:bodyPr spcFirstLastPara="1" wrap="square" lIns="45700" tIns="45700" rIns="45700"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0"/>
          <p:cNvSpPr txBox="1">
            <a:spLocks noGrp="1"/>
          </p:cNvSpPr>
          <p:nvPr>
            <p:ph type="body" idx="2"/>
          </p:nvPr>
        </p:nvSpPr>
        <p:spPr>
          <a:xfrm>
            <a:off x="515938" y="1539000"/>
            <a:ext cx="3960812" cy="765175"/>
          </a:xfrm>
          <a:prstGeom prst="rect">
            <a:avLst/>
          </a:prstGeom>
          <a:noFill/>
          <a:ln>
            <a:noFill/>
          </a:ln>
        </p:spPr>
        <p:txBody>
          <a:bodyPr spcFirstLastPara="1" wrap="square" lIns="45700" tIns="45700" rIns="45700" bIns="45700" anchor="t" anchorCtr="0">
            <a:noAutofit/>
          </a:bodyPr>
          <a:lstStyle>
            <a:lvl1pPr marL="457200" lvl="0" indent="-381000" algn="l">
              <a:lnSpc>
                <a:spcPct val="100000"/>
              </a:lnSpc>
              <a:spcBef>
                <a:spcPts val="700"/>
              </a:spcBef>
              <a:spcAft>
                <a:spcPts val="0"/>
              </a:spcAft>
              <a:buClr>
                <a:srgbClr val="808080"/>
              </a:buClr>
              <a:buSzPts val="2400"/>
              <a:buChar char="•"/>
              <a:defRPr/>
            </a:lvl1pPr>
            <a:lvl2pPr marL="914400" lvl="1" indent="-342900" algn="l">
              <a:lnSpc>
                <a:spcPct val="100000"/>
              </a:lnSpc>
              <a:spcBef>
                <a:spcPts val="700"/>
              </a:spcBef>
              <a:spcAft>
                <a:spcPts val="0"/>
              </a:spcAft>
              <a:buClr>
                <a:srgbClr val="808080"/>
              </a:buClr>
              <a:buSzPts val="1800"/>
              <a:buChar char="–"/>
              <a:defRPr/>
            </a:lvl2pPr>
            <a:lvl3pPr marL="1371600" lvl="2" indent="-342900" algn="l">
              <a:lnSpc>
                <a:spcPct val="100000"/>
              </a:lnSpc>
              <a:spcBef>
                <a:spcPts val="700"/>
              </a:spcBef>
              <a:spcAft>
                <a:spcPts val="0"/>
              </a:spcAft>
              <a:buClr>
                <a:srgbClr val="808080"/>
              </a:buClr>
              <a:buSzPts val="1800"/>
              <a:buChar char="•"/>
              <a:defRPr/>
            </a:lvl3pPr>
            <a:lvl4pPr marL="1828800" lvl="3" indent="-342900" algn="l">
              <a:lnSpc>
                <a:spcPct val="100000"/>
              </a:lnSpc>
              <a:spcBef>
                <a:spcPts val="700"/>
              </a:spcBef>
              <a:spcAft>
                <a:spcPts val="0"/>
              </a:spcAft>
              <a:buClr>
                <a:srgbClr val="808080"/>
              </a:buClr>
              <a:buSzPts val="1800"/>
              <a:buChar char="–"/>
              <a:defRPr/>
            </a:lvl4pPr>
            <a:lvl5pPr marL="2286000" lvl="4" indent="-342900" algn="l">
              <a:lnSpc>
                <a:spcPct val="100000"/>
              </a:lnSpc>
              <a:spcBef>
                <a:spcPts val="700"/>
              </a:spcBef>
              <a:spcAft>
                <a:spcPts val="0"/>
              </a:spcAft>
              <a:buClr>
                <a:srgbClr val="808080"/>
              </a:buClr>
              <a:buSzPts val="1800"/>
              <a:buChar char="»"/>
              <a:defRPr/>
            </a:lvl5pPr>
            <a:lvl6pPr marL="2743200" lvl="5" indent="-342900" algn="l">
              <a:lnSpc>
                <a:spcPct val="100000"/>
              </a:lnSpc>
              <a:spcBef>
                <a:spcPts val="700"/>
              </a:spcBef>
              <a:spcAft>
                <a:spcPts val="0"/>
              </a:spcAft>
              <a:buClr>
                <a:srgbClr val="808080"/>
              </a:buClr>
              <a:buSzPts val="1800"/>
              <a:buChar char="•"/>
              <a:defRPr/>
            </a:lvl6pPr>
            <a:lvl7pPr marL="3200400" lvl="6" indent="-342900" algn="l">
              <a:lnSpc>
                <a:spcPct val="100000"/>
              </a:lnSpc>
              <a:spcBef>
                <a:spcPts val="700"/>
              </a:spcBef>
              <a:spcAft>
                <a:spcPts val="0"/>
              </a:spcAft>
              <a:buClr>
                <a:srgbClr val="808080"/>
              </a:buClr>
              <a:buSzPts val="1800"/>
              <a:buChar char="•"/>
              <a:defRPr/>
            </a:lvl7pPr>
            <a:lvl8pPr marL="3657600" lvl="7" indent="-342900" algn="l">
              <a:lnSpc>
                <a:spcPct val="100000"/>
              </a:lnSpc>
              <a:spcBef>
                <a:spcPts val="700"/>
              </a:spcBef>
              <a:spcAft>
                <a:spcPts val="0"/>
              </a:spcAft>
              <a:buClr>
                <a:srgbClr val="808080"/>
              </a:buClr>
              <a:buSzPts val="1800"/>
              <a:buChar char="•"/>
              <a:defRPr/>
            </a:lvl8pPr>
            <a:lvl9pPr marL="4114800" lvl="8" indent="-342900" algn="l">
              <a:lnSpc>
                <a:spcPct val="100000"/>
              </a:lnSpc>
              <a:spcBef>
                <a:spcPts val="700"/>
              </a:spcBef>
              <a:spcAft>
                <a:spcPts val="0"/>
              </a:spcAft>
              <a:buClr>
                <a:srgbClr val="808080"/>
              </a:buClr>
              <a:buSzPts val="1800"/>
              <a:buChar char="•"/>
              <a:defRPr/>
            </a:lvl9pPr>
          </a:lstStyle>
          <a:p>
            <a:endParaRPr/>
          </a:p>
        </p:txBody>
      </p:sp>
      <p:sp>
        <p:nvSpPr>
          <p:cNvPr id="33" name="Google Shape;33;p50"/>
          <p:cNvSpPr txBox="1">
            <a:spLocks noGrp="1"/>
          </p:cNvSpPr>
          <p:nvPr>
            <p:ph type="sldNum" idx="12"/>
          </p:nvPr>
        </p:nvSpPr>
        <p:spPr>
          <a:xfrm>
            <a:off x="8737600" y="6400800"/>
            <a:ext cx="2844800" cy="276225"/>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375344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41"/>
        <p:cNvGrpSpPr/>
        <p:nvPr/>
      </p:nvGrpSpPr>
      <p:grpSpPr>
        <a:xfrm>
          <a:off x="0" y="0"/>
          <a:ext cx="0" cy="0"/>
          <a:chOff x="0" y="0"/>
          <a:chExt cx="0" cy="0"/>
        </a:xfrm>
      </p:grpSpPr>
      <p:sp>
        <p:nvSpPr>
          <p:cNvPr id="42" name="Google Shape;42;p53"/>
          <p:cNvSpPr>
            <a:spLocks noGrp="1"/>
          </p:cNvSpPr>
          <p:nvPr>
            <p:ph type="pic" idx="2"/>
          </p:nvPr>
        </p:nvSpPr>
        <p:spPr>
          <a:xfrm>
            <a:off x="695325" y="1449388"/>
            <a:ext cx="10620375" cy="3959225"/>
          </a:xfrm>
          <a:prstGeom prst="rect">
            <a:avLst/>
          </a:prstGeom>
          <a:noFill/>
          <a:ln>
            <a:noFill/>
          </a:ln>
        </p:spPr>
      </p:sp>
      <p:sp>
        <p:nvSpPr>
          <p:cNvPr id="43" name="Google Shape;43;p53"/>
          <p:cNvSpPr txBox="1">
            <a:spLocks noGrp="1"/>
          </p:cNvSpPr>
          <p:nvPr>
            <p:ph type="title"/>
          </p:nvPr>
        </p:nvSpPr>
        <p:spPr>
          <a:xfrm>
            <a:off x="142875" y="71438"/>
            <a:ext cx="8353425" cy="1125537"/>
          </a:xfrm>
          <a:prstGeom prst="rect">
            <a:avLst/>
          </a:prstGeom>
          <a:noFill/>
          <a:ln>
            <a:noFill/>
          </a:ln>
        </p:spPr>
        <p:txBody>
          <a:bodyPr spcFirstLastPara="1" wrap="square" lIns="45700" tIns="45700" rIns="45700"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53"/>
          <p:cNvSpPr txBox="1">
            <a:spLocks noGrp="1"/>
          </p:cNvSpPr>
          <p:nvPr>
            <p:ph type="body" idx="1"/>
          </p:nvPr>
        </p:nvSpPr>
        <p:spPr>
          <a:xfrm>
            <a:off x="2540650" y="5589588"/>
            <a:ext cx="7245350" cy="719137"/>
          </a:xfrm>
          <a:prstGeom prst="rect">
            <a:avLst/>
          </a:prstGeom>
          <a:noFill/>
          <a:ln>
            <a:noFill/>
          </a:ln>
        </p:spPr>
        <p:txBody>
          <a:bodyPr spcFirstLastPara="1" wrap="square" lIns="45700" tIns="45700" rIns="45700" bIns="45700" anchor="t" anchorCtr="0">
            <a:noAutofit/>
          </a:bodyPr>
          <a:lstStyle>
            <a:lvl1pPr marL="457200" lvl="0" indent="-228600" algn="l">
              <a:lnSpc>
                <a:spcPct val="100000"/>
              </a:lnSpc>
              <a:spcBef>
                <a:spcPts val="700"/>
              </a:spcBef>
              <a:spcAft>
                <a:spcPts val="0"/>
              </a:spcAft>
              <a:buClr>
                <a:srgbClr val="808080"/>
              </a:buClr>
              <a:buSzPts val="2400"/>
              <a:buNone/>
              <a:defRPr/>
            </a:lvl1pPr>
            <a:lvl2pPr marL="914400" lvl="1" indent="-342900" algn="l">
              <a:lnSpc>
                <a:spcPct val="100000"/>
              </a:lnSpc>
              <a:spcBef>
                <a:spcPts val="700"/>
              </a:spcBef>
              <a:spcAft>
                <a:spcPts val="0"/>
              </a:spcAft>
              <a:buClr>
                <a:srgbClr val="808080"/>
              </a:buClr>
              <a:buSzPts val="1800"/>
              <a:buChar char="–"/>
              <a:defRPr/>
            </a:lvl2pPr>
            <a:lvl3pPr marL="1371600" lvl="2" indent="-342900" algn="l">
              <a:lnSpc>
                <a:spcPct val="100000"/>
              </a:lnSpc>
              <a:spcBef>
                <a:spcPts val="700"/>
              </a:spcBef>
              <a:spcAft>
                <a:spcPts val="0"/>
              </a:spcAft>
              <a:buClr>
                <a:srgbClr val="808080"/>
              </a:buClr>
              <a:buSzPts val="1800"/>
              <a:buChar char="•"/>
              <a:defRPr/>
            </a:lvl3pPr>
            <a:lvl4pPr marL="1828800" lvl="3" indent="-342900" algn="l">
              <a:lnSpc>
                <a:spcPct val="100000"/>
              </a:lnSpc>
              <a:spcBef>
                <a:spcPts val="700"/>
              </a:spcBef>
              <a:spcAft>
                <a:spcPts val="0"/>
              </a:spcAft>
              <a:buClr>
                <a:srgbClr val="808080"/>
              </a:buClr>
              <a:buSzPts val="1800"/>
              <a:buChar char="–"/>
              <a:defRPr/>
            </a:lvl4pPr>
            <a:lvl5pPr marL="2286000" lvl="4" indent="-342900" algn="l">
              <a:lnSpc>
                <a:spcPct val="100000"/>
              </a:lnSpc>
              <a:spcBef>
                <a:spcPts val="700"/>
              </a:spcBef>
              <a:spcAft>
                <a:spcPts val="0"/>
              </a:spcAft>
              <a:buClr>
                <a:srgbClr val="808080"/>
              </a:buClr>
              <a:buSzPts val="1800"/>
              <a:buChar char="»"/>
              <a:defRPr/>
            </a:lvl5pPr>
            <a:lvl6pPr marL="2743200" lvl="5" indent="-342900" algn="l">
              <a:lnSpc>
                <a:spcPct val="100000"/>
              </a:lnSpc>
              <a:spcBef>
                <a:spcPts val="700"/>
              </a:spcBef>
              <a:spcAft>
                <a:spcPts val="0"/>
              </a:spcAft>
              <a:buClr>
                <a:srgbClr val="808080"/>
              </a:buClr>
              <a:buSzPts val="1800"/>
              <a:buChar char="•"/>
              <a:defRPr/>
            </a:lvl6pPr>
            <a:lvl7pPr marL="3200400" lvl="6" indent="-342900" algn="l">
              <a:lnSpc>
                <a:spcPct val="100000"/>
              </a:lnSpc>
              <a:spcBef>
                <a:spcPts val="700"/>
              </a:spcBef>
              <a:spcAft>
                <a:spcPts val="0"/>
              </a:spcAft>
              <a:buClr>
                <a:srgbClr val="808080"/>
              </a:buClr>
              <a:buSzPts val="1800"/>
              <a:buChar char="•"/>
              <a:defRPr/>
            </a:lvl7pPr>
            <a:lvl8pPr marL="3657600" lvl="7" indent="-342900" algn="l">
              <a:lnSpc>
                <a:spcPct val="100000"/>
              </a:lnSpc>
              <a:spcBef>
                <a:spcPts val="700"/>
              </a:spcBef>
              <a:spcAft>
                <a:spcPts val="0"/>
              </a:spcAft>
              <a:buClr>
                <a:srgbClr val="808080"/>
              </a:buClr>
              <a:buSzPts val="1800"/>
              <a:buChar char="•"/>
              <a:defRPr/>
            </a:lvl8pPr>
            <a:lvl9pPr marL="4114800" lvl="8" indent="-342900" algn="l">
              <a:lnSpc>
                <a:spcPct val="100000"/>
              </a:lnSpc>
              <a:spcBef>
                <a:spcPts val="700"/>
              </a:spcBef>
              <a:spcAft>
                <a:spcPts val="0"/>
              </a:spcAft>
              <a:buClr>
                <a:srgbClr val="808080"/>
              </a:buClr>
              <a:buSzPts val="1800"/>
              <a:buChar char="•"/>
              <a:defRPr/>
            </a:lvl9pPr>
          </a:lstStyle>
          <a:p>
            <a:endParaRPr/>
          </a:p>
        </p:txBody>
      </p:sp>
      <p:sp>
        <p:nvSpPr>
          <p:cNvPr id="45" name="Google Shape;45;p53"/>
          <p:cNvSpPr txBox="1">
            <a:spLocks noGrp="1"/>
          </p:cNvSpPr>
          <p:nvPr>
            <p:ph type="sldNum" idx="12"/>
          </p:nvPr>
        </p:nvSpPr>
        <p:spPr>
          <a:xfrm>
            <a:off x="8737600" y="6400800"/>
            <a:ext cx="2844800" cy="276225"/>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19991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4"/>
        <p:cNvGrpSpPr/>
        <p:nvPr/>
      </p:nvGrpSpPr>
      <p:grpSpPr>
        <a:xfrm>
          <a:off x="0" y="0"/>
          <a:ext cx="0" cy="0"/>
          <a:chOff x="0" y="0"/>
          <a:chExt cx="0" cy="0"/>
        </a:xfrm>
      </p:grpSpPr>
      <p:sp>
        <p:nvSpPr>
          <p:cNvPr id="35" name="Google Shape;35;p51"/>
          <p:cNvSpPr txBox="1">
            <a:spLocks noGrp="1"/>
          </p:cNvSpPr>
          <p:nvPr>
            <p:ph type="title"/>
          </p:nvPr>
        </p:nvSpPr>
        <p:spPr>
          <a:xfrm>
            <a:off x="142875" y="71438"/>
            <a:ext cx="8353425" cy="1125537"/>
          </a:xfrm>
          <a:prstGeom prst="rect">
            <a:avLst/>
          </a:prstGeom>
          <a:noFill/>
          <a:ln>
            <a:noFill/>
          </a:ln>
        </p:spPr>
        <p:txBody>
          <a:bodyPr spcFirstLastPara="1" wrap="square" lIns="45700" tIns="45700" rIns="45700"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1"/>
          <p:cNvSpPr txBox="1">
            <a:spLocks noGrp="1"/>
          </p:cNvSpPr>
          <p:nvPr>
            <p:ph type="sldNum" idx="12"/>
          </p:nvPr>
        </p:nvSpPr>
        <p:spPr>
          <a:xfrm>
            <a:off x="8737600" y="6400800"/>
            <a:ext cx="2844800" cy="276225"/>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118493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7"/>
        <p:cNvGrpSpPr/>
        <p:nvPr/>
      </p:nvGrpSpPr>
      <p:grpSpPr>
        <a:xfrm>
          <a:off x="0" y="0"/>
          <a:ext cx="0" cy="0"/>
          <a:chOff x="0" y="0"/>
          <a:chExt cx="0" cy="0"/>
        </a:xfrm>
      </p:grpSpPr>
      <p:sp>
        <p:nvSpPr>
          <p:cNvPr id="18" name="Google Shape;18;p47"/>
          <p:cNvSpPr txBox="1">
            <a:spLocks noGrp="1"/>
          </p:cNvSpPr>
          <p:nvPr>
            <p:ph type="body" idx="1"/>
          </p:nvPr>
        </p:nvSpPr>
        <p:spPr>
          <a:xfrm>
            <a:off x="651000" y="1494000"/>
            <a:ext cx="10931400" cy="4802400"/>
          </a:xfrm>
          <a:prstGeom prst="rect">
            <a:avLst/>
          </a:prstGeom>
          <a:noFill/>
          <a:ln>
            <a:noFill/>
          </a:ln>
        </p:spPr>
        <p:txBody>
          <a:bodyPr spcFirstLastPara="1" wrap="square" lIns="45700" tIns="45700" rIns="45700" bIns="45700" anchor="t" anchorCtr="0">
            <a:normAutofit/>
          </a:bodyPr>
          <a:lstStyle>
            <a:lvl1pPr marL="457200" lvl="0" indent="-381000" algn="l">
              <a:lnSpc>
                <a:spcPct val="100000"/>
              </a:lnSpc>
              <a:spcBef>
                <a:spcPts val="700"/>
              </a:spcBef>
              <a:spcAft>
                <a:spcPts val="0"/>
              </a:spcAft>
              <a:buClr>
                <a:srgbClr val="808080"/>
              </a:buClr>
              <a:buSzPts val="2400"/>
              <a:buChar char="•"/>
              <a:defRPr sz="2400"/>
            </a:lvl1pPr>
            <a:lvl2pPr marL="914400" lvl="1" indent="-381000" algn="l">
              <a:lnSpc>
                <a:spcPct val="100000"/>
              </a:lnSpc>
              <a:spcBef>
                <a:spcPts val="700"/>
              </a:spcBef>
              <a:spcAft>
                <a:spcPts val="0"/>
              </a:spcAft>
              <a:buClr>
                <a:srgbClr val="808080"/>
              </a:buClr>
              <a:buSzPts val="2400"/>
              <a:buChar char="–"/>
              <a:defRPr sz="2400"/>
            </a:lvl2pPr>
            <a:lvl3pPr marL="1371600" lvl="2" indent="-381000" algn="l">
              <a:lnSpc>
                <a:spcPct val="100000"/>
              </a:lnSpc>
              <a:spcBef>
                <a:spcPts val="700"/>
              </a:spcBef>
              <a:spcAft>
                <a:spcPts val="0"/>
              </a:spcAft>
              <a:buClr>
                <a:srgbClr val="808080"/>
              </a:buClr>
              <a:buSzPts val="2400"/>
              <a:buChar char="•"/>
              <a:defRPr sz="2400"/>
            </a:lvl3pPr>
            <a:lvl4pPr marL="1828800" lvl="3" indent="-381000" algn="l">
              <a:lnSpc>
                <a:spcPct val="100000"/>
              </a:lnSpc>
              <a:spcBef>
                <a:spcPts val="700"/>
              </a:spcBef>
              <a:spcAft>
                <a:spcPts val="0"/>
              </a:spcAft>
              <a:buClr>
                <a:srgbClr val="808080"/>
              </a:buClr>
              <a:buSzPts val="2400"/>
              <a:buChar char="–"/>
              <a:defRPr sz="2400"/>
            </a:lvl4pPr>
            <a:lvl5pPr marL="2286000" lvl="4" indent="-381000" algn="l">
              <a:lnSpc>
                <a:spcPct val="100000"/>
              </a:lnSpc>
              <a:spcBef>
                <a:spcPts val="700"/>
              </a:spcBef>
              <a:spcAft>
                <a:spcPts val="0"/>
              </a:spcAft>
              <a:buClr>
                <a:srgbClr val="808080"/>
              </a:buClr>
              <a:buSzPts val="2400"/>
              <a:buChar char="»"/>
              <a:defRPr sz="2400"/>
            </a:lvl5pPr>
            <a:lvl6pPr marL="2743200" lvl="5" indent="-342900" algn="l">
              <a:lnSpc>
                <a:spcPct val="100000"/>
              </a:lnSpc>
              <a:spcBef>
                <a:spcPts val="700"/>
              </a:spcBef>
              <a:spcAft>
                <a:spcPts val="0"/>
              </a:spcAft>
              <a:buClr>
                <a:srgbClr val="808080"/>
              </a:buClr>
              <a:buSzPts val="1800"/>
              <a:buChar char="•"/>
              <a:defRPr/>
            </a:lvl6pPr>
            <a:lvl7pPr marL="3200400" lvl="6" indent="-342900" algn="l">
              <a:lnSpc>
                <a:spcPct val="100000"/>
              </a:lnSpc>
              <a:spcBef>
                <a:spcPts val="700"/>
              </a:spcBef>
              <a:spcAft>
                <a:spcPts val="0"/>
              </a:spcAft>
              <a:buClr>
                <a:srgbClr val="808080"/>
              </a:buClr>
              <a:buSzPts val="1800"/>
              <a:buChar char="•"/>
              <a:defRPr/>
            </a:lvl7pPr>
            <a:lvl8pPr marL="3657600" lvl="7" indent="-342900" algn="l">
              <a:lnSpc>
                <a:spcPct val="100000"/>
              </a:lnSpc>
              <a:spcBef>
                <a:spcPts val="700"/>
              </a:spcBef>
              <a:spcAft>
                <a:spcPts val="0"/>
              </a:spcAft>
              <a:buClr>
                <a:srgbClr val="808080"/>
              </a:buClr>
              <a:buSzPts val="1800"/>
              <a:buChar char="•"/>
              <a:defRPr/>
            </a:lvl8pPr>
            <a:lvl9pPr marL="4114800" lvl="8" indent="-342900" algn="l">
              <a:lnSpc>
                <a:spcPct val="100000"/>
              </a:lnSpc>
              <a:spcBef>
                <a:spcPts val="700"/>
              </a:spcBef>
              <a:spcAft>
                <a:spcPts val="0"/>
              </a:spcAft>
              <a:buClr>
                <a:srgbClr val="808080"/>
              </a:buClr>
              <a:buSzPts val="1800"/>
              <a:buChar char="•"/>
              <a:defRPr/>
            </a:lvl9pPr>
          </a:lstStyle>
          <a:p>
            <a:endParaRPr/>
          </a:p>
        </p:txBody>
      </p:sp>
      <p:sp>
        <p:nvSpPr>
          <p:cNvPr id="19" name="Google Shape;19;p47"/>
          <p:cNvSpPr txBox="1">
            <a:spLocks noGrp="1"/>
          </p:cNvSpPr>
          <p:nvPr>
            <p:ph type="title"/>
          </p:nvPr>
        </p:nvSpPr>
        <p:spPr>
          <a:xfrm>
            <a:off x="142875" y="71438"/>
            <a:ext cx="8353425" cy="1125537"/>
          </a:xfrm>
          <a:prstGeom prst="rect">
            <a:avLst/>
          </a:prstGeom>
          <a:noFill/>
          <a:ln>
            <a:noFill/>
          </a:ln>
        </p:spPr>
        <p:txBody>
          <a:bodyPr spcFirstLastPara="1" wrap="square" lIns="45700" tIns="45700" rIns="45700"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47"/>
          <p:cNvSpPr txBox="1">
            <a:spLocks noGrp="1"/>
          </p:cNvSpPr>
          <p:nvPr>
            <p:ph type="sldNum" idx="12"/>
          </p:nvPr>
        </p:nvSpPr>
        <p:spPr>
          <a:xfrm>
            <a:off x="8737600" y="6400800"/>
            <a:ext cx="2844800" cy="276225"/>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33855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CC8396-24DF-4D4A-ABBD-DB21F74CA9DB}"/>
              </a:ext>
            </a:extLst>
          </p:cNvPr>
          <p:cNvSpPr/>
          <p:nvPr userDrawn="1"/>
        </p:nvSpPr>
        <p:spPr>
          <a:xfrm>
            <a:off x="527051" y="2423037"/>
            <a:ext cx="4092640" cy="9403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r>
              <a:rPr kumimoji="0" lang="en-US" sz="6600" b="0" i="0" u="none" strike="noStrike" kern="1200" cap="none" spc="0" normalizeH="0" baseline="0" noProof="0" dirty="0">
                <a:ln>
                  <a:noFill/>
                </a:ln>
                <a:solidFill>
                  <a:schemeClr val="accent1"/>
                </a:solidFill>
                <a:effectLst/>
                <a:uLnTx/>
                <a:uFillTx/>
                <a:latin typeface="+mn-lt"/>
                <a:ea typeface="+mj-ea"/>
                <a:cs typeface="+mj-cs"/>
              </a:rPr>
              <a:t>Thank you</a:t>
            </a:r>
            <a:endParaRPr lang="en-GB" sz="6600" dirty="0">
              <a:solidFill>
                <a:schemeClr val="accent1"/>
              </a:solidFill>
            </a:endParaRPr>
          </a:p>
        </p:txBody>
      </p:sp>
      <p:sp>
        <p:nvSpPr>
          <p:cNvPr id="6" name="Picture Placeholder 2">
            <a:extLst>
              <a:ext uri="{FF2B5EF4-FFF2-40B4-BE49-F238E27FC236}">
                <a16:creationId xmlns:a16="http://schemas.microsoft.com/office/drawing/2014/main" id="{1FA8B541-9BFD-45D6-A78F-ABFDF22F045C}"/>
              </a:ext>
            </a:extLst>
          </p:cNvPr>
          <p:cNvSpPr>
            <a:spLocks noGrp="1"/>
          </p:cNvSpPr>
          <p:nvPr>
            <p:ph type="pic" sz="quarter" idx="14" hasCustomPrompt="1"/>
          </p:nvPr>
        </p:nvSpPr>
        <p:spPr>
          <a:xfrm>
            <a:off x="527054" y="5662246"/>
            <a:ext cx="1974751" cy="663942"/>
          </a:xfrm>
          <a:prstGeom prst="rect">
            <a:avLst/>
          </a:prstGeom>
        </p:spPr>
        <p:txBody>
          <a:bodyPr>
            <a:normAutofit/>
          </a:bodyPr>
          <a:lstStyle>
            <a:lvl1pPr marL="0" marR="0" indent="0" algn="l" defTabSz="914171" rtl="0" eaLnBrk="1" fontAlgn="auto" latinLnBrk="0" hangingPunct="1">
              <a:lnSpc>
                <a:spcPct val="90000"/>
              </a:lnSpc>
              <a:spcBef>
                <a:spcPts val="0"/>
              </a:spcBef>
              <a:spcAft>
                <a:spcPts val="1600"/>
              </a:spcAft>
              <a:buClr>
                <a:schemeClr val="accent1"/>
              </a:buClr>
              <a:buSzTx/>
              <a:buFont typeface="Arial" panose="020B0604020202020204" pitchFamily="34" charset="0"/>
              <a:buChar char="​"/>
              <a:tabLst/>
              <a:defRPr sz="800">
                <a:solidFill>
                  <a:srgbClr val="222C57"/>
                </a:solidFill>
              </a:defRPr>
            </a:lvl1pPr>
          </a:lstStyle>
          <a:p>
            <a:pPr marL="0" marR="0" lvl="0" indent="0" algn="l" defTabSz="914171" rtl="0" eaLnBrk="1" fontAlgn="auto" latinLnBrk="0" hangingPunct="1">
              <a:lnSpc>
                <a:spcPct val="90000"/>
              </a:lnSpc>
              <a:spcBef>
                <a:spcPts val="0"/>
              </a:spcBef>
              <a:spcAft>
                <a:spcPts val="1600"/>
              </a:spcAft>
              <a:buClr>
                <a:schemeClr val="accent1"/>
              </a:buClr>
              <a:buSzTx/>
              <a:buFont typeface="Arial" panose="020B0604020202020204" pitchFamily="34" charset="0"/>
              <a:buChar char="​"/>
              <a:tabLst/>
              <a:defRPr/>
            </a:pPr>
            <a:r>
              <a:rPr lang="en-US" dirty="0"/>
              <a:t>Insert logo here</a:t>
            </a:r>
          </a:p>
          <a:p>
            <a:endParaRPr lang="en-GB" dirty="0"/>
          </a:p>
        </p:txBody>
      </p:sp>
      <p:sp>
        <p:nvSpPr>
          <p:cNvPr id="7" name="Picture Placeholder 2">
            <a:extLst>
              <a:ext uri="{FF2B5EF4-FFF2-40B4-BE49-F238E27FC236}">
                <a16:creationId xmlns:a16="http://schemas.microsoft.com/office/drawing/2014/main" id="{84CA041A-847E-4F87-8ED5-A2EC3A579C1D}"/>
              </a:ext>
            </a:extLst>
          </p:cNvPr>
          <p:cNvSpPr>
            <a:spLocks noGrp="1"/>
          </p:cNvSpPr>
          <p:nvPr>
            <p:ph type="pic" sz="quarter" idx="15" hasCustomPrompt="1"/>
          </p:nvPr>
        </p:nvSpPr>
        <p:spPr>
          <a:xfrm>
            <a:off x="2809406" y="5662246"/>
            <a:ext cx="1974751" cy="663942"/>
          </a:xfrm>
          <a:prstGeom prst="rect">
            <a:avLst/>
          </a:prstGeom>
        </p:spPr>
        <p:txBody>
          <a:bodyPr>
            <a:normAutofit/>
          </a:bodyPr>
          <a:lstStyle>
            <a:lvl1pPr marL="0" marR="0" indent="0" algn="l" defTabSz="914171" rtl="0" eaLnBrk="1" fontAlgn="auto" latinLnBrk="0" hangingPunct="1">
              <a:lnSpc>
                <a:spcPct val="90000"/>
              </a:lnSpc>
              <a:spcBef>
                <a:spcPts val="0"/>
              </a:spcBef>
              <a:spcAft>
                <a:spcPts val="1600"/>
              </a:spcAft>
              <a:buClr>
                <a:schemeClr val="accent1"/>
              </a:buClr>
              <a:buSzTx/>
              <a:buFont typeface="Arial" panose="020B0604020202020204" pitchFamily="34" charset="0"/>
              <a:buChar char="​"/>
              <a:tabLst/>
              <a:defRPr lang="en-US" sz="800" kern="1200" dirty="0">
                <a:solidFill>
                  <a:srgbClr val="222C57"/>
                </a:solidFill>
                <a:latin typeface="+mn-lt"/>
                <a:ea typeface="+mn-ea"/>
                <a:cs typeface="+mn-cs"/>
              </a:defRPr>
            </a:lvl1pPr>
          </a:lstStyle>
          <a:p>
            <a:pPr marL="0" marR="0" lvl="0" indent="0" algn="l" defTabSz="914171" rtl="0" eaLnBrk="1" fontAlgn="auto" latinLnBrk="0" hangingPunct="1">
              <a:lnSpc>
                <a:spcPct val="90000"/>
              </a:lnSpc>
              <a:spcBef>
                <a:spcPts val="0"/>
              </a:spcBef>
              <a:spcAft>
                <a:spcPts val="1600"/>
              </a:spcAft>
              <a:buClr>
                <a:schemeClr val="accent1"/>
              </a:buClr>
              <a:buSzTx/>
              <a:buFont typeface="Arial" panose="020B0604020202020204" pitchFamily="34" charset="0"/>
              <a:buChar char="​"/>
              <a:tabLst/>
              <a:defRPr/>
            </a:pPr>
            <a:r>
              <a:rPr lang="en-US" dirty="0"/>
              <a:t>Insert logo here</a:t>
            </a:r>
          </a:p>
          <a:p>
            <a:endParaRPr lang="en-GB" dirty="0"/>
          </a:p>
        </p:txBody>
      </p:sp>
      <p:sp>
        <p:nvSpPr>
          <p:cNvPr id="8" name="Picture Placeholder 2">
            <a:extLst>
              <a:ext uri="{FF2B5EF4-FFF2-40B4-BE49-F238E27FC236}">
                <a16:creationId xmlns:a16="http://schemas.microsoft.com/office/drawing/2014/main" id="{8D8FF119-E40A-4507-B9B9-EC1EA2E0E01A}"/>
              </a:ext>
            </a:extLst>
          </p:cNvPr>
          <p:cNvSpPr>
            <a:spLocks noGrp="1"/>
          </p:cNvSpPr>
          <p:nvPr>
            <p:ph type="pic" sz="quarter" idx="16" hasCustomPrompt="1"/>
          </p:nvPr>
        </p:nvSpPr>
        <p:spPr>
          <a:xfrm>
            <a:off x="5108623" y="5662246"/>
            <a:ext cx="1974751" cy="663942"/>
          </a:xfrm>
          <a:prstGeom prst="rect">
            <a:avLst/>
          </a:prstGeom>
        </p:spPr>
        <p:txBody>
          <a:bodyPr>
            <a:normAutofit/>
          </a:bodyPr>
          <a:lstStyle>
            <a:lvl1pPr marL="0" marR="0" indent="0" algn="l" defTabSz="914171" rtl="0" eaLnBrk="1" fontAlgn="auto" latinLnBrk="0" hangingPunct="1">
              <a:lnSpc>
                <a:spcPct val="90000"/>
              </a:lnSpc>
              <a:spcBef>
                <a:spcPts val="0"/>
              </a:spcBef>
              <a:spcAft>
                <a:spcPts val="1600"/>
              </a:spcAft>
              <a:buClr>
                <a:schemeClr val="accent1"/>
              </a:buClr>
              <a:buSzTx/>
              <a:buFont typeface="Arial" panose="020B0604020202020204" pitchFamily="34" charset="0"/>
              <a:buChar char="​"/>
              <a:tabLst/>
              <a:defRPr lang="en-US" sz="800" kern="1200" dirty="0">
                <a:solidFill>
                  <a:srgbClr val="222C57"/>
                </a:solidFill>
                <a:latin typeface="+mn-lt"/>
                <a:ea typeface="+mn-ea"/>
                <a:cs typeface="+mn-cs"/>
              </a:defRPr>
            </a:lvl1pPr>
          </a:lstStyle>
          <a:p>
            <a:pPr marL="0" marR="0" lvl="0" indent="0" algn="l" defTabSz="914171" rtl="0" eaLnBrk="1" fontAlgn="auto" latinLnBrk="0" hangingPunct="1">
              <a:lnSpc>
                <a:spcPct val="90000"/>
              </a:lnSpc>
              <a:spcBef>
                <a:spcPts val="0"/>
              </a:spcBef>
              <a:spcAft>
                <a:spcPts val="1600"/>
              </a:spcAft>
              <a:buClr>
                <a:schemeClr val="accent1"/>
              </a:buClr>
              <a:buSzTx/>
              <a:buFont typeface="Arial" panose="020B0604020202020204" pitchFamily="34" charset="0"/>
              <a:buChar char="​"/>
              <a:tabLst/>
              <a:defRPr/>
            </a:pPr>
            <a:r>
              <a:rPr lang="en-US" dirty="0"/>
              <a:t>Insert logo here</a:t>
            </a:r>
          </a:p>
          <a:p>
            <a:endParaRPr lang="en-GB" dirty="0"/>
          </a:p>
        </p:txBody>
      </p:sp>
      <p:sp>
        <p:nvSpPr>
          <p:cNvPr id="9" name="Picture Placeholder 2">
            <a:extLst>
              <a:ext uri="{FF2B5EF4-FFF2-40B4-BE49-F238E27FC236}">
                <a16:creationId xmlns:a16="http://schemas.microsoft.com/office/drawing/2014/main" id="{6D1242FE-4DD9-461F-B8FC-9E1D03B3E2C0}"/>
              </a:ext>
            </a:extLst>
          </p:cNvPr>
          <p:cNvSpPr>
            <a:spLocks noGrp="1"/>
          </p:cNvSpPr>
          <p:nvPr>
            <p:ph type="pic" sz="quarter" idx="17" hasCustomPrompt="1"/>
          </p:nvPr>
        </p:nvSpPr>
        <p:spPr>
          <a:xfrm>
            <a:off x="7387671" y="5662246"/>
            <a:ext cx="1974751" cy="663942"/>
          </a:xfrm>
          <a:prstGeom prst="rect">
            <a:avLst/>
          </a:prstGeom>
        </p:spPr>
        <p:txBody>
          <a:bodyPr>
            <a:normAutofit/>
          </a:bodyPr>
          <a:lstStyle>
            <a:lvl1pPr marL="0" marR="0" indent="0" algn="l" defTabSz="914171" rtl="0" eaLnBrk="1" fontAlgn="auto" latinLnBrk="0" hangingPunct="1">
              <a:lnSpc>
                <a:spcPct val="90000"/>
              </a:lnSpc>
              <a:spcBef>
                <a:spcPts val="0"/>
              </a:spcBef>
              <a:spcAft>
                <a:spcPts val="1600"/>
              </a:spcAft>
              <a:buClr>
                <a:schemeClr val="accent1"/>
              </a:buClr>
              <a:buSzTx/>
              <a:buFont typeface="Arial" panose="020B0604020202020204" pitchFamily="34" charset="0"/>
              <a:buChar char="​"/>
              <a:tabLst/>
              <a:defRPr lang="en-US" sz="800" kern="1200" dirty="0">
                <a:solidFill>
                  <a:srgbClr val="222C57"/>
                </a:solidFill>
                <a:latin typeface="+mn-lt"/>
                <a:ea typeface="+mn-ea"/>
                <a:cs typeface="+mn-cs"/>
              </a:defRPr>
            </a:lvl1pPr>
          </a:lstStyle>
          <a:p>
            <a:pPr marL="0" marR="0" lvl="0" indent="0" algn="l" defTabSz="914171" rtl="0" eaLnBrk="1" fontAlgn="auto" latinLnBrk="0" hangingPunct="1">
              <a:lnSpc>
                <a:spcPct val="90000"/>
              </a:lnSpc>
              <a:spcBef>
                <a:spcPts val="0"/>
              </a:spcBef>
              <a:spcAft>
                <a:spcPts val="1600"/>
              </a:spcAft>
              <a:buClr>
                <a:schemeClr val="accent1"/>
              </a:buClr>
              <a:buSzTx/>
              <a:buFont typeface="Arial" panose="020B0604020202020204" pitchFamily="34" charset="0"/>
              <a:buChar char="​"/>
              <a:tabLst/>
              <a:defRPr/>
            </a:pPr>
            <a:r>
              <a:rPr lang="en-US" dirty="0"/>
              <a:t>Insert logo here</a:t>
            </a:r>
          </a:p>
          <a:p>
            <a:endParaRPr lang="en-GB" dirty="0"/>
          </a:p>
        </p:txBody>
      </p:sp>
      <p:sp>
        <p:nvSpPr>
          <p:cNvPr id="10" name="Picture Placeholder 2">
            <a:extLst>
              <a:ext uri="{FF2B5EF4-FFF2-40B4-BE49-F238E27FC236}">
                <a16:creationId xmlns:a16="http://schemas.microsoft.com/office/drawing/2014/main" id="{EEEB8387-2B20-4563-BC20-774568E04E48}"/>
              </a:ext>
            </a:extLst>
          </p:cNvPr>
          <p:cNvSpPr>
            <a:spLocks noGrp="1"/>
          </p:cNvSpPr>
          <p:nvPr>
            <p:ph type="pic" sz="quarter" idx="18" hasCustomPrompt="1"/>
          </p:nvPr>
        </p:nvSpPr>
        <p:spPr>
          <a:xfrm>
            <a:off x="9686887" y="5662246"/>
            <a:ext cx="1974751" cy="663942"/>
          </a:xfrm>
          <a:prstGeom prst="rect">
            <a:avLst/>
          </a:prstGeom>
        </p:spPr>
        <p:txBody>
          <a:bodyPr>
            <a:normAutofit/>
          </a:bodyPr>
          <a:lstStyle>
            <a:lvl1pPr marL="0" marR="0" indent="0" algn="l" defTabSz="914171" rtl="0" eaLnBrk="1" fontAlgn="auto" latinLnBrk="0" hangingPunct="1">
              <a:lnSpc>
                <a:spcPct val="90000"/>
              </a:lnSpc>
              <a:spcBef>
                <a:spcPts val="0"/>
              </a:spcBef>
              <a:spcAft>
                <a:spcPts val="1600"/>
              </a:spcAft>
              <a:buClr>
                <a:schemeClr val="accent1"/>
              </a:buClr>
              <a:buSzTx/>
              <a:buFont typeface="Arial" panose="020B0604020202020204" pitchFamily="34" charset="0"/>
              <a:buChar char="​"/>
              <a:tabLst/>
              <a:defRPr lang="en-US" sz="800" kern="1200" dirty="0">
                <a:solidFill>
                  <a:srgbClr val="222C57"/>
                </a:solidFill>
                <a:latin typeface="+mn-lt"/>
                <a:ea typeface="+mn-ea"/>
                <a:cs typeface="+mn-cs"/>
              </a:defRPr>
            </a:lvl1pPr>
          </a:lstStyle>
          <a:p>
            <a:pPr marL="0" marR="0" lvl="0" indent="0" algn="l" defTabSz="914171" rtl="0" eaLnBrk="1" fontAlgn="auto" latinLnBrk="0" hangingPunct="1">
              <a:lnSpc>
                <a:spcPct val="90000"/>
              </a:lnSpc>
              <a:spcBef>
                <a:spcPts val="0"/>
              </a:spcBef>
              <a:spcAft>
                <a:spcPts val="1600"/>
              </a:spcAft>
              <a:buClr>
                <a:schemeClr val="accent1"/>
              </a:buClr>
              <a:buSzTx/>
              <a:buFont typeface="Arial" panose="020B0604020202020204" pitchFamily="34" charset="0"/>
              <a:buChar char="​"/>
              <a:tabLst/>
              <a:defRPr/>
            </a:pPr>
            <a:r>
              <a:rPr lang="en-US" dirty="0"/>
              <a:t>Insert logo here</a:t>
            </a:r>
          </a:p>
          <a:p>
            <a:endParaRPr lang="en-GB" dirty="0"/>
          </a:p>
        </p:txBody>
      </p:sp>
    </p:spTree>
    <p:extLst>
      <p:ext uri="{BB962C8B-B14F-4D97-AF65-F5344CB8AC3E}">
        <p14:creationId xmlns:p14="http://schemas.microsoft.com/office/powerpoint/2010/main" val="128810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899A83-B846-415B-5B06-C8AFCAA349B1}"/>
              </a:ext>
            </a:extLst>
          </p:cNvPr>
          <p:cNvSpPr>
            <a:spLocks noGrp="1"/>
          </p:cNvSpPr>
          <p:nvPr>
            <p:ph type="dt" sz="half" idx="10"/>
          </p:nvPr>
        </p:nvSpPr>
        <p:spPr/>
        <p:txBody>
          <a:bodyPr/>
          <a:lstStyle/>
          <a:p>
            <a:fld id="{E5A7A91C-170E-4A51-9242-5BACA2ACC9D2}" type="datetimeFigureOut">
              <a:rPr lang="en-US" smtClean="0"/>
              <a:t>2/19/2024</a:t>
            </a:fld>
            <a:endParaRPr lang="en-US"/>
          </a:p>
        </p:txBody>
      </p:sp>
      <p:sp>
        <p:nvSpPr>
          <p:cNvPr id="3" name="Footer Placeholder 2">
            <a:extLst>
              <a:ext uri="{FF2B5EF4-FFF2-40B4-BE49-F238E27FC236}">
                <a16:creationId xmlns:a16="http://schemas.microsoft.com/office/drawing/2014/main" id="{7A08F9D3-2536-A16D-AB17-765B27C482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8F2E79-AD49-0199-3397-29308435F654}"/>
              </a:ext>
            </a:extLst>
          </p:cNvPr>
          <p:cNvSpPr>
            <a:spLocks noGrp="1"/>
          </p:cNvSpPr>
          <p:nvPr>
            <p:ph type="sldNum" sz="quarter" idx="12"/>
          </p:nvPr>
        </p:nvSpPr>
        <p:spPr/>
        <p:txBody>
          <a:bodyPr/>
          <a:lstStyle/>
          <a:p>
            <a:fld id="{EC323C5B-E230-4997-9510-CE4E98CD991A}" type="slidenum">
              <a:rPr lang="en-US" smtClean="0"/>
              <a:t>‹#›</a:t>
            </a:fld>
            <a:endParaRPr lang="en-US"/>
          </a:p>
        </p:txBody>
      </p:sp>
    </p:spTree>
    <p:extLst>
      <p:ext uri="{BB962C8B-B14F-4D97-AF65-F5344CB8AC3E}">
        <p14:creationId xmlns:p14="http://schemas.microsoft.com/office/powerpoint/2010/main" val="837087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8259C-C27B-C944-5DBC-CD55F00550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CF9BA8-3190-D9EC-8481-2D916C3EF9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FDF389-9E14-11E8-7281-39417F82FA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B46806-D9AA-49A0-7BAD-528F46AEC601}"/>
              </a:ext>
            </a:extLst>
          </p:cNvPr>
          <p:cNvSpPr>
            <a:spLocks noGrp="1"/>
          </p:cNvSpPr>
          <p:nvPr>
            <p:ph type="dt" sz="half" idx="10"/>
          </p:nvPr>
        </p:nvSpPr>
        <p:spPr/>
        <p:txBody>
          <a:bodyPr/>
          <a:lstStyle/>
          <a:p>
            <a:fld id="{E5A7A91C-170E-4A51-9242-5BACA2ACC9D2}" type="datetimeFigureOut">
              <a:rPr lang="en-US" smtClean="0"/>
              <a:t>2/19/2024</a:t>
            </a:fld>
            <a:endParaRPr lang="en-US"/>
          </a:p>
        </p:txBody>
      </p:sp>
      <p:sp>
        <p:nvSpPr>
          <p:cNvPr id="6" name="Footer Placeholder 5">
            <a:extLst>
              <a:ext uri="{FF2B5EF4-FFF2-40B4-BE49-F238E27FC236}">
                <a16:creationId xmlns:a16="http://schemas.microsoft.com/office/drawing/2014/main" id="{66B56BB2-0599-DD5D-7837-9C859E5339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6108F3-1507-187F-3D55-85E4438D424D}"/>
              </a:ext>
            </a:extLst>
          </p:cNvPr>
          <p:cNvSpPr>
            <a:spLocks noGrp="1"/>
          </p:cNvSpPr>
          <p:nvPr>
            <p:ph type="sldNum" sz="quarter" idx="12"/>
          </p:nvPr>
        </p:nvSpPr>
        <p:spPr/>
        <p:txBody>
          <a:bodyPr/>
          <a:lstStyle/>
          <a:p>
            <a:fld id="{EC323C5B-E230-4997-9510-CE4E98CD991A}" type="slidenum">
              <a:rPr lang="en-US" smtClean="0"/>
              <a:t>‹#›</a:t>
            </a:fld>
            <a:endParaRPr lang="en-US"/>
          </a:p>
        </p:txBody>
      </p:sp>
    </p:spTree>
    <p:extLst>
      <p:ext uri="{BB962C8B-B14F-4D97-AF65-F5344CB8AC3E}">
        <p14:creationId xmlns:p14="http://schemas.microsoft.com/office/powerpoint/2010/main" val="656222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FF73C-36F6-B3AD-9AA4-734A625B96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B42F46-8CD6-E24D-C63E-B814584A65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D917FD-2F38-EEB0-076B-A69CC64848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319CB8-B95B-E8B3-A68B-7552DA1786BF}"/>
              </a:ext>
            </a:extLst>
          </p:cNvPr>
          <p:cNvSpPr>
            <a:spLocks noGrp="1"/>
          </p:cNvSpPr>
          <p:nvPr>
            <p:ph type="dt" sz="half" idx="10"/>
          </p:nvPr>
        </p:nvSpPr>
        <p:spPr/>
        <p:txBody>
          <a:bodyPr/>
          <a:lstStyle/>
          <a:p>
            <a:fld id="{E5A7A91C-170E-4A51-9242-5BACA2ACC9D2}" type="datetimeFigureOut">
              <a:rPr lang="en-US" smtClean="0"/>
              <a:t>2/19/2024</a:t>
            </a:fld>
            <a:endParaRPr lang="en-US"/>
          </a:p>
        </p:txBody>
      </p:sp>
      <p:sp>
        <p:nvSpPr>
          <p:cNvPr id="6" name="Footer Placeholder 5">
            <a:extLst>
              <a:ext uri="{FF2B5EF4-FFF2-40B4-BE49-F238E27FC236}">
                <a16:creationId xmlns:a16="http://schemas.microsoft.com/office/drawing/2014/main" id="{82CE4428-3117-F07F-3D63-5BF16A68BA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CF2110-2CBF-892F-B293-EF264062F4AF}"/>
              </a:ext>
            </a:extLst>
          </p:cNvPr>
          <p:cNvSpPr>
            <a:spLocks noGrp="1"/>
          </p:cNvSpPr>
          <p:nvPr>
            <p:ph type="sldNum" sz="quarter" idx="12"/>
          </p:nvPr>
        </p:nvSpPr>
        <p:spPr/>
        <p:txBody>
          <a:bodyPr/>
          <a:lstStyle/>
          <a:p>
            <a:fld id="{EC323C5B-E230-4997-9510-CE4E98CD991A}" type="slidenum">
              <a:rPr lang="en-US" smtClean="0"/>
              <a:t>‹#›</a:t>
            </a:fld>
            <a:endParaRPr lang="en-US"/>
          </a:p>
        </p:txBody>
      </p:sp>
    </p:spTree>
    <p:extLst>
      <p:ext uri="{BB962C8B-B14F-4D97-AF65-F5344CB8AC3E}">
        <p14:creationId xmlns:p14="http://schemas.microsoft.com/office/powerpoint/2010/main" val="1730686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image" Target="../media/image2.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9" Type="http://schemas.openxmlformats.org/officeDocument/2006/relationships/theme" Target="../theme/theme3.xml"/><Relationship Id="rId21" Type="http://schemas.openxmlformats.org/officeDocument/2006/relationships/slideLayout" Target="../slideLayouts/slideLayout51.xml"/><Relationship Id="rId34" Type="http://schemas.openxmlformats.org/officeDocument/2006/relationships/slideLayout" Target="../slideLayouts/slideLayout64.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slideLayout" Target="../slideLayouts/slideLayout63.xml"/><Relationship Id="rId38" Type="http://schemas.openxmlformats.org/officeDocument/2006/relationships/slideLayout" Target="../slideLayouts/slideLayout68.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37" Type="http://schemas.openxmlformats.org/officeDocument/2006/relationships/slideLayout" Target="../slideLayouts/slideLayout67.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36" Type="http://schemas.openxmlformats.org/officeDocument/2006/relationships/slideLayout" Target="../slideLayouts/slideLayout66.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35" Type="http://schemas.openxmlformats.org/officeDocument/2006/relationships/slideLayout" Target="../slideLayouts/slideLayout65.xml"/><Relationship Id="rId8" Type="http://schemas.openxmlformats.org/officeDocument/2006/relationships/slideLayout" Target="../slideLayouts/slideLayout38.xml"/><Relationship Id="rId3"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128BD5-6C2E-8D0B-6A39-5CE82F3725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9CF5AA-7001-10CB-F598-FFE8FCC131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F64846-7E52-E660-65A7-83B7C99BBC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A7A91C-170E-4A51-9242-5BACA2ACC9D2}" type="datetimeFigureOut">
              <a:rPr lang="en-US" smtClean="0"/>
              <a:t>2/19/2024</a:t>
            </a:fld>
            <a:endParaRPr lang="en-US"/>
          </a:p>
        </p:txBody>
      </p:sp>
      <p:sp>
        <p:nvSpPr>
          <p:cNvPr id="5" name="Footer Placeholder 4">
            <a:extLst>
              <a:ext uri="{FF2B5EF4-FFF2-40B4-BE49-F238E27FC236}">
                <a16:creationId xmlns:a16="http://schemas.microsoft.com/office/drawing/2014/main" id="{FA80F32B-E1CF-D594-89B9-189B196988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9EA801-8694-8D7C-C50C-CDEC4F8B64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323C5B-E230-4997-9510-CE4E98CD991A}" type="slidenum">
              <a:rPr lang="en-US" smtClean="0"/>
              <a:t>‹#›</a:t>
            </a:fld>
            <a:endParaRPr lang="en-US"/>
          </a:p>
        </p:txBody>
      </p:sp>
    </p:spTree>
    <p:extLst>
      <p:ext uri="{BB962C8B-B14F-4D97-AF65-F5344CB8AC3E}">
        <p14:creationId xmlns:p14="http://schemas.microsoft.com/office/powerpoint/2010/main" val="30422511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2865C5-0B2B-43D8-BE4C-E98A191A094E}"/>
              </a:ext>
            </a:extLst>
          </p:cNvPr>
          <p:cNvSpPr>
            <a:spLocks noGrp="1"/>
          </p:cNvSpPr>
          <p:nvPr>
            <p:ph type="title"/>
          </p:nvPr>
        </p:nvSpPr>
        <p:spPr>
          <a:xfrm>
            <a:off x="526911" y="518218"/>
            <a:ext cx="11149151" cy="650806"/>
          </a:xfrm>
          <a:prstGeom prst="rect">
            <a:avLst/>
          </a:prstGeom>
        </p:spPr>
        <p:txBody>
          <a:bodyPr vert="horz" lIns="0" tIns="0" rIns="0" bIns="0" rtlCol="0" anchor="t">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BB92C85F-804D-4FD0-8932-FCF6E4B1DFDF}"/>
              </a:ext>
            </a:extLst>
          </p:cNvPr>
          <p:cNvSpPr>
            <a:spLocks noGrp="1"/>
          </p:cNvSpPr>
          <p:nvPr>
            <p:ph type="body" idx="1"/>
          </p:nvPr>
        </p:nvSpPr>
        <p:spPr>
          <a:xfrm>
            <a:off x="526911" y="1700214"/>
            <a:ext cx="11149151" cy="4645024"/>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Picture 8">
            <a:extLst>
              <a:ext uri="{FF2B5EF4-FFF2-40B4-BE49-F238E27FC236}">
                <a16:creationId xmlns:a16="http://schemas.microsoft.com/office/drawing/2014/main" id="{E53CA600-0263-45CD-A82E-9198CE44E3C6}"/>
              </a:ext>
            </a:extLst>
          </p:cNvPr>
          <p:cNvPicPr>
            <a:picLocks noChangeAspect="1"/>
          </p:cNvPicPr>
          <p:nvPr userDrawn="1"/>
        </p:nvPicPr>
        <p:blipFill rotWithShape="1">
          <a:blip r:embed="rId19" cstate="email">
            <a:extLst>
              <a:ext uri="{28A0092B-C50C-407E-A947-70E740481C1C}">
                <a14:useLocalDpi xmlns:a14="http://schemas.microsoft.com/office/drawing/2010/main"/>
              </a:ext>
            </a:extLst>
          </a:blip>
          <a:srcRect/>
          <a:stretch/>
        </p:blipFill>
        <p:spPr>
          <a:xfrm>
            <a:off x="-1" y="6740666"/>
            <a:ext cx="12192000" cy="117335"/>
          </a:xfrm>
          <a:prstGeom prst="rect">
            <a:avLst/>
          </a:prstGeom>
        </p:spPr>
      </p:pic>
    </p:spTree>
    <p:extLst>
      <p:ext uri="{BB962C8B-B14F-4D97-AF65-F5344CB8AC3E}">
        <p14:creationId xmlns:p14="http://schemas.microsoft.com/office/powerpoint/2010/main" val="190840407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Lst>
  <p:txStyles>
    <p:titleStyle>
      <a:lvl1pPr algn="l" defTabSz="914400" rtl="0" eaLnBrk="1" latinLnBrk="0" hangingPunct="1">
        <a:lnSpc>
          <a:spcPct val="90000"/>
        </a:lnSpc>
        <a:spcBef>
          <a:spcPct val="0"/>
        </a:spcBef>
        <a:buNone/>
        <a:defRPr sz="3000" kern="1200">
          <a:solidFill>
            <a:schemeClr val="accent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355">
          <p15:clr>
            <a:srgbClr val="F26B43"/>
          </p15:clr>
        </p15:guide>
        <p15:guide id="4" pos="325">
          <p15:clr>
            <a:srgbClr val="F26B43"/>
          </p15:clr>
        </p15:guide>
        <p15:guide id="5" orient="horz" pos="323">
          <p15:clr>
            <a:srgbClr val="F26B43"/>
          </p15:clr>
        </p15:guide>
        <p15:guide id="6" orient="horz" pos="1071">
          <p15:clr>
            <a:srgbClr val="F26B43"/>
          </p15:clr>
        </p15:guide>
        <p15:guide id="9" orient="horz" pos="3997">
          <p15:clr>
            <a:srgbClr val="F26B43"/>
          </p15:clr>
        </p15:guide>
        <p15:guide id="10" orient="horz" pos="73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19300" y="604011"/>
            <a:ext cx="11353399" cy="635000"/>
          </a:xfrm>
          <a:prstGeom prst="rect">
            <a:avLst/>
          </a:prstGeom>
        </p:spPr>
        <p:txBody>
          <a:bodyPr wrap="square" lIns="0" tIns="0" rIns="0" bIns="0">
            <a:spAutoFit/>
          </a:bodyPr>
          <a:lstStyle>
            <a:lvl1pPr>
              <a:defRPr sz="4000" b="1" i="0">
                <a:solidFill>
                  <a:srgbClr val="04043F"/>
                </a:solidFill>
                <a:latin typeface="Arial"/>
                <a:cs typeface="Arial"/>
              </a:defRPr>
            </a:lvl1pPr>
          </a:lstStyle>
          <a:p>
            <a:endParaRPr/>
          </a:p>
        </p:txBody>
      </p:sp>
      <p:sp>
        <p:nvSpPr>
          <p:cNvPr id="3" name="Holder 3"/>
          <p:cNvSpPr>
            <a:spLocks noGrp="1"/>
          </p:cNvSpPr>
          <p:nvPr>
            <p:ph type="body" idx="1"/>
          </p:nvPr>
        </p:nvSpPr>
        <p:spPr>
          <a:xfrm>
            <a:off x="454979" y="2591308"/>
            <a:ext cx="11282041"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64020" y="6460716"/>
            <a:ext cx="2635250" cy="139065"/>
          </a:xfrm>
          <a:prstGeom prst="rect">
            <a:avLst/>
          </a:prstGeom>
        </p:spPr>
        <p:txBody>
          <a:bodyPr wrap="square" lIns="0" tIns="0" rIns="0" bIns="0">
            <a:spAutoFit/>
          </a:bodyPr>
          <a:lstStyle>
            <a:lvl1pPr>
              <a:defRPr sz="800" b="0" i="0">
                <a:solidFill>
                  <a:srgbClr val="050540"/>
                </a:solidFill>
                <a:latin typeface="Arial"/>
                <a:cs typeface="Arial"/>
              </a:defRPr>
            </a:lvl1pPr>
          </a:lstStyle>
          <a:p>
            <a:pPr marL="12700">
              <a:lnSpc>
                <a:spcPct val="100000"/>
              </a:lnSpc>
              <a:spcBef>
                <a:spcPts val="25"/>
              </a:spcBef>
            </a:pPr>
            <a:r>
              <a:t>Change your</a:t>
            </a:r>
            <a:r>
              <a:rPr spc="-5"/>
              <a:t> </a:t>
            </a:r>
            <a:r>
              <a:t>presentation</a:t>
            </a:r>
            <a:r>
              <a:rPr spc="5"/>
              <a:t> </a:t>
            </a:r>
            <a:r>
              <a:rPr spc="-5"/>
              <a:t>title</a:t>
            </a:r>
            <a:r>
              <a:rPr spc="5"/>
              <a:t> </a:t>
            </a:r>
            <a:r>
              <a:rPr spc="-5"/>
              <a:t>in</a:t>
            </a:r>
            <a:r>
              <a:rPr spc="5"/>
              <a:t> </a:t>
            </a:r>
            <a:r>
              <a:t>Header</a:t>
            </a:r>
            <a:r>
              <a:rPr spc="-5"/>
              <a:t> </a:t>
            </a:r>
            <a:r>
              <a:t>&amp;</a:t>
            </a:r>
            <a:r>
              <a:rPr spc="5"/>
              <a:t> </a:t>
            </a:r>
            <a:r>
              <a:t>Footer</a:t>
            </a:r>
            <a:r>
              <a:rPr spc="-5"/>
              <a:t> </a:t>
            </a:r>
            <a:r>
              <a:t>section</a:t>
            </a:r>
          </a:p>
        </p:txBody>
      </p:sp>
      <p:sp>
        <p:nvSpPr>
          <p:cNvPr id="5" name="Holder 5"/>
          <p:cNvSpPr>
            <a:spLocks noGrp="1"/>
          </p:cNvSpPr>
          <p:nvPr>
            <p:ph type="dt" sz="half" idx="6"/>
          </p:nvPr>
        </p:nvSpPr>
        <p:spPr>
          <a:xfrm>
            <a:off x="4693920" y="6460716"/>
            <a:ext cx="2804160" cy="123111"/>
          </a:xfrm>
          <a:prstGeom prst="rect">
            <a:avLst/>
          </a:prstGeom>
        </p:spPr>
        <p:txBody>
          <a:bodyPr wrap="square" lIns="0" tIns="0" rIns="0" bIns="0">
            <a:spAutoFit/>
          </a:bodyPr>
          <a:lstStyle>
            <a:lvl1pPr algn="ctr">
              <a:defRPr lang="en-US" sz="800" b="0" i="0" kern="1200" spc="5">
                <a:solidFill>
                  <a:srgbClr val="050540"/>
                </a:solidFill>
                <a:latin typeface="Arial"/>
                <a:ea typeface="+mn-ea"/>
                <a:cs typeface="Arial"/>
              </a:defRPr>
            </a:lvl1pPr>
          </a:lstStyle>
          <a:p>
            <a:endParaRPr lang="en-GB"/>
          </a:p>
        </p:txBody>
      </p:sp>
      <p:sp>
        <p:nvSpPr>
          <p:cNvPr id="6" name="Holder 6"/>
          <p:cNvSpPr>
            <a:spLocks noGrp="1"/>
          </p:cNvSpPr>
          <p:nvPr>
            <p:ph type="sldNum" sz="quarter" idx="7"/>
          </p:nvPr>
        </p:nvSpPr>
        <p:spPr>
          <a:xfrm>
            <a:off x="11552721" y="6411680"/>
            <a:ext cx="257175" cy="196215"/>
          </a:xfrm>
          <a:prstGeom prst="rect">
            <a:avLst/>
          </a:prstGeom>
        </p:spPr>
        <p:txBody>
          <a:bodyPr wrap="square" lIns="0" tIns="0" rIns="0" bIns="0">
            <a:spAutoFit/>
          </a:bodyPr>
          <a:lstStyle>
            <a:lvl1pPr>
              <a:defRPr sz="1200" b="0" i="0">
                <a:solidFill>
                  <a:srgbClr val="04043F"/>
                </a:solidFill>
                <a:latin typeface="Arial"/>
                <a:cs typeface="Arial"/>
              </a:defRPr>
            </a:lvl1pPr>
          </a:lstStyle>
          <a:p>
            <a:pPr marL="38100">
              <a:lnSpc>
                <a:spcPts val="1425"/>
              </a:lnSpc>
            </a:pPr>
            <a:fld id="{81D60167-4931-47E6-BA6A-407CBD079E47}" type="slidenum">
              <a:rPr dirty="0"/>
              <a:t>‹#›</a:t>
            </a:fld>
            <a:endParaRPr/>
          </a:p>
        </p:txBody>
      </p:sp>
    </p:spTree>
    <p:extLst>
      <p:ext uri="{BB962C8B-B14F-4D97-AF65-F5344CB8AC3E}">
        <p14:creationId xmlns:p14="http://schemas.microsoft.com/office/powerpoint/2010/main" val="415546799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718" r:id="rId29"/>
    <p:sldLayoutId id="2147483719" r:id="rId30"/>
    <p:sldLayoutId id="2147483720" r:id="rId31"/>
    <p:sldLayoutId id="2147483721" r:id="rId32"/>
    <p:sldLayoutId id="2147483722" r:id="rId33"/>
    <p:sldLayoutId id="2147483723" r:id="rId34"/>
    <p:sldLayoutId id="2147483724" r:id="rId35"/>
    <p:sldLayoutId id="2147483725" r:id="rId36"/>
    <p:sldLayoutId id="2147483726" r:id="rId37"/>
    <p:sldLayoutId id="2147483727" r:id="rId38"/>
  </p:sldLayoutIdLst>
  <p:transition>
    <p:fade/>
  </p:transition>
  <p:hf sldNum="0" hdr="0" ftr="0" dt="0"/>
  <p:txStyles>
    <p:titleStyle>
      <a:lvl1pPr>
        <a:defRPr>
          <a:latin typeface="+mj-lt"/>
          <a:ea typeface="+mj-ea"/>
          <a:cs typeface="+mj-cs"/>
        </a:defRPr>
      </a:lvl1pPr>
    </p:titleStyle>
    <p:bodyStyle>
      <a:lvl1pPr marL="0">
        <a:defRPr>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46.png"/><Relationship Id="rId5" Type="http://schemas.openxmlformats.org/officeDocument/2006/relationships/diagramQuickStyle" Target="../diagrams/quickStyle1.xml"/><Relationship Id="rId10" Type="http://schemas.openxmlformats.org/officeDocument/2006/relationships/image" Target="../media/image45.png"/><Relationship Id="rId4" Type="http://schemas.openxmlformats.org/officeDocument/2006/relationships/diagramLayout" Target="../diagrams/layout1.xml"/><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hyperlink" Target="https://www.alnap.org/help-library/theory-of-change-basics-a-primer-on-theory-of-change" TargetMode="External"/><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59.xml"/><Relationship Id="rId6" Type="http://schemas.openxmlformats.org/officeDocument/2006/relationships/hyperlink" Target="https://mackaycarboncalculator.beis.gov.uk/" TargetMode="External"/><Relationship Id="rId5" Type="http://schemas.openxmlformats.org/officeDocument/2006/relationships/image" Target="../media/image59.jpe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63.xml"/><Relationship Id="rId5" Type="http://schemas.openxmlformats.org/officeDocument/2006/relationships/image" Target="../media/image63.png"/><Relationship Id="rId4" Type="http://schemas.openxmlformats.org/officeDocument/2006/relationships/image" Target="../media/image62.jpe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3.xml"/><Relationship Id="rId1" Type="http://schemas.openxmlformats.org/officeDocument/2006/relationships/slideLayout" Target="../slideLayouts/slideLayout59.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67.xml"/><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64.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65.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65.xml"/></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66.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67.xml"/><Relationship Id="rId6" Type="http://schemas.openxmlformats.org/officeDocument/2006/relationships/oleObject" Target="../embeddings/oleObject1.bin"/><Relationship Id="rId5" Type="http://schemas.openxmlformats.org/officeDocument/2006/relationships/image" Target="../media/image77.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37.xml"/><Relationship Id="rId5" Type="http://schemas.openxmlformats.org/officeDocument/2006/relationships/image" Target="../media/image81.png"/><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31.xml"/><Relationship Id="rId1" Type="http://schemas.openxmlformats.org/officeDocument/2006/relationships/slideLayout" Target="../slideLayouts/slideLayout68.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88.jpeg"/></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87.png"/><Relationship Id="rId4" Type="http://schemas.openxmlformats.org/officeDocument/2006/relationships/image" Target="../media/image90.png"/></Relationships>
</file>

<file path=ppt/slides/_rels/slide3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87.png"/><Relationship Id="rId4" Type="http://schemas.openxmlformats.org/officeDocument/2006/relationships/image" Target="../media/image91.png"/></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92.png"/></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87.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87.png"/><Relationship Id="rId4" Type="http://schemas.openxmlformats.org/officeDocument/2006/relationships/image" Target="../media/image96.emf"/></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89.png"/></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87.png"/><Relationship Id="rId4" Type="http://schemas.openxmlformats.org/officeDocument/2006/relationships/image" Target="../media/image97.png"/></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87.png"/></Relationships>
</file>

<file path=ppt/slides/_rels/slide44.xml.rels><?xml version="1.0" encoding="UTF-8" standalone="yes"?>
<Relationships xmlns="http://schemas.openxmlformats.org/package/2006/relationships"><Relationship Id="rId3" Type="http://schemas.openxmlformats.org/officeDocument/2006/relationships/hyperlink" Target="mailto:c.taliotis@cyi.ac.cy" TargetMode="External"/><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87.png"/><Relationship Id="rId4" Type="http://schemas.openxmlformats.org/officeDocument/2006/relationships/hyperlink" Target="http://energy.cyi.ac.cy/"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6.emf"/></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EDA4386-ED6F-8CA9-455D-DAAA328047F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AC47A657-06F2-1B56-A4F9-E33C498CF309}"/>
              </a:ext>
            </a:extLst>
          </p:cNvPr>
          <p:cNvGrpSpPr/>
          <p:nvPr/>
        </p:nvGrpSpPr>
        <p:grpSpPr>
          <a:xfrm>
            <a:off x="0" y="2911851"/>
            <a:ext cx="12192000" cy="3946149"/>
            <a:chOff x="665655" y="1163171"/>
            <a:chExt cx="5430345" cy="3965098"/>
          </a:xfrm>
        </p:grpSpPr>
        <p:pic>
          <p:nvPicPr>
            <p:cNvPr id="6" name="Picture 5">
              <a:extLst>
                <a:ext uri="{FF2B5EF4-FFF2-40B4-BE49-F238E27FC236}">
                  <a16:creationId xmlns:a16="http://schemas.microsoft.com/office/drawing/2014/main" id="{A7977395-754E-97A8-39B8-E8F0026C5BA2}"/>
                </a:ext>
              </a:extLst>
            </p:cNvPr>
            <p:cNvPicPr>
              <a:picLocks noChangeAspect="1"/>
            </p:cNvPicPr>
            <p:nvPr/>
          </p:nvPicPr>
          <p:blipFill rotWithShape="1">
            <a:blip r:embed="rId3"/>
            <a:srcRect l="5177" t="32129" b="23877"/>
            <a:stretch/>
          </p:blipFill>
          <p:spPr>
            <a:xfrm>
              <a:off x="665655" y="1576377"/>
              <a:ext cx="5430345" cy="3551892"/>
            </a:xfrm>
            <a:prstGeom prst="rect">
              <a:avLst/>
            </a:prstGeom>
          </p:spPr>
        </p:pic>
        <p:sp>
          <p:nvSpPr>
            <p:cNvPr id="9" name="Rectangle 8">
              <a:extLst>
                <a:ext uri="{FF2B5EF4-FFF2-40B4-BE49-F238E27FC236}">
                  <a16:creationId xmlns:a16="http://schemas.microsoft.com/office/drawing/2014/main" id="{B1F1369B-DD58-8C08-7E02-0D3363EF6A96}"/>
                </a:ext>
              </a:extLst>
            </p:cNvPr>
            <p:cNvSpPr/>
            <p:nvPr/>
          </p:nvSpPr>
          <p:spPr>
            <a:xfrm>
              <a:off x="1062318" y="1163171"/>
              <a:ext cx="2938182" cy="598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2538FEB-E312-9C4E-F21E-2A6790449F7D}"/>
                </a:ext>
              </a:extLst>
            </p:cNvPr>
            <p:cNvSpPr/>
            <p:nvPr/>
          </p:nvSpPr>
          <p:spPr>
            <a:xfrm>
              <a:off x="1222495" y="1492622"/>
              <a:ext cx="1308914" cy="7637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5794401-6866-C70F-D50C-4CB021472E14}"/>
                </a:ext>
              </a:extLst>
            </p:cNvPr>
            <p:cNvSpPr/>
            <p:nvPr/>
          </p:nvSpPr>
          <p:spPr>
            <a:xfrm>
              <a:off x="2531409" y="1576377"/>
              <a:ext cx="674594" cy="4751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1">
            <a:extLst>
              <a:ext uri="{FF2B5EF4-FFF2-40B4-BE49-F238E27FC236}">
                <a16:creationId xmlns:a16="http://schemas.microsoft.com/office/drawing/2014/main" id="{6BE3E677-1D07-9FA2-AF96-723F7A6555B4}"/>
              </a:ext>
            </a:extLst>
          </p:cNvPr>
          <p:cNvSpPr>
            <a:spLocks noGrp="1"/>
          </p:cNvSpPr>
          <p:nvPr>
            <p:ph type="title"/>
          </p:nvPr>
        </p:nvSpPr>
        <p:spPr>
          <a:xfrm>
            <a:off x="1611648" y="1123364"/>
            <a:ext cx="10013950" cy="2709292"/>
          </a:xfrm>
        </p:spPr>
        <p:txBody>
          <a:bodyPr>
            <a:noAutofit/>
          </a:bodyPr>
          <a:lstStyle/>
          <a:p>
            <a:pPr marL="0" marR="0" algn="ctr">
              <a:lnSpc>
                <a:spcPct val="114000"/>
              </a:lnSpc>
              <a:spcBef>
                <a:spcPts val="0"/>
              </a:spcBef>
              <a:spcAft>
                <a:spcPts val="0"/>
              </a:spcAft>
            </a:pPr>
            <a:r>
              <a:rPr lang="en-US" dirty="0">
                <a:effectLst/>
                <a:latin typeface="Calibri" panose="020F0502020204030204" pitchFamily="34" charset="0"/>
                <a:ea typeface="Calibri" panose="020F0502020204030204" pitchFamily="34" charset="0"/>
                <a:cs typeface="Calibri" panose="020F0502020204030204" pitchFamily="34" charset="0"/>
              </a:rPr>
              <a:t>7th International Conference on Renewable Energy Sources and Energy Efficiency</a:t>
            </a:r>
            <a:br>
              <a:rPr lang="en-US" dirty="0">
                <a:effectLst/>
                <a:latin typeface="Calibri" panose="020F0502020204030204" pitchFamily="34" charset="0"/>
                <a:ea typeface="Calibri" panose="020F0502020204030204" pitchFamily="34" charset="0"/>
                <a:cs typeface="Calibri" panose="020F0502020204030204" pitchFamily="34" charset="0"/>
              </a:rPr>
            </a:br>
            <a:r>
              <a:rPr lang="en-US" sz="800" dirty="0">
                <a:effectLst/>
                <a:latin typeface="Calibri" panose="020F0502020204030204" pitchFamily="34" charset="0"/>
                <a:ea typeface="Calibri" panose="020F0502020204030204" pitchFamily="34" charset="0"/>
                <a:cs typeface="Calibri" panose="020F0502020204030204" pitchFamily="34" charset="0"/>
              </a:rPr>
              <a:t> </a:t>
            </a:r>
            <a:br>
              <a:rPr lang="en-US" dirty="0">
                <a:effectLst/>
                <a:latin typeface="Calibri" panose="020F0502020204030204" pitchFamily="34" charset="0"/>
                <a:ea typeface="Calibri" panose="020F0502020204030204" pitchFamily="34" charset="0"/>
                <a:cs typeface="Calibri" panose="020F0502020204030204" pitchFamily="34" charset="0"/>
              </a:rPr>
            </a:br>
            <a:r>
              <a:rPr lang="en-US" b="1" dirty="0">
                <a:effectLst/>
                <a:latin typeface="Calibri" panose="020F0502020204030204" pitchFamily="34" charset="0"/>
                <a:ea typeface="Calibri" panose="020F0502020204030204" pitchFamily="34" charset="0"/>
                <a:cs typeface="Calibri" panose="020F0502020204030204" pitchFamily="34" charset="0"/>
              </a:rPr>
              <a:t>“Effective stakeholder engagement for energy scenario communication”</a:t>
            </a:r>
            <a:endParaRPr lang="en-US"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descr="A close-up of a logo&#10;&#10;Description automatically generated">
            <a:extLst>
              <a:ext uri="{FF2B5EF4-FFF2-40B4-BE49-F238E27FC236}">
                <a16:creationId xmlns:a16="http://schemas.microsoft.com/office/drawing/2014/main" id="{92D07992-7846-1317-719A-CCC19A99AB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3401" y="112295"/>
            <a:ext cx="4358599" cy="727738"/>
          </a:xfrm>
          <a:prstGeom prst="rect">
            <a:avLst/>
          </a:prstGeom>
        </p:spPr>
      </p:pic>
    </p:spTree>
    <p:extLst>
      <p:ext uri="{BB962C8B-B14F-4D97-AF65-F5344CB8AC3E}">
        <p14:creationId xmlns:p14="http://schemas.microsoft.com/office/powerpoint/2010/main" val="83221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D951FBC-89E8-E381-0415-EE696278ACF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BFB4233B-C385-44CF-9255-DC1529765615}"/>
              </a:ext>
            </a:extLst>
          </p:cNvPr>
          <p:cNvSpPr>
            <a:spLocks noGrp="1"/>
          </p:cNvSpPr>
          <p:nvPr>
            <p:ph type="title"/>
          </p:nvPr>
        </p:nvSpPr>
        <p:spPr>
          <a:xfrm>
            <a:off x="886541" y="225913"/>
            <a:ext cx="9888598" cy="413086"/>
          </a:xfrm>
        </p:spPr>
        <p:txBody>
          <a:bodyPr>
            <a:noAutofit/>
          </a:bodyPr>
          <a:lstStyle/>
          <a:p>
            <a:r>
              <a:rPr lang="en-US" sz="3200" dirty="0">
                <a:latin typeface="Calibri"/>
                <a:cs typeface="Arial"/>
              </a:rPr>
              <a:t>Findings from past activities</a:t>
            </a:r>
            <a:endParaRPr lang="en-US" sz="3200" dirty="0">
              <a:latin typeface="Calibri"/>
              <a:cs typeface="Calibri"/>
            </a:endParaRPr>
          </a:p>
        </p:txBody>
      </p:sp>
      <p:graphicFrame>
        <p:nvGraphicFramePr>
          <p:cNvPr id="6" name="Diagram 5">
            <a:extLst>
              <a:ext uri="{FF2B5EF4-FFF2-40B4-BE49-F238E27FC236}">
                <a16:creationId xmlns:a16="http://schemas.microsoft.com/office/drawing/2014/main" id="{C45A3800-6C95-706F-08EC-F37DCBFB75E2}"/>
              </a:ext>
            </a:extLst>
          </p:cNvPr>
          <p:cNvGraphicFramePr/>
          <p:nvPr/>
        </p:nvGraphicFramePr>
        <p:xfrm>
          <a:off x="4247048" y="883155"/>
          <a:ext cx="6892008" cy="5847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A group of people sitting around a table&#10;&#10;Description automatically generated with low confidence">
            <a:extLst>
              <a:ext uri="{FF2B5EF4-FFF2-40B4-BE49-F238E27FC236}">
                <a16:creationId xmlns:a16="http://schemas.microsoft.com/office/drawing/2014/main" id="{8FFB1CC1-D933-69A3-C70B-D8C93818C83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3839" b="18278"/>
          <a:stretch/>
        </p:blipFill>
        <p:spPr bwMode="auto">
          <a:xfrm>
            <a:off x="1423090" y="3960088"/>
            <a:ext cx="2468880" cy="1319455"/>
          </a:xfrm>
          <a:prstGeom prst="rect">
            <a:avLst/>
          </a:prstGeom>
          <a:ln w="6350" cap="sq" cmpd="sng" algn="ctr">
            <a:solidFill>
              <a:srgbClr val="000000"/>
            </a:solidFill>
            <a:prstDash val="solid"/>
            <a:miter lim="800000"/>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a:extLst>
            <a:ext uri="{53640926-AAD7-44D8-BBD7-CCE9431645EC}">
              <a14:shadowObscured xmlns:a14="http://schemas.microsoft.com/office/drawing/2010/main"/>
            </a:ext>
          </a:extLst>
        </p:spPr>
      </p:pic>
      <p:pic>
        <p:nvPicPr>
          <p:cNvPr id="5" name="Picture 4" descr="A group of people sitting at a table in front of a large screen&#10;&#10;Description automatically generated with medium confidence">
            <a:extLst>
              <a:ext uri="{FF2B5EF4-FFF2-40B4-BE49-F238E27FC236}">
                <a16:creationId xmlns:a16="http://schemas.microsoft.com/office/drawing/2014/main" id="{B038F715-AF98-B771-C25D-89EF1DA63F66}"/>
              </a:ext>
            </a:extLst>
          </p:cNvPr>
          <p:cNvPicPr>
            <a:picLocks noChangeAspect="1"/>
          </p:cNvPicPr>
          <p:nvPr/>
        </p:nvPicPr>
        <p:blipFill rotWithShape="1">
          <a:blip r:embed="rId9">
            <a:extLst>
              <a:ext uri="{28A0092B-C50C-407E-A947-70E740481C1C}">
                <a14:useLocalDpi xmlns:a14="http://schemas.microsoft.com/office/drawing/2010/main" val="0"/>
              </a:ext>
            </a:extLst>
          </a:blip>
          <a:srcRect t="29044"/>
          <a:stretch/>
        </p:blipFill>
        <p:spPr>
          <a:xfrm>
            <a:off x="1423090" y="2552609"/>
            <a:ext cx="2468880" cy="1319456"/>
          </a:xfrm>
          <a:prstGeom prst="rect">
            <a:avLst/>
          </a:prstGeom>
          <a:ln>
            <a:solidFill>
              <a:schemeClr val="tx1"/>
            </a:solidFill>
          </a:ln>
        </p:spPr>
      </p:pic>
      <p:pic>
        <p:nvPicPr>
          <p:cNvPr id="10" name="Picture 9" descr="Graphical user interface&#10;&#10;Description automatically generated">
            <a:extLst>
              <a:ext uri="{FF2B5EF4-FFF2-40B4-BE49-F238E27FC236}">
                <a16:creationId xmlns:a16="http://schemas.microsoft.com/office/drawing/2014/main" id="{991F011F-0BDD-1EEB-4D7C-8AFE0A85E31A}"/>
              </a:ext>
            </a:extLst>
          </p:cNvPr>
          <p:cNvPicPr>
            <a:picLocks noChangeAspect="1"/>
          </p:cNvPicPr>
          <p:nvPr/>
        </p:nvPicPr>
        <p:blipFill>
          <a:blip r:embed="rId10"/>
          <a:stretch>
            <a:fillRect/>
          </a:stretch>
        </p:blipFill>
        <p:spPr>
          <a:xfrm>
            <a:off x="1423090" y="883155"/>
            <a:ext cx="2468880" cy="1581431"/>
          </a:xfrm>
          <a:prstGeom prst="rect">
            <a:avLst/>
          </a:prstGeom>
        </p:spPr>
      </p:pic>
      <p:pic>
        <p:nvPicPr>
          <p:cNvPr id="11" name="Picture 10" descr="A screenshot of a video conference&#10;&#10;Description automatically generated">
            <a:extLst>
              <a:ext uri="{FF2B5EF4-FFF2-40B4-BE49-F238E27FC236}">
                <a16:creationId xmlns:a16="http://schemas.microsoft.com/office/drawing/2014/main" id="{AE0ED2C2-B9ED-C3CB-2D52-537053B2DCF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6746" b="8382"/>
          <a:stretch/>
        </p:blipFill>
        <p:spPr>
          <a:xfrm>
            <a:off x="1423090" y="5367566"/>
            <a:ext cx="2468880" cy="1362723"/>
          </a:xfrm>
          <a:prstGeom prst="rect">
            <a:avLst/>
          </a:prstGeom>
        </p:spPr>
      </p:pic>
    </p:spTree>
    <p:extLst>
      <p:ext uri="{BB962C8B-B14F-4D97-AF65-F5344CB8AC3E}">
        <p14:creationId xmlns:p14="http://schemas.microsoft.com/office/powerpoint/2010/main" val="3370326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97D0133-0287-E6E0-91B2-88F5614FA5E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0" name="Subtitle 2">
            <a:extLst>
              <a:ext uri="{FF2B5EF4-FFF2-40B4-BE49-F238E27FC236}">
                <a16:creationId xmlns:a16="http://schemas.microsoft.com/office/drawing/2014/main" id="{EFD5396A-E4FC-C915-EF23-7BC8210F11A2}"/>
              </a:ext>
            </a:extLst>
          </p:cNvPr>
          <p:cNvSpPr txBox="1">
            <a:spLocks/>
          </p:cNvSpPr>
          <p:nvPr/>
        </p:nvSpPr>
        <p:spPr>
          <a:xfrm>
            <a:off x="6503033" y="2118245"/>
            <a:ext cx="5328135" cy="342129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4546A"/>
                </a:solidFill>
                <a:effectLst/>
                <a:uLnTx/>
                <a:uFillTx/>
                <a:latin typeface="Calibri"/>
                <a:ea typeface="+mn-ea"/>
                <a:cs typeface="Calibri"/>
              </a:rPr>
              <a:t>Toolbox for energy planners to use for developing participatory strategies for LTES development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4546A"/>
                </a:solidFill>
                <a:effectLst/>
                <a:uLnTx/>
                <a:uFillTx/>
                <a:latin typeface="Calibri"/>
                <a:ea typeface="+mn-ea"/>
                <a:cs typeface="Calibri"/>
              </a:rPr>
              <a:t>To be developed collaboratively with countries and stakeholders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44546A"/>
              </a:solidFill>
              <a:effectLst/>
              <a:uLnTx/>
              <a:uFillTx/>
              <a:latin typeface="Calibri"/>
              <a:ea typeface="+mn-ea"/>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44546A"/>
              </a:solidFill>
              <a:effectLst/>
              <a:uLnTx/>
              <a:uFillTx/>
              <a:latin typeface="Calibri"/>
              <a:ea typeface="+mn-ea"/>
              <a:cs typeface="Calibri"/>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44546A"/>
              </a:solidFill>
              <a:effectLst/>
              <a:uLnTx/>
              <a:uFillTx/>
              <a:latin typeface="Calibri"/>
              <a:ea typeface="+mn-ea"/>
              <a:cs typeface="Calibri"/>
            </a:endParaRPr>
          </a:p>
        </p:txBody>
      </p:sp>
      <p:sp>
        <p:nvSpPr>
          <p:cNvPr id="22" name="Title 1">
            <a:extLst>
              <a:ext uri="{FF2B5EF4-FFF2-40B4-BE49-F238E27FC236}">
                <a16:creationId xmlns:a16="http://schemas.microsoft.com/office/drawing/2014/main" id="{5D19CA51-AE54-3420-6292-844BE0F29494}"/>
              </a:ext>
            </a:extLst>
          </p:cNvPr>
          <p:cNvSpPr>
            <a:spLocks noGrp="1"/>
          </p:cNvSpPr>
          <p:nvPr>
            <p:ph type="title"/>
          </p:nvPr>
        </p:nvSpPr>
        <p:spPr>
          <a:xfrm>
            <a:off x="6600963" y="939405"/>
            <a:ext cx="5445108" cy="660928"/>
          </a:xfrm>
        </p:spPr>
        <p:txBody>
          <a:bodyPr>
            <a:normAutofit fontScale="90000"/>
          </a:bodyPr>
          <a:lstStyle/>
          <a:p>
            <a:r>
              <a:rPr lang="en-US" sz="3200">
                <a:latin typeface="Calibri"/>
                <a:cs typeface="Calibri"/>
              </a:rPr>
              <a:t>Toolbox on participatory processes</a:t>
            </a:r>
            <a:endParaRPr lang="en-US" sz="3200">
              <a:cs typeface="Calibri"/>
            </a:endParaRPr>
          </a:p>
        </p:txBody>
      </p:sp>
      <p:pic>
        <p:nvPicPr>
          <p:cNvPr id="24" name="Picture 23" descr="A picture containing text&#10;&#10;Description automatically generated">
            <a:extLst>
              <a:ext uri="{FF2B5EF4-FFF2-40B4-BE49-F238E27FC236}">
                <a16:creationId xmlns:a16="http://schemas.microsoft.com/office/drawing/2014/main" id="{2374EDBF-73DB-71B6-0910-E93D7D3B939A}"/>
              </a:ext>
            </a:extLst>
          </p:cNvPr>
          <p:cNvPicPr>
            <a:picLocks noChangeAspect="1"/>
          </p:cNvPicPr>
          <p:nvPr/>
        </p:nvPicPr>
        <p:blipFill>
          <a:blip r:embed="rId3">
            <a:duotone>
              <a:schemeClr val="accent1">
                <a:shade val="45000"/>
                <a:satMod val="135000"/>
              </a:schemeClr>
              <a:prstClr val="white"/>
            </a:duotone>
          </a:blip>
          <a:stretch>
            <a:fillRect/>
          </a:stretch>
        </p:blipFill>
        <p:spPr>
          <a:xfrm>
            <a:off x="1306993" y="637943"/>
            <a:ext cx="4358540" cy="5773589"/>
          </a:xfrm>
          <a:prstGeom prst="rect">
            <a:avLst/>
          </a:prstGeom>
          <a:effectLst>
            <a:outerShdw blurRad="50800" dist="38100" dir="8100000" sx="101000" sy="101000" algn="tr" rotWithShape="0">
              <a:prstClr val="black">
                <a:alpha val="40000"/>
              </a:prstClr>
            </a:outerShdw>
          </a:effectLst>
        </p:spPr>
      </p:pic>
      <p:sp>
        <p:nvSpPr>
          <p:cNvPr id="26" name="TextBox 25">
            <a:extLst>
              <a:ext uri="{FF2B5EF4-FFF2-40B4-BE49-F238E27FC236}">
                <a16:creationId xmlns:a16="http://schemas.microsoft.com/office/drawing/2014/main" id="{A82D6D00-08A6-1284-E335-366B6C515764}"/>
              </a:ext>
            </a:extLst>
          </p:cNvPr>
          <p:cNvSpPr txBox="1"/>
          <p:nvPr/>
        </p:nvSpPr>
        <p:spPr>
          <a:xfrm rot="5400000">
            <a:off x="5158601" y="1158456"/>
            <a:ext cx="1279884" cy="261610"/>
          </a:xfrm>
          <a:prstGeom prst="rect">
            <a:avLst/>
          </a:prstGeom>
          <a:solidFill>
            <a:schemeClr val="accent6">
              <a:lumMod val="75000"/>
            </a:schemeClr>
          </a:solidFill>
          <a:ln>
            <a:solidFill>
              <a:schemeClr val="tx2">
                <a:lumMod val="20000"/>
                <a:lumOff val="8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ITC Avant Garde Gothic" pitchFamily="50" charset="0"/>
                <a:ea typeface="+mn-ea"/>
                <a:cs typeface="+mn-cs"/>
              </a:rPr>
              <a:t>INTRODUCTION</a:t>
            </a:r>
          </a:p>
        </p:txBody>
      </p:sp>
      <p:sp>
        <p:nvSpPr>
          <p:cNvPr id="30" name="TextBox 29">
            <a:extLst>
              <a:ext uri="{FF2B5EF4-FFF2-40B4-BE49-F238E27FC236}">
                <a16:creationId xmlns:a16="http://schemas.microsoft.com/office/drawing/2014/main" id="{32835400-6EBE-2A3B-AC02-B0B609D9DF0F}"/>
              </a:ext>
            </a:extLst>
          </p:cNvPr>
          <p:cNvSpPr txBox="1"/>
          <p:nvPr/>
        </p:nvSpPr>
        <p:spPr>
          <a:xfrm rot="5400000">
            <a:off x="5211250" y="3524362"/>
            <a:ext cx="1174587" cy="261610"/>
          </a:xfrm>
          <a:prstGeom prst="rect">
            <a:avLst/>
          </a:prstGeom>
          <a:solidFill>
            <a:srgbClr val="81A6CC"/>
          </a:solidFill>
          <a:ln>
            <a:solidFill>
              <a:schemeClr val="tx2">
                <a:lumMod val="20000"/>
                <a:lumOff val="8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ITC Avant Garde Gothic" pitchFamily="50" charset="0"/>
                <a:ea typeface="+mn-ea"/>
                <a:cs typeface="+mn-cs"/>
              </a:rPr>
              <a:t>TOOLS</a:t>
            </a:r>
          </a:p>
        </p:txBody>
      </p:sp>
      <p:sp>
        <p:nvSpPr>
          <p:cNvPr id="28" name="TextBox 27">
            <a:extLst>
              <a:ext uri="{FF2B5EF4-FFF2-40B4-BE49-F238E27FC236}">
                <a16:creationId xmlns:a16="http://schemas.microsoft.com/office/drawing/2014/main" id="{01DB87FC-A2ED-6D35-6322-30806E1C4E46}"/>
              </a:ext>
            </a:extLst>
          </p:cNvPr>
          <p:cNvSpPr txBox="1"/>
          <p:nvPr/>
        </p:nvSpPr>
        <p:spPr>
          <a:xfrm rot="5400000">
            <a:off x="5156225" y="4554609"/>
            <a:ext cx="1279884" cy="261610"/>
          </a:xfrm>
          <a:prstGeom prst="rect">
            <a:avLst/>
          </a:prstGeom>
          <a:solidFill>
            <a:srgbClr val="C55A11"/>
          </a:solidFill>
          <a:ln>
            <a:solidFill>
              <a:schemeClr val="tx2">
                <a:lumMod val="20000"/>
                <a:lumOff val="8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ITC Avant Garde Gothic" pitchFamily="50" charset="0"/>
                <a:ea typeface="+mn-ea"/>
                <a:cs typeface="+mn-cs"/>
              </a:rPr>
              <a:t>STAKEHOLDERS</a:t>
            </a:r>
          </a:p>
        </p:txBody>
      </p:sp>
      <p:sp>
        <p:nvSpPr>
          <p:cNvPr id="32" name="TextBox 31">
            <a:extLst>
              <a:ext uri="{FF2B5EF4-FFF2-40B4-BE49-F238E27FC236}">
                <a16:creationId xmlns:a16="http://schemas.microsoft.com/office/drawing/2014/main" id="{F1D43694-F41F-E8D2-749E-3F8EB70CC36D}"/>
              </a:ext>
            </a:extLst>
          </p:cNvPr>
          <p:cNvSpPr txBox="1"/>
          <p:nvPr/>
        </p:nvSpPr>
        <p:spPr>
          <a:xfrm rot="5400000">
            <a:off x="5151840" y="2439793"/>
            <a:ext cx="1279884" cy="261610"/>
          </a:xfrm>
          <a:prstGeom prst="rect">
            <a:avLst/>
          </a:prstGeom>
          <a:solidFill>
            <a:schemeClr val="accent4"/>
          </a:solidFill>
          <a:ln>
            <a:solidFill>
              <a:schemeClr val="tx2">
                <a:lumMod val="20000"/>
                <a:lumOff val="8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ITC Avant Garde Gothic" pitchFamily="50" charset="0"/>
                <a:ea typeface="+mn-ea"/>
                <a:cs typeface="+mn-cs"/>
              </a:rPr>
              <a:t>CASE STUDIES</a:t>
            </a:r>
          </a:p>
        </p:txBody>
      </p:sp>
      <p:sp>
        <p:nvSpPr>
          <p:cNvPr id="34" name="TextBox 33">
            <a:extLst>
              <a:ext uri="{FF2B5EF4-FFF2-40B4-BE49-F238E27FC236}">
                <a16:creationId xmlns:a16="http://schemas.microsoft.com/office/drawing/2014/main" id="{CBDFCD0C-6657-CA6C-8B3E-50D6229BE312}"/>
              </a:ext>
            </a:extLst>
          </p:cNvPr>
          <p:cNvSpPr txBox="1"/>
          <p:nvPr/>
        </p:nvSpPr>
        <p:spPr>
          <a:xfrm rot="5400000">
            <a:off x="5249767" y="5743327"/>
            <a:ext cx="1097552" cy="261610"/>
          </a:xfrm>
          <a:prstGeom prst="rect">
            <a:avLst/>
          </a:prstGeom>
          <a:solidFill>
            <a:schemeClr val="accent6">
              <a:lumMod val="40000"/>
              <a:lumOff val="60000"/>
            </a:schemeClr>
          </a:solidFill>
          <a:ln>
            <a:solidFill>
              <a:schemeClr val="tx2">
                <a:lumMod val="20000"/>
                <a:lumOff val="8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ITC Avant Garde Gothic" pitchFamily="50" charset="0"/>
                <a:ea typeface="+mn-ea"/>
                <a:cs typeface="+mn-cs"/>
              </a:rPr>
              <a:t>RESOURCES</a:t>
            </a:r>
          </a:p>
        </p:txBody>
      </p:sp>
      <p:sp>
        <p:nvSpPr>
          <p:cNvPr id="36" name="Rectangle 35">
            <a:extLst>
              <a:ext uri="{FF2B5EF4-FFF2-40B4-BE49-F238E27FC236}">
                <a16:creationId xmlns:a16="http://schemas.microsoft.com/office/drawing/2014/main" id="{B260D511-49F8-7703-8B86-5CF95166171E}"/>
              </a:ext>
            </a:extLst>
          </p:cNvPr>
          <p:cNvSpPr/>
          <p:nvPr/>
        </p:nvSpPr>
        <p:spPr>
          <a:xfrm>
            <a:off x="3024899" y="1930315"/>
            <a:ext cx="2493987" cy="2175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36A3EF08-F8F1-9A65-79C0-79D4B701FED8}"/>
              </a:ext>
            </a:extLst>
          </p:cNvPr>
          <p:cNvSpPr txBox="1"/>
          <p:nvPr/>
        </p:nvSpPr>
        <p:spPr>
          <a:xfrm>
            <a:off x="2942799" y="2118245"/>
            <a:ext cx="2718178"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B9BD5">
                    <a:lumMod val="75000"/>
                  </a:srgbClr>
                </a:solidFill>
                <a:effectLst/>
                <a:uLnTx/>
                <a:uFillTx/>
                <a:latin typeface="Calibri"/>
                <a:ea typeface="+mn-ea"/>
                <a:cs typeface="Segoe UI"/>
              </a:rPr>
              <a:t>PARTICIPATORY PROCESSES FOR SCENARIO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B9BD5">
                    <a:lumMod val="75000"/>
                  </a:srgbClr>
                </a:solidFill>
                <a:effectLst/>
                <a:uLnTx/>
                <a:uFillTx/>
                <a:latin typeface="Calibri"/>
                <a:ea typeface="+mn-ea"/>
                <a:cs typeface="Segoe UI"/>
              </a:rPr>
              <a:t>TOOLBOX FOR GOVERNMENT PLANNERS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2342830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EF54430-DD23-6C7D-B86B-03060B8F818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BFB4233B-C385-44CF-9255-DC1529765615}"/>
              </a:ext>
            </a:extLst>
          </p:cNvPr>
          <p:cNvSpPr>
            <a:spLocks noGrp="1"/>
          </p:cNvSpPr>
          <p:nvPr>
            <p:ph type="title"/>
          </p:nvPr>
        </p:nvSpPr>
        <p:spPr>
          <a:xfrm>
            <a:off x="358802" y="591673"/>
            <a:ext cx="9888598" cy="413086"/>
          </a:xfrm>
        </p:spPr>
        <p:txBody>
          <a:bodyPr>
            <a:noAutofit/>
          </a:bodyPr>
          <a:lstStyle/>
          <a:p>
            <a:r>
              <a:rPr lang="en-US" sz="3200" dirty="0">
                <a:latin typeface="Calibri"/>
                <a:cs typeface="Arial"/>
              </a:rPr>
              <a:t>Upcoming events</a:t>
            </a:r>
            <a:endParaRPr lang="en-US" sz="3200" dirty="0">
              <a:latin typeface="Calibri"/>
              <a:cs typeface="Calibri"/>
            </a:endParaRPr>
          </a:p>
        </p:txBody>
      </p:sp>
      <p:graphicFrame>
        <p:nvGraphicFramePr>
          <p:cNvPr id="6" name="Diagram 5">
            <a:extLst>
              <a:ext uri="{FF2B5EF4-FFF2-40B4-BE49-F238E27FC236}">
                <a16:creationId xmlns:a16="http://schemas.microsoft.com/office/drawing/2014/main" id="{C45A3800-6C95-706F-08EC-F37DCBFB75E2}"/>
              </a:ext>
            </a:extLst>
          </p:cNvPr>
          <p:cNvGraphicFramePr/>
          <p:nvPr>
            <p:extLst>
              <p:ext uri="{D42A27DB-BD31-4B8C-83A1-F6EECF244321}">
                <p14:modId xmlns:p14="http://schemas.microsoft.com/office/powerpoint/2010/main" val="1576511100"/>
              </p:ext>
            </p:extLst>
          </p:nvPr>
        </p:nvGraphicFramePr>
        <p:xfrm>
          <a:off x="1385266" y="1272088"/>
          <a:ext cx="10096187" cy="5750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89445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C3C1818-9070-10C2-D858-EDD8CFDFD8EA}"/>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CFD31245-7D84-CF37-8B03-F306F5BD42EA}"/>
              </a:ext>
            </a:extLst>
          </p:cNvPr>
          <p:cNvSpPr>
            <a:spLocks noGrp="1"/>
          </p:cNvSpPr>
          <p:nvPr>
            <p:ph type="body" sz="quarter" idx="10"/>
          </p:nvPr>
        </p:nvSpPr>
        <p:spPr>
          <a:xfrm>
            <a:off x="1200149" y="2913208"/>
            <a:ext cx="9901119" cy="304921"/>
          </a:xfrm>
        </p:spPr>
        <p:txBody>
          <a:bodyPr/>
          <a:lstStyle/>
          <a:p>
            <a:pPr algn="ctr"/>
            <a:r>
              <a:rPr lang="en-US" sz="3200" dirty="0">
                <a:latin typeface="Calibri"/>
                <a:cs typeface="Arial"/>
              </a:rPr>
              <a:t>Thank you! </a:t>
            </a:r>
          </a:p>
          <a:p>
            <a:pPr algn="ctr"/>
            <a:r>
              <a:rPr lang="en-US" sz="3200"/>
              <a:t>PLEASE Feel </a:t>
            </a:r>
            <a:r>
              <a:rPr lang="en-US" sz="3200" dirty="0"/>
              <a:t>free to reach out to us at </a:t>
            </a:r>
            <a:r>
              <a:rPr lang="en-US" sz="3200" u="sng" dirty="0"/>
              <a:t>Ltes@irena.org</a:t>
            </a:r>
          </a:p>
        </p:txBody>
      </p:sp>
    </p:spTree>
    <p:extLst>
      <p:ext uri="{BB962C8B-B14F-4D97-AF65-F5344CB8AC3E}">
        <p14:creationId xmlns:p14="http://schemas.microsoft.com/office/powerpoint/2010/main" val="431552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496ED54-0669-7596-A3F5-566CC04F718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0AAA1A79-81C3-877F-9986-02E89566E3FF}"/>
              </a:ext>
            </a:extLst>
          </p:cNvPr>
          <p:cNvSpPr txBox="1">
            <a:spLocks/>
          </p:cNvSpPr>
          <p:nvPr/>
        </p:nvSpPr>
        <p:spPr>
          <a:xfrm>
            <a:off x="501651" y="2595155"/>
            <a:ext cx="11188699" cy="166769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s-EC" sz="3600" b="1" dirty="0" err="1">
                <a:solidFill>
                  <a:srgbClr val="1C4682"/>
                </a:solidFill>
                <a:latin typeface="ITC Avant Garde Std Bk" panose="020B0502020202020204" pitchFamily="34" charset="0"/>
              </a:rPr>
              <a:t>Presentation</a:t>
            </a:r>
            <a:r>
              <a:rPr lang="es-EC" sz="3600" b="1" dirty="0">
                <a:solidFill>
                  <a:srgbClr val="1C4682"/>
                </a:solidFill>
                <a:latin typeface="ITC Avant Garde Std Bk" panose="020B0502020202020204" pitchFamily="34" charset="0"/>
              </a:rPr>
              <a:t>:</a:t>
            </a:r>
          </a:p>
          <a:p>
            <a:pPr>
              <a:lnSpc>
                <a:spcPct val="100000"/>
              </a:lnSpc>
            </a:pPr>
            <a:r>
              <a:rPr lang="en-US" sz="3600" dirty="0">
                <a:solidFill>
                  <a:srgbClr val="1C4682"/>
                </a:solidFill>
                <a:latin typeface="ITC Avant Garde Std Bk" panose="020B0502020202020204" pitchFamily="34" charset="0"/>
              </a:rPr>
              <a:t>Dr. Vivien Foster.  </a:t>
            </a:r>
          </a:p>
          <a:p>
            <a:pPr>
              <a:lnSpc>
                <a:spcPct val="100000"/>
              </a:lnSpc>
            </a:pPr>
            <a:r>
              <a:rPr lang="en-US" sz="3600" dirty="0">
                <a:solidFill>
                  <a:srgbClr val="1C4682"/>
                </a:solidFill>
                <a:latin typeface="ITC Avant Garde Std Bk" panose="020B0502020202020204" pitchFamily="34" charset="0"/>
              </a:rPr>
              <a:t>Climate Compatible Growth/Imperial College London </a:t>
            </a:r>
            <a:endParaRPr lang="es-EC" sz="3600" dirty="0">
              <a:solidFill>
                <a:srgbClr val="1C4682"/>
              </a:solidFill>
              <a:latin typeface="ITC Avant Garde Std Bk" panose="020B0502020202020204" pitchFamily="34" charset="0"/>
            </a:endParaRPr>
          </a:p>
        </p:txBody>
      </p:sp>
    </p:spTree>
    <p:extLst>
      <p:ext uri="{BB962C8B-B14F-4D97-AF65-F5344CB8AC3E}">
        <p14:creationId xmlns:p14="http://schemas.microsoft.com/office/powerpoint/2010/main" val="2366872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1C3CA88-E2E6-6C90-C324-190DA7FA263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0AAA1A79-81C3-877F-9986-02E89566E3FF}"/>
              </a:ext>
            </a:extLst>
          </p:cNvPr>
          <p:cNvSpPr txBox="1">
            <a:spLocks/>
          </p:cNvSpPr>
          <p:nvPr/>
        </p:nvSpPr>
        <p:spPr>
          <a:xfrm>
            <a:off x="501651" y="2595155"/>
            <a:ext cx="11188699" cy="166769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s-EC" sz="3600" b="1" dirty="0" err="1">
                <a:solidFill>
                  <a:srgbClr val="1C4682"/>
                </a:solidFill>
                <a:latin typeface="ITC Avant Garde Std Bk" panose="020B0502020202020204" pitchFamily="34" charset="0"/>
              </a:rPr>
              <a:t>Presentation</a:t>
            </a:r>
            <a:r>
              <a:rPr lang="es-EC" sz="3600" b="1" dirty="0">
                <a:solidFill>
                  <a:srgbClr val="1C4682"/>
                </a:solidFill>
                <a:latin typeface="ITC Avant Garde Std Bk" panose="020B0502020202020204" pitchFamily="34" charset="0"/>
              </a:rPr>
              <a:t>:</a:t>
            </a:r>
          </a:p>
          <a:p>
            <a:pPr>
              <a:lnSpc>
                <a:spcPct val="100000"/>
              </a:lnSpc>
            </a:pPr>
            <a:r>
              <a:rPr lang="en-US" sz="3600" dirty="0">
                <a:solidFill>
                  <a:srgbClr val="1C4682"/>
                </a:solidFill>
                <a:latin typeface="ITC Avant Garde Std Bk" panose="020B0502020202020204" pitchFamily="34" charset="0"/>
              </a:rPr>
              <a:t>Dr. Onesmus Mwabonje. </a:t>
            </a:r>
          </a:p>
          <a:p>
            <a:pPr>
              <a:lnSpc>
                <a:spcPct val="100000"/>
              </a:lnSpc>
            </a:pPr>
            <a:r>
              <a:rPr lang="en-US" sz="3600" dirty="0">
                <a:solidFill>
                  <a:srgbClr val="1C4682"/>
                </a:solidFill>
                <a:latin typeface="ITC Avant Garde Std Bk" panose="020B0502020202020204" pitchFamily="34" charset="0"/>
              </a:rPr>
              <a:t>Technical lead on 2050 International Calculator program.</a:t>
            </a:r>
            <a:endParaRPr lang="es-EC" sz="3600" dirty="0">
              <a:solidFill>
                <a:srgbClr val="1C4682"/>
              </a:solidFill>
              <a:latin typeface="ITC Avant Garde Std Bk" panose="020B0502020202020204" pitchFamily="34" charset="0"/>
            </a:endParaRPr>
          </a:p>
        </p:txBody>
      </p:sp>
    </p:spTree>
    <p:extLst>
      <p:ext uri="{BB962C8B-B14F-4D97-AF65-F5344CB8AC3E}">
        <p14:creationId xmlns:p14="http://schemas.microsoft.com/office/powerpoint/2010/main" val="639707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577A70A6-9F30-963C-0963-0754F5DF018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59" name="Picture Placeholder 58">
            <a:extLst>
              <a:ext uri="{FF2B5EF4-FFF2-40B4-BE49-F238E27FC236}">
                <a16:creationId xmlns:a16="http://schemas.microsoft.com/office/drawing/2014/main" id="{9F124165-CD66-4B32-A602-31C2157CA1A8}"/>
              </a:ext>
            </a:extLst>
          </p:cNvPr>
          <p:cNvPicPr>
            <a:picLocks noGrp="1" noChangeAspect="1"/>
          </p:cNvPicPr>
          <p:nvPr>
            <p:ph type="pic" sz="quarter" idx="14"/>
          </p:nvPr>
        </p:nvPicPr>
        <p:blipFill>
          <a:blip r:embed="rId3" cstate="email">
            <a:extLst>
              <a:ext uri="{28A0092B-C50C-407E-A947-70E740481C1C}">
                <a14:useLocalDpi xmlns:a14="http://schemas.microsoft.com/office/drawing/2010/main"/>
              </a:ext>
            </a:extLst>
          </a:blip>
          <a:srcRect/>
          <a:stretch>
            <a:fillRect/>
          </a:stretch>
        </p:blipFill>
        <p:spPr/>
      </p:pic>
      <p:pic>
        <p:nvPicPr>
          <p:cNvPr id="60" name="Picture Placeholder 59">
            <a:extLst>
              <a:ext uri="{FF2B5EF4-FFF2-40B4-BE49-F238E27FC236}">
                <a16:creationId xmlns:a16="http://schemas.microsoft.com/office/drawing/2014/main" id="{9B4880F4-840F-4689-87B7-354C3059C0B0}"/>
              </a:ext>
            </a:extLst>
          </p:cNvPr>
          <p:cNvPicPr>
            <a:picLocks noGrp="1" noChangeAspect="1"/>
          </p:cNvPicPr>
          <p:nvPr>
            <p:ph type="pic" sz="quarter" idx="15"/>
          </p:nvPr>
        </p:nvPicPr>
        <p:blipFill>
          <a:blip r:embed="rId4" cstate="email">
            <a:extLst>
              <a:ext uri="{28A0092B-C50C-407E-A947-70E740481C1C}">
                <a14:useLocalDpi xmlns:a14="http://schemas.microsoft.com/office/drawing/2010/main"/>
              </a:ext>
            </a:extLst>
          </a:blip>
          <a:srcRect/>
          <a:stretch>
            <a:fillRect/>
          </a:stretch>
        </p:blipFill>
        <p:spPr>
          <a:xfrm>
            <a:off x="2296789" y="6047902"/>
            <a:ext cx="1974751" cy="511542"/>
          </a:xfrm>
        </p:spPr>
      </p:pic>
      <p:pic>
        <p:nvPicPr>
          <p:cNvPr id="61" name="Picture Placeholder 60">
            <a:extLst>
              <a:ext uri="{FF2B5EF4-FFF2-40B4-BE49-F238E27FC236}">
                <a16:creationId xmlns:a16="http://schemas.microsoft.com/office/drawing/2014/main" id="{8930BD38-1C95-4D2C-A96E-11E7FD0B0F05}"/>
              </a:ext>
            </a:extLst>
          </p:cNvPr>
          <p:cNvPicPr>
            <a:picLocks noGrp="1" noChangeAspect="1"/>
          </p:cNvPicPr>
          <p:nvPr>
            <p:ph type="pic" sz="quarter" idx="16"/>
          </p:nvPr>
        </p:nvPicPr>
        <p:blipFill>
          <a:blip r:embed="rId5" cstate="email">
            <a:extLst>
              <a:ext uri="{28A0092B-C50C-407E-A947-70E740481C1C}">
                <a14:useLocalDpi xmlns:a14="http://schemas.microsoft.com/office/drawing/2010/main"/>
              </a:ext>
            </a:extLst>
          </a:blip>
          <a:srcRect/>
          <a:stretch>
            <a:fillRect/>
          </a:stretch>
        </p:blipFill>
        <p:spPr>
          <a:xfrm>
            <a:off x="4465499" y="6057884"/>
            <a:ext cx="1974751" cy="511542"/>
          </a:xfrm>
        </p:spPr>
      </p:pic>
      <p:pic>
        <p:nvPicPr>
          <p:cNvPr id="62" name="Picture Placeholder 61">
            <a:extLst>
              <a:ext uri="{FF2B5EF4-FFF2-40B4-BE49-F238E27FC236}">
                <a16:creationId xmlns:a16="http://schemas.microsoft.com/office/drawing/2014/main" id="{BF7CDAC5-67A4-451A-A609-3B2F4BFC6E46}"/>
              </a:ext>
            </a:extLst>
          </p:cNvPr>
          <p:cNvPicPr>
            <a:picLocks noGrp="1" noChangeAspect="1"/>
          </p:cNvPicPr>
          <p:nvPr>
            <p:ph type="pic" sz="quarter" idx="17"/>
          </p:nvPr>
        </p:nvPicPr>
        <p:blipFill>
          <a:blip r:embed="rId6" cstate="email">
            <a:extLst>
              <a:ext uri="{28A0092B-C50C-407E-A947-70E740481C1C}">
                <a14:useLocalDpi xmlns:a14="http://schemas.microsoft.com/office/drawing/2010/main"/>
              </a:ext>
            </a:extLst>
          </a:blip>
          <a:srcRect/>
          <a:stretch>
            <a:fillRect/>
          </a:stretch>
        </p:blipFill>
        <p:spPr>
          <a:xfrm>
            <a:off x="6293148" y="6089467"/>
            <a:ext cx="1974751" cy="511542"/>
          </a:xfrm>
        </p:spPr>
      </p:pic>
      <p:pic>
        <p:nvPicPr>
          <p:cNvPr id="63" name="Picture Placeholder 62">
            <a:extLst>
              <a:ext uri="{FF2B5EF4-FFF2-40B4-BE49-F238E27FC236}">
                <a16:creationId xmlns:a16="http://schemas.microsoft.com/office/drawing/2014/main" id="{AE40E03F-1391-41E8-9916-986EC81A7D46}"/>
              </a:ext>
            </a:extLst>
          </p:cNvPr>
          <p:cNvPicPr>
            <a:picLocks noGrp="1" noChangeAspect="1"/>
          </p:cNvPicPr>
          <p:nvPr>
            <p:ph type="pic" sz="quarter" idx="18"/>
          </p:nvPr>
        </p:nvPicPr>
        <p:blipFill>
          <a:blip r:embed="rId7" cstate="email">
            <a:extLst>
              <a:ext uri="{28A0092B-C50C-407E-A947-70E740481C1C}">
                <a14:useLocalDpi xmlns:a14="http://schemas.microsoft.com/office/drawing/2010/main"/>
              </a:ext>
            </a:extLst>
          </a:blip>
          <a:srcRect/>
          <a:stretch>
            <a:fillRect/>
          </a:stretch>
        </p:blipFill>
        <p:spPr>
          <a:xfrm>
            <a:off x="7967843" y="5988811"/>
            <a:ext cx="1974751" cy="511542"/>
          </a:xfrm>
        </p:spPr>
      </p:pic>
      <p:pic>
        <p:nvPicPr>
          <p:cNvPr id="15" name="Picture Placeholder 14">
            <a:extLst>
              <a:ext uri="{FF2B5EF4-FFF2-40B4-BE49-F238E27FC236}">
                <a16:creationId xmlns:a16="http://schemas.microsoft.com/office/drawing/2014/main" id="{267D5F77-1E6C-435F-B176-7182D13339C8}"/>
              </a:ext>
            </a:extLst>
          </p:cNvPr>
          <p:cNvPicPr>
            <a:picLocks noGrp="1" noChangeAspect="1"/>
          </p:cNvPicPr>
          <p:nvPr>
            <p:ph type="pic" sz="quarter" idx="10"/>
          </p:nvPr>
        </p:nvPicPr>
        <p:blipFill>
          <a:blip r:embed="rId8" cstate="email">
            <a:extLst>
              <a:ext uri="{28A0092B-C50C-407E-A947-70E740481C1C}">
                <a14:useLocalDpi xmlns:a14="http://schemas.microsoft.com/office/drawing/2010/main"/>
              </a:ext>
            </a:extLst>
          </a:blip>
          <a:srcRect/>
          <a:stretch>
            <a:fillRect/>
          </a:stretch>
        </p:blipFill>
        <p:spPr/>
      </p:pic>
      <p:sp>
        <p:nvSpPr>
          <p:cNvPr id="8" name="TextBox 7">
            <a:extLst>
              <a:ext uri="{FF2B5EF4-FFF2-40B4-BE49-F238E27FC236}">
                <a16:creationId xmlns:a16="http://schemas.microsoft.com/office/drawing/2014/main" id="{41301AFE-599F-4D06-8885-CA2FCCA510AF}"/>
              </a:ext>
            </a:extLst>
          </p:cNvPr>
          <p:cNvSpPr txBox="1"/>
          <p:nvPr/>
        </p:nvSpPr>
        <p:spPr>
          <a:xfrm>
            <a:off x="128457" y="370173"/>
            <a:ext cx="78393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222C57"/>
                </a:solidFill>
                <a:effectLst/>
                <a:uLnTx/>
                <a:uFillTx/>
                <a:latin typeface="Arial" panose="020B0604020202020204"/>
                <a:ea typeface="+mn-ea"/>
                <a:cs typeface="+mn-cs"/>
              </a:rPr>
              <a:t>Scenario visualization. Policy impacts from the 2050 Calculators</a:t>
            </a:r>
            <a:endParaRPr kumimoji="0" lang="en-GB" sz="3200" b="1" i="0" u="none" strike="noStrike" kern="1200" cap="none" spc="0" normalizeH="0" baseline="0" noProof="0" dirty="0">
              <a:ln>
                <a:noFill/>
              </a:ln>
              <a:solidFill>
                <a:srgbClr val="222C57"/>
              </a:solidFill>
              <a:effectLst/>
              <a:uLnTx/>
              <a:uFillTx/>
              <a:latin typeface="Arial" panose="020B0604020202020204"/>
              <a:ea typeface="+mn-ea"/>
              <a:cs typeface="+mn-cs"/>
            </a:endParaRPr>
          </a:p>
        </p:txBody>
      </p:sp>
      <p:pic>
        <p:nvPicPr>
          <p:cNvPr id="4" name="Picture 3" descr="A black background with a red and blue shield with a person and a rose&#10;&#10;Description automatically generated">
            <a:extLst>
              <a:ext uri="{FF2B5EF4-FFF2-40B4-BE49-F238E27FC236}">
                <a16:creationId xmlns:a16="http://schemas.microsoft.com/office/drawing/2014/main" id="{2CA6620A-3F3A-E32D-3FA6-AF9EB9F3E6F8}"/>
              </a:ext>
            </a:extLst>
          </p:cNvPr>
          <p:cNvPicPr>
            <a:picLocks noChangeAspect="1"/>
          </p:cNvPicPr>
          <p:nvPr/>
        </p:nvPicPr>
        <p:blipFill rotWithShape="1">
          <a:blip r:embed="rId9">
            <a:extLst>
              <a:ext uri="{28A0092B-C50C-407E-A947-70E740481C1C}">
                <a14:useLocalDpi xmlns:a14="http://schemas.microsoft.com/office/drawing/2010/main" val="0"/>
              </a:ext>
            </a:extLst>
          </a:blip>
          <a:srcRect l="25145" t="15758" r="24431" b="19394"/>
          <a:stretch/>
        </p:blipFill>
        <p:spPr>
          <a:xfrm>
            <a:off x="10752968" y="5930585"/>
            <a:ext cx="911978" cy="829306"/>
          </a:xfrm>
          <a:prstGeom prst="rect">
            <a:avLst/>
          </a:prstGeom>
        </p:spPr>
      </p:pic>
      <p:sp>
        <p:nvSpPr>
          <p:cNvPr id="5" name="TextBox 4">
            <a:extLst>
              <a:ext uri="{FF2B5EF4-FFF2-40B4-BE49-F238E27FC236}">
                <a16:creationId xmlns:a16="http://schemas.microsoft.com/office/drawing/2014/main" id="{12228AFA-D70F-8393-33DB-D2067BC08A0A}"/>
              </a:ext>
            </a:extLst>
          </p:cNvPr>
          <p:cNvSpPr txBox="1"/>
          <p:nvPr/>
        </p:nvSpPr>
        <p:spPr>
          <a:xfrm>
            <a:off x="213388" y="1899849"/>
            <a:ext cx="5025816" cy="1638462"/>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Long-Term Energy Scenarios (LTES) Network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7</a:t>
            </a:r>
            <a:r>
              <a:rPr kumimoji="0" lang="en-US" sz="1800" b="0" i="0" u="none" strike="noStrike" kern="1200" cap="none" spc="0" normalizeH="0" baseline="3000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a:t>
            </a:r>
            <a:r>
              <a:rPr kumimoji="0" lang="en-US" sz="1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International Conference on Renewable Energy Sources and Energy Efficiency</a:t>
            </a:r>
            <a:endPar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(RESEE2023)</a:t>
            </a:r>
            <a:endPar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1D395F1B-D7B5-1E59-D7E9-372FAD4AFF45}"/>
              </a:ext>
            </a:extLst>
          </p:cNvPr>
          <p:cNvSpPr txBox="1"/>
          <p:nvPr/>
        </p:nvSpPr>
        <p:spPr>
          <a:xfrm>
            <a:off x="484764" y="3624121"/>
            <a:ext cx="475444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12th October 2023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 Hilton Hotel, Nicosia, Cyprus</a:t>
            </a:r>
            <a:endParaRPr kumimoji="0" lang="en-GB" sz="1800" b="0" i="0" u="none" strike="noStrike" kern="1200" cap="none" spc="0" normalizeH="0" baseline="0" noProof="0" dirty="0">
              <a:ln>
                <a:noFill/>
              </a:ln>
              <a:solidFill>
                <a:srgbClr val="FF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16471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E920B4B-24B0-CE98-D105-483DC04185C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7BEC3AC-8132-4C96-9DBD-EE56384F69D0}"/>
              </a:ext>
            </a:extLst>
          </p:cNvPr>
          <p:cNvSpPr>
            <a:spLocks noGrp="1"/>
          </p:cNvSpPr>
          <p:nvPr>
            <p:ph type="title"/>
          </p:nvPr>
        </p:nvSpPr>
        <p:spPr/>
        <p:txBody>
          <a:bodyPr/>
          <a:lstStyle/>
          <a:p>
            <a:r>
              <a:rPr lang="en-ZA" dirty="0"/>
              <a:t>The 2050 Calculator programme</a:t>
            </a:r>
          </a:p>
        </p:txBody>
      </p:sp>
      <p:sp>
        <p:nvSpPr>
          <p:cNvPr id="3" name="Content Placeholder 2">
            <a:extLst>
              <a:ext uri="{FF2B5EF4-FFF2-40B4-BE49-F238E27FC236}">
                <a16:creationId xmlns:a16="http://schemas.microsoft.com/office/drawing/2014/main" id="{3C4908F2-539D-46E9-A6E6-B628079E1DFE}"/>
              </a:ext>
            </a:extLst>
          </p:cNvPr>
          <p:cNvSpPr>
            <a:spLocks noGrp="1"/>
          </p:cNvSpPr>
          <p:nvPr>
            <p:ph idx="1"/>
          </p:nvPr>
        </p:nvSpPr>
        <p:spPr>
          <a:xfrm>
            <a:off x="395026" y="1327287"/>
            <a:ext cx="6729607" cy="5095142"/>
          </a:xfrm>
        </p:spPr>
        <p:txBody>
          <a:bodyPr>
            <a:normAutofit/>
          </a:bodyPr>
          <a:lstStyle/>
          <a:p>
            <a:pPr marL="342900" lvl="0" indent="-342900" algn="just" fontAlgn="base">
              <a:lnSpc>
                <a:spcPct val="150000"/>
              </a:lnSpc>
              <a:buFont typeface="Symbol" panose="05050102010706020507" pitchFamily="18" charset="2"/>
              <a:buChar char=""/>
            </a:pPr>
            <a:r>
              <a:rPr lang="en-GB" sz="1800" dirty="0"/>
              <a:t>The 2050 Calculator was inspired by </a:t>
            </a:r>
            <a:r>
              <a:rPr lang="en-GB" sz="1800" b="1" dirty="0"/>
              <a:t>Sir David MacKay, Chief Scientific Advisor to the UK Government. </a:t>
            </a:r>
            <a:r>
              <a:rPr lang="en-GB" sz="1800" dirty="0"/>
              <a:t>He saw that the public debate about emissions and energy was woefully ill-informed and wanted people to have access to clear information. </a:t>
            </a:r>
            <a:r>
              <a:rPr lang="en-GB" sz="1800" b="1" dirty="0"/>
              <a:t>The tool makes it possible to see the relative impact of different policy options</a:t>
            </a:r>
            <a:r>
              <a:rPr lang="en-GB" sz="1800" dirty="0"/>
              <a:t>, and it makes this clear to everyone. It is accessible, open, and transparent. </a:t>
            </a:r>
          </a:p>
          <a:p>
            <a:pPr marL="342900" lvl="0" indent="-342900" algn="just" fontAlgn="base">
              <a:lnSpc>
                <a:spcPct val="150000"/>
              </a:lnSpc>
              <a:buFont typeface="Symbol" panose="05050102010706020507" pitchFamily="18" charset="2"/>
              <a:buChar char=""/>
            </a:pPr>
            <a:r>
              <a:rPr kumimoji="0" lang="en-ZA" sz="1800" b="0" i="0" u="none" strike="noStrike" kern="1200" cap="none" spc="0" normalizeH="0" baseline="0" noProof="0" dirty="0">
                <a:ln>
                  <a:noFill/>
                </a:ln>
                <a:solidFill>
                  <a:srgbClr val="000000"/>
                </a:solidFill>
                <a:effectLst/>
                <a:uLnTx/>
                <a:uFillTx/>
                <a:latin typeface="Arial" panose="020B0604020202020204"/>
                <a:ea typeface="+mn-ea"/>
                <a:cs typeface="+mn-cs"/>
              </a:rPr>
              <a:t>An interactive energy model to help governments plan their low-carbon transition in an </a:t>
            </a:r>
            <a:r>
              <a:rPr kumimoji="0" lang="en-ZA" sz="1800" b="1" i="0" u="none" strike="noStrike" kern="1200" cap="none" spc="0" normalizeH="0" baseline="0" noProof="0" dirty="0">
                <a:ln>
                  <a:noFill/>
                </a:ln>
                <a:solidFill>
                  <a:srgbClr val="000000"/>
                </a:solidFill>
                <a:effectLst/>
                <a:uLnTx/>
                <a:uFillTx/>
                <a:latin typeface="Arial" panose="020B0604020202020204"/>
                <a:ea typeface="+mn-ea"/>
                <a:cs typeface="+mn-cs"/>
              </a:rPr>
              <a:t>interactive, stakeholder-focused</a:t>
            </a:r>
            <a:r>
              <a:rPr kumimoji="0" lang="en-ZA" sz="1800" b="0" i="0" u="none" strike="noStrike" kern="1200" cap="none" spc="0" normalizeH="0" baseline="0" noProof="0" dirty="0">
                <a:ln>
                  <a:noFill/>
                </a:ln>
                <a:solidFill>
                  <a:srgbClr val="000000"/>
                </a:solidFill>
                <a:effectLst/>
                <a:uLnTx/>
                <a:uFillTx/>
                <a:latin typeface="Arial" panose="020B0604020202020204"/>
                <a:ea typeface="+mn-ea"/>
                <a:cs typeface="+mn-cs"/>
              </a:rPr>
              <a:t> and </a:t>
            </a:r>
            <a:r>
              <a:rPr kumimoji="0" lang="en-ZA" sz="1800" b="1" i="0" u="none" strike="noStrike" kern="1200" cap="none" spc="0" normalizeH="0" baseline="0" noProof="0" dirty="0">
                <a:ln>
                  <a:noFill/>
                </a:ln>
                <a:solidFill>
                  <a:srgbClr val="000000"/>
                </a:solidFill>
                <a:effectLst/>
                <a:uLnTx/>
                <a:uFillTx/>
                <a:latin typeface="Arial" panose="020B0604020202020204"/>
                <a:ea typeface="+mn-ea"/>
                <a:cs typeface="+mn-cs"/>
              </a:rPr>
              <a:t>evidence-based</a:t>
            </a:r>
            <a:r>
              <a:rPr kumimoji="0" lang="en-ZA" sz="1800" b="0" i="0" u="none" strike="noStrike" kern="1200" cap="none" spc="0" normalizeH="0" baseline="0" noProof="0" dirty="0">
                <a:ln>
                  <a:noFill/>
                </a:ln>
                <a:solidFill>
                  <a:srgbClr val="000000"/>
                </a:solidFill>
                <a:effectLst/>
                <a:uLnTx/>
                <a:uFillTx/>
                <a:latin typeface="Arial" panose="020B0604020202020204"/>
                <a:ea typeface="+mn-ea"/>
                <a:cs typeface="+mn-cs"/>
              </a:rPr>
              <a:t> way. </a:t>
            </a:r>
          </a:p>
          <a:p>
            <a:endParaRPr lang="en-ZA" sz="1800" dirty="0"/>
          </a:p>
          <a:p>
            <a:endParaRPr lang="en-ZA" sz="1100" dirty="0"/>
          </a:p>
        </p:txBody>
      </p:sp>
      <p:pic>
        <p:nvPicPr>
          <p:cNvPr id="4" name="Picture 2">
            <a:extLst>
              <a:ext uri="{FF2B5EF4-FFF2-40B4-BE49-F238E27FC236}">
                <a16:creationId xmlns:a16="http://schemas.microsoft.com/office/drawing/2014/main" id="{D94F431F-D2CF-4065-91AF-C4757120B40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772401" y="302"/>
            <a:ext cx="4419600" cy="6742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156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16D2AAC-72CE-B5C1-1F34-5DDD084F28DF}"/>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16159" y="340376"/>
            <a:ext cx="8229600" cy="646290"/>
          </a:xfrm>
          <a:noFill/>
        </p:spPr>
        <p:txBody>
          <a:bodyPr wrap="square" rtlCol="0">
            <a:spAutoFit/>
          </a:bodyPr>
          <a:lstStyle/>
          <a:p>
            <a:r>
              <a:rPr lang="en-GB" sz="3600" dirty="0">
                <a:latin typeface="+mj-lt"/>
                <a:sym typeface="Calibri"/>
              </a:rPr>
              <a:t>Four key </a:t>
            </a:r>
            <a:r>
              <a:rPr lang="en-GB" sz="3600" dirty="0">
                <a:latin typeface="+mj-lt"/>
              </a:rPr>
              <a:t>principles</a:t>
            </a:r>
            <a:r>
              <a:rPr lang="en-GB" sz="3600" dirty="0">
                <a:latin typeface="+mj-lt"/>
                <a:sym typeface="Calibri"/>
              </a:rPr>
              <a:t> behind the tool</a:t>
            </a:r>
          </a:p>
        </p:txBody>
      </p:sp>
      <p:sp>
        <p:nvSpPr>
          <p:cNvPr id="3" name="Text Placeholder 2"/>
          <p:cNvSpPr>
            <a:spLocks noGrp="1"/>
          </p:cNvSpPr>
          <p:nvPr>
            <p:ph type="body" idx="1"/>
          </p:nvPr>
        </p:nvSpPr>
        <p:spPr>
          <a:xfrm>
            <a:off x="526911" y="1206308"/>
            <a:ext cx="11149151" cy="4645024"/>
          </a:xfrm>
        </p:spPr>
        <p:txBody>
          <a:bodyPr>
            <a:normAutofit/>
          </a:bodyPr>
          <a:lstStyle/>
          <a:p>
            <a:pPr marL="285750" lvl="0" indent="-285750">
              <a:buFont typeface="Arial" panose="020B0604020202020204" pitchFamily="34" charset="0"/>
              <a:buChar char="•"/>
            </a:pPr>
            <a:r>
              <a:rPr lang="en-GB" sz="1800" b="1" dirty="0">
                <a:latin typeface="Arial" panose="020B0604020202020204" pitchFamily="34" charset="0"/>
                <a:cs typeface="Arial" panose="020B0604020202020204" pitchFamily="34" charset="0"/>
              </a:rPr>
              <a:t>Openness </a:t>
            </a:r>
            <a:r>
              <a:rPr lang="en-GB" sz="1800" dirty="0">
                <a:latin typeface="Arial" panose="020B0604020202020204" pitchFamily="34" charset="0"/>
                <a:cs typeface="Arial" panose="020B0604020202020204" pitchFamily="34" charset="0"/>
              </a:rPr>
              <a:t>– a tool and its data which is fully published and available free online</a:t>
            </a:r>
          </a:p>
          <a:p>
            <a:pPr marL="285750" lvl="0" indent="-285750">
              <a:buFont typeface="Arial" panose="020B0604020202020204" pitchFamily="34" charset="0"/>
              <a:buChar char="•"/>
            </a:pPr>
            <a:r>
              <a:rPr lang="en-GB" sz="1800" b="1" dirty="0">
                <a:latin typeface="Arial" panose="020B0604020202020204" pitchFamily="34" charset="0"/>
                <a:cs typeface="Arial" panose="020B0604020202020204" pitchFamily="34" charset="0"/>
              </a:rPr>
              <a:t>Collaboration </a:t>
            </a:r>
            <a:r>
              <a:rPr lang="en-GB" sz="1800" dirty="0">
                <a:latin typeface="Arial" panose="020B0604020202020204" pitchFamily="34" charset="0"/>
                <a:cs typeface="Arial" panose="020B0604020202020204" pitchFamily="34" charset="0"/>
              </a:rPr>
              <a:t>– built by an interdisciplinary team with input from sectoral experts, stakeholders and through public consultation</a:t>
            </a:r>
          </a:p>
          <a:p>
            <a:pPr marL="285750" lvl="0" indent="-285750">
              <a:buFont typeface="Arial" panose="020B0604020202020204" pitchFamily="34" charset="0"/>
              <a:buChar char="•"/>
            </a:pPr>
            <a:r>
              <a:rPr lang="en-GB" sz="1800" b="1" dirty="0">
                <a:latin typeface="Arial" panose="020B0604020202020204" pitchFamily="34" charset="0"/>
                <a:cs typeface="Arial" panose="020B0604020202020204" pitchFamily="34" charset="0"/>
              </a:rPr>
              <a:t>Simplicity </a:t>
            </a:r>
            <a:r>
              <a:rPr lang="en-GB" sz="1800" dirty="0">
                <a:latin typeface="Arial" panose="020B0604020202020204" pitchFamily="34" charset="0"/>
                <a:cs typeface="Arial" panose="020B0604020202020204" pitchFamily="34" charset="0"/>
              </a:rPr>
              <a:t>– modelling as simply as possible, while still including all emissions and a full range of future scenarios</a:t>
            </a:r>
          </a:p>
          <a:p>
            <a:pPr marL="285750" indent="-285750">
              <a:buFont typeface="Arial" panose="020B0604020202020204" pitchFamily="34" charset="0"/>
              <a:buChar char="•"/>
            </a:pPr>
            <a:r>
              <a:rPr lang="en-GB" sz="1800" b="1" dirty="0">
                <a:latin typeface="Arial" panose="020B0604020202020204" pitchFamily="34" charset="0"/>
                <a:cs typeface="Arial" panose="020B0604020202020204" pitchFamily="34" charset="0"/>
              </a:rPr>
              <a:t>Transparency </a:t>
            </a:r>
            <a:r>
              <a:rPr lang="en-GB" sz="1800" dirty="0">
                <a:latin typeface="Arial" panose="020B0604020202020204" pitchFamily="34" charset="0"/>
                <a:cs typeface="Arial" panose="020B0604020202020204" pitchFamily="34" charset="0"/>
              </a:rPr>
              <a:t>– using the principles of ‘co-design,’ co-development and public calls for evidence will ensure full engagement with all relevant sectors of society. All calculations and assumptions are available and clearly explained</a:t>
            </a:r>
          </a:p>
          <a:p>
            <a:pPr lvl="0">
              <a:buAutoNum type="arabicPeriod" startAt="3"/>
            </a:pPr>
            <a:endParaRPr lang="en-GB" sz="1800" dirty="0">
              <a:latin typeface="Arial" panose="020B0604020202020204" pitchFamily="34" charset="0"/>
              <a:cs typeface="Arial" panose="020B0604020202020204" pitchFamily="34" charset="0"/>
            </a:endParaRPr>
          </a:p>
          <a:p>
            <a:endParaRPr lang="en-GB" sz="1800" dirty="0"/>
          </a:p>
        </p:txBody>
      </p:sp>
      <p:sp>
        <p:nvSpPr>
          <p:cNvPr id="4" name="Shape 129"/>
          <p:cNvSpPr/>
          <p:nvPr/>
        </p:nvSpPr>
        <p:spPr>
          <a:xfrm>
            <a:off x="2063551" y="1556791"/>
            <a:ext cx="8280922" cy="175432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342900" marR="0" lvl="0" indent="-342900" algn="l" defTabSz="914400" rtl="0" eaLnBrk="1" fontAlgn="auto" latinLnBrk="0" hangingPunct="1">
              <a:lnSpc>
                <a:spcPct val="100000"/>
              </a:lnSpc>
              <a:spcBef>
                <a:spcPts val="0"/>
              </a:spcBef>
              <a:spcAft>
                <a:spcPts val="0"/>
              </a:spcAft>
              <a:buClrTx/>
              <a:buSzPct val="100000"/>
              <a:buFontTx/>
              <a:buAutoNum type="arabicPeriod" startAt="2"/>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Pct val="100000"/>
              <a:buFontTx/>
              <a:buAutoNum type="arabicPeriod" startAt="2"/>
              <a:tabLst/>
              <a:defRPr/>
            </a:pPr>
            <a:endParaRPr kumimoji="0"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Pct val="100000"/>
              <a:buFontTx/>
              <a:buAutoNum type="arabicPeriod" startAt="2"/>
              <a:tabLst/>
              <a:defRPr/>
            </a:pPr>
            <a:endParaRPr kumimoji="0"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Pct val="100000"/>
              <a:buFontTx/>
              <a:buAutoNum type="arabicPeriod" startAt="2"/>
              <a:tabLst/>
              <a:defRPr/>
            </a:pPr>
            <a:endParaRPr kumimoji="0"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Pct val="100000"/>
              <a:buFontTx/>
              <a:buAutoNum type="arabicPeriod" startAt="2"/>
              <a:tabLst/>
              <a:defRPr/>
            </a:pPr>
            <a:endParaRPr kumimoji="0"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1F4E9FDB-77CF-49C1-A926-08FFD0122DFF}"/>
              </a:ext>
            </a:extLst>
          </p:cNvPr>
          <p:cNvSpPr txBox="1"/>
          <p:nvPr/>
        </p:nvSpPr>
        <p:spPr>
          <a:xfrm>
            <a:off x="447187" y="6394118"/>
            <a:ext cx="938385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Developed using the ‘Theory of change’: e.g. </a:t>
            </a: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hlinkClick r:id="rId3"/>
              </a:rPr>
              <a:t>https://www.alnap.org/help-library/theory-of-change-basics-a-primer-on-theory-of-change</a:t>
            </a:r>
            <a:endParaRPr kumimoji="0" lang="en-GB"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1FB0F2EE-5C7B-44D8-A38E-77FCC374F19C}"/>
              </a:ext>
            </a:extLst>
          </p:cNvPr>
          <p:cNvPicPr>
            <a:picLocks noChangeAspect="1"/>
          </p:cNvPicPr>
          <p:nvPr/>
        </p:nvPicPr>
        <p:blipFill>
          <a:blip r:embed="rId4"/>
          <a:stretch>
            <a:fillRect/>
          </a:stretch>
        </p:blipFill>
        <p:spPr>
          <a:xfrm>
            <a:off x="629436" y="4034295"/>
            <a:ext cx="11149151" cy="1943517"/>
          </a:xfrm>
          <a:prstGeom prst="rect">
            <a:avLst/>
          </a:prstGeom>
        </p:spPr>
      </p:pic>
    </p:spTree>
    <p:extLst>
      <p:ext uri="{BB962C8B-B14F-4D97-AF65-F5344CB8AC3E}">
        <p14:creationId xmlns:p14="http://schemas.microsoft.com/office/powerpoint/2010/main" val="480061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CFDA5DB-A39C-3879-02D9-79CFDB6C83FE}"/>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7" name="object 8">
            <a:extLst>
              <a:ext uri="{FF2B5EF4-FFF2-40B4-BE49-F238E27FC236}">
                <a16:creationId xmlns:a16="http://schemas.microsoft.com/office/drawing/2014/main" id="{8690C5F5-0C31-C237-2BE8-3E8FDF21B2D1}"/>
              </a:ext>
            </a:extLst>
          </p:cNvPr>
          <p:cNvSpPr/>
          <p:nvPr/>
        </p:nvSpPr>
        <p:spPr>
          <a:xfrm>
            <a:off x="9216198" y="3422015"/>
            <a:ext cx="2975802" cy="3434080"/>
          </a:xfrm>
          <a:custGeom>
            <a:avLst/>
            <a:gdLst/>
            <a:ahLst/>
            <a:cxnLst/>
            <a:rect l="l" t="t" r="r" b="b"/>
            <a:pathLst>
              <a:path w="2934970" h="3429000">
                <a:moveTo>
                  <a:pt x="2934517" y="0"/>
                </a:moveTo>
                <a:lnTo>
                  <a:pt x="0" y="0"/>
                </a:lnTo>
                <a:lnTo>
                  <a:pt x="0" y="3429000"/>
                </a:lnTo>
                <a:lnTo>
                  <a:pt x="2934517" y="3429000"/>
                </a:lnTo>
                <a:lnTo>
                  <a:pt x="2934517" y="0"/>
                </a:lnTo>
                <a:close/>
              </a:path>
            </a:pathLst>
          </a:custGeom>
          <a:solidFill>
            <a:srgbClr val="DDE5E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mn-ea"/>
              <a:cs typeface="+mn-cs"/>
            </a:endParaRPr>
          </a:p>
        </p:txBody>
      </p:sp>
      <p:sp>
        <p:nvSpPr>
          <p:cNvPr id="3" name="object 3"/>
          <p:cNvSpPr/>
          <p:nvPr/>
        </p:nvSpPr>
        <p:spPr>
          <a:xfrm>
            <a:off x="0" y="3425825"/>
            <a:ext cx="2974975" cy="3432175"/>
          </a:xfrm>
          <a:custGeom>
            <a:avLst/>
            <a:gdLst/>
            <a:ahLst/>
            <a:cxnLst/>
            <a:rect l="l" t="t" r="r" b="b"/>
            <a:pathLst>
              <a:path w="2974975" h="3432175">
                <a:moveTo>
                  <a:pt x="0" y="3432175"/>
                </a:moveTo>
                <a:lnTo>
                  <a:pt x="0" y="0"/>
                </a:lnTo>
                <a:lnTo>
                  <a:pt x="2974975" y="0"/>
                </a:lnTo>
                <a:lnTo>
                  <a:pt x="2974975" y="3432175"/>
                </a:lnTo>
                <a:lnTo>
                  <a:pt x="0" y="3432175"/>
                </a:lnTo>
                <a:close/>
              </a:path>
            </a:pathLst>
          </a:custGeom>
          <a:solidFill>
            <a:srgbClr val="8CE2D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mn-ea"/>
              <a:cs typeface="+mn-cs"/>
            </a:endParaRPr>
          </a:p>
        </p:txBody>
      </p:sp>
      <p:sp>
        <p:nvSpPr>
          <p:cNvPr id="4" name="object 4"/>
          <p:cNvSpPr txBox="1"/>
          <p:nvPr/>
        </p:nvSpPr>
        <p:spPr>
          <a:xfrm>
            <a:off x="399729" y="3804894"/>
            <a:ext cx="2212975" cy="2688493"/>
          </a:xfrm>
          <a:prstGeom prst="rect">
            <a:avLst/>
          </a:prstGeom>
        </p:spPr>
        <p:txBody>
          <a:bodyPr vert="horz" wrap="square" lIns="0" tIns="13970" rIns="0" bIns="0" rtlCol="0">
            <a:spAutoFit/>
          </a:bodyPr>
          <a:lstStyle/>
          <a:p>
            <a:pPr marL="12700" marR="5080" lvl="0" indent="0" algn="ctr" defTabSz="914400" rtl="0" eaLnBrk="1" fontAlgn="auto" latinLnBrk="0" hangingPunct="1">
              <a:lnSpc>
                <a:spcPct val="99000"/>
              </a:lnSpc>
              <a:spcBef>
                <a:spcPts val="114"/>
              </a:spcBef>
              <a:spcAft>
                <a:spcPts val="0"/>
              </a:spcAft>
              <a:buClrTx/>
              <a:buSzTx/>
              <a:buFontTx/>
              <a:buNone/>
              <a:tabLst/>
              <a:defRPr/>
            </a:pPr>
            <a:r>
              <a:rPr kumimoji="0" lang="en-GB" sz="1400" b="1" i="0" u="none" strike="noStrike" kern="1200" cap="none" spc="-5" normalizeH="0" baseline="0" noProof="0">
                <a:ln>
                  <a:noFill/>
                </a:ln>
                <a:solidFill>
                  <a:srgbClr val="050540"/>
                </a:solidFill>
                <a:effectLst/>
                <a:uLnTx/>
                <a:uFillTx/>
                <a:latin typeface="Arial"/>
                <a:ea typeface="+mn-ea"/>
                <a:cs typeface="Arial"/>
              </a:rPr>
              <a:t>Why?</a:t>
            </a:r>
          </a:p>
          <a:p>
            <a:pPr marL="12700" marR="5080" lvl="0" indent="0" algn="ctr" defTabSz="914400" rtl="0" eaLnBrk="1" fontAlgn="auto" latinLnBrk="0" hangingPunct="1">
              <a:lnSpc>
                <a:spcPct val="99000"/>
              </a:lnSpc>
              <a:spcBef>
                <a:spcPts val="114"/>
              </a:spcBef>
              <a:spcAft>
                <a:spcPts val="0"/>
              </a:spcAft>
              <a:buClrTx/>
              <a:buSzTx/>
              <a:buFontTx/>
              <a:buNone/>
              <a:tabLst/>
              <a:defRPr/>
            </a:pPr>
            <a:r>
              <a:rPr kumimoji="0" lang="en-GB" sz="1400" b="0" i="0" u="none" strike="noStrike" kern="1200" cap="none" spc="-5" normalizeH="0" baseline="0" noProof="0">
                <a:ln>
                  <a:noFill/>
                </a:ln>
                <a:solidFill>
                  <a:srgbClr val="050540"/>
                </a:solidFill>
                <a:effectLst/>
                <a:uLnTx/>
                <a:uFillTx/>
                <a:latin typeface="Arial"/>
                <a:ea typeface="+mn-ea"/>
                <a:cs typeface="Arial"/>
              </a:rPr>
              <a:t> </a:t>
            </a:r>
          </a:p>
          <a:p>
            <a:pPr marL="12700" marR="5080" lvl="0" indent="0" algn="just" defTabSz="914400" rtl="0" eaLnBrk="1" fontAlgn="auto" latinLnBrk="0" hangingPunct="1">
              <a:lnSpc>
                <a:spcPct val="150000"/>
              </a:lnSpc>
              <a:spcBef>
                <a:spcPts val="114"/>
              </a:spcBef>
              <a:spcAft>
                <a:spcPts val="0"/>
              </a:spcAft>
              <a:buClrTx/>
              <a:buSzTx/>
              <a:buFontTx/>
              <a:buNone/>
              <a:tabLst/>
              <a:defRPr/>
            </a:pPr>
            <a:r>
              <a:rPr kumimoji="0" lang="en-GB" sz="1400" b="0" i="0" u="none" strike="noStrike" kern="1200" cap="none" spc="-5" normalizeH="0" baseline="0" noProof="0">
                <a:ln>
                  <a:noFill/>
                </a:ln>
                <a:solidFill>
                  <a:srgbClr val="050540"/>
                </a:solidFill>
                <a:effectLst/>
                <a:uLnTx/>
                <a:uFillTx/>
                <a:latin typeface="Arial"/>
                <a:ea typeface="+mn-ea"/>
                <a:cs typeface="Arial"/>
              </a:rPr>
              <a:t>The UK Government developed the 2050 Calculator to respond to the </a:t>
            </a:r>
            <a:r>
              <a:rPr kumimoji="0" lang="en-GB" sz="1400" b="1" i="0" u="none" strike="noStrike" kern="1200" cap="none" spc="-5" normalizeH="0" baseline="0" noProof="0">
                <a:ln>
                  <a:noFill/>
                </a:ln>
                <a:solidFill>
                  <a:srgbClr val="050540"/>
                </a:solidFill>
                <a:effectLst/>
                <a:uLnTx/>
                <a:uFillTx/>
                <a:latin typeface="Arial"/>
                <a:ea typeface="+mn-ea"/>
                <a:cs typeface="Arial"/>
              </a:rPr>
              <a:t>2008 Climate Change Act </a:t>
            </a:r>
            <a:r>
              <a:rPr kumimoji="0" lang="en-GB" sz="1400" b="0" i="0" u="none" strike="noStrike" kern="1200" cap="none" spc="-5" normalizeH="0" baseline="0" noProof="0">
                <a:ln>
                  <a:noFill/>
                </a:ln>
                <a:solidFill>
                  <a:srgbClr val="050540"/>
                </a:solidFill>
                <a:effectLst/>
                <a:uLnTx/>
                <a:uFillTx/>
                <a:latin typeface="Arial"/>
                <a:ea typeface="+mn-ea"/>
                <a:cs typeface="Arial"/>
              </a:rPr>
              <a:t>which set ambitious, legally-binding targets, and 5-year carbon budgets.</a:t>
            </a:r>
          </a:p>
        </p:txBody>
      </p:sp>
      <p:sp>
        <p:nvSpPr>
          <p:cNvPr id="7" name="object 7"/>
          <p:cNvSpPr/>
          <p:nvPr/>
        </p:nvSpPr>
        <p:spPr>
          <a:xfrm>
            <a:off x="9223373" y="0"/>
            <a:ext cx="2968625" cy="3448050"/>
          </a:xfrm>
          <a:custGeom>
            <a:avLst/>
            <a:gdLst/>
            <a:ahLst/>
            <a:cxnLst/>
            <a:rect l="l" t="t" r="r" b="b"/>
            <a:pathLst>
              <a:path w="2968625" h="3448050">
                <a:moveTo>
                  <a:pt x="2968625" y="0"/>
                </a:moveTo>
                <a:lnTo>
                  <a:pt x="0" y="0"/>
                </a:lnTo>
                <a:lnTo>
                  <a:pt x="0" y="3448051"/>
                </a:lnTo>
                <a:lnTo>
                  <a:pt x="2968625" y="3448051"/>
                </a:lnTo>
                <a:lnTo>
                  <a:pt x="2968625" y="0"/>
                </a:lnTo>
                <a:close/>
              </a:path>
            </a:pathLst>
          </a:custGeom>
          <a:solidFill>
            <a:srgbClr val="FF6D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mn-ea"/>
              <a:cs typeface="+mn-cs"/>
            </a:endParaRPr>
          </a:p>
        </p:txBody>
      </p:sp>
      <p:sp>
        <p:nvSpPr>
          <p:cNvPr id="8" name="object 8"/>
          <p:cNvSpPr/>
          <p:nvPr/>
        </p:nvSpPr>
        <p:spPr>
          <a:xfrm>
            <a:off x="3097983" y="0"/>
            <a:ext cx="2934970" cy="3429000"/>
          </a:xfrm>
          <a:custGeom>
            <a:avLst/>
            <a:gdLst/>
            <a:ahLst/>
            <a:cxnLst/>
            <a:rect l="l" t="t" r="r" b="b"/>
            <a:pathLst>
              <a:path w="2934970" h="3429000">
                <a:moveTo>
                  <a:pt x="2934517" y="0"/>
                </a:moveTo>
                <a:lnTo>
                  <a:pt x="0" y="0"/>
                </a:lnTo>
                <a:lnTo>
                  <a:pt x="0" y="3429000"/>
                </a:lnTo>
                <a:lnTo>
                  <a:pt x="2934517" y="3429000"/>
                </a:lnTo>
                <a:lnTo>
                  <a:pt x="2934517" y="0"/>
                </a:lnTo>
                <a:close/>
              </a:path>
            </a:pathLst>
          </a:custGeom>
          <a:solidFill>
            <a:srgbClr val="DDE5ED"/>
          </a:solidFill>
        </p:spPr>
        <p:txBody>
          <a:bodyPr wrap="square" lIns="0" tIns="0" rIns="0" bIns="0" rtlCol="0"/>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srgbClr val="04043F"/>
              </a:solidFill>
              <a:effectLst/>
              <a:uLnTx/>
              <a:uFillTx/>
              <a:latin typeface="Arial" panose="020B0604020202020204" pitchFamily="34" charset="0"/>
              <a:ea typeface="+mn-ea"/>
              <a:cs typeface="Arial" panose="020B0604020202020204" pitchFamily="34" charset="0"/>
            </a:endParaRPr>
          </a:p>
        </p:txBody>
      </p:sp>
      <p:sp>
        <p:nvSpPr>
          <p:cNvPr id="13" name="object 13"/>
          <p:cNvSpPr/>
          <p:nvPr/>
        </p:nvSpPr>
        <p:spPr>
          <a:xfrm>
            <a:off x="6160143" y="3429000"/>
            <a:ext cx="2939415" cy="3427095"/>
          </a:xfrm>
          <a:custGeom>
            <a:avLst/>
            <a:gdLst/>
            <a:ahLst/>
            <a:cxnLst/>
            <a:rect l="l" t="t" r="r" b="b"/>
            <a:pathLst>
              <a:path w="2939415" h="3427095">
                <a:moveTo>
                  <a:pt x="2939406" y="0"/>
                </a:moveTo>
                <a:lnTo>
                  <a:pt x="0" y="0"/>
                </a:lnTo>
                <a:lnTo>
                  <a:pt x="0" y="3426495"/>
                </a:lnTo>
                <a:lnTo>
                  <a:pt x="2939406" y="3426495"/>
                </a:lnTo>
                <a:lnTo>
                  <a:pt x="2939406" y="0"/>
                </a:lnTo>
                <a:close/>
              </a:path>
            </a:pathLst>
          </a:custGeom>
          <a:solidFill>
            <a:srgbClr val="04043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mn-ea"/>
              <a:cs typeface="+mn-cs"/>
            </a:endParaRPr>
          </a:p>
        </p:txBody>
      </p:sp>
      <p:sp>
        <p:nvSpPr>
          <p:cNvPr id="14" name="object 14"/>
          <p:cNvSpPr txBox="1"/>
          <p:nvPr/>
        </p:nvSpPr>
        <p:spPr>
          <a:xfrm>
            <a:off x="9485745" y="130899"/>
            <a:ext cx="2484582" cy="2953501"/>
          </a:xfrm>
          <a:prstGeom prst="rect">
            <a:avLst/>
          </a:prstGeom>
        </p:spPr>
        <p:txBody>
          <a:bodyPr vert="horz" wrap="square" lIns="0" tIns="13970" rIns="0" bIns="0" rtlCol="0">
            <a:spAutoFit/>
          </a:bodyPr>
          <a:lstStyle/>
          <a:p>
            <a:pPr marL="12700" marR="5080" lvl="0" indent="0" algn="ctr" defTabSz="914400" rtl="0" eaLnBrk="1" fontAlgn="auto" latinLnBrk="0" hangingPunct="1">
              <a:lnSpc>
                <a:spcPct val="99300"/>
              </a:lnSpc>
              <a:spcBef>
                <a:spcPts val="110"/>
              </a:spcBef>
              <a:spcAft>
                <a:spcPts val="0"/>
              </a:spcAft>
              <a:buClrTx/>
              <a:buSzTx/>
              <a:buFontTx/>
              <a:buNone/>
              <a:tabLst/>
              <a:defRPr/>
            </a:pPr>
            <a:r>
              <a:rPr kumimoji="0" lang="en-GB" sz="1400" b="1" i="0" u="none" strike="noStrike" kern="1200" cap="none" spc="-5" normalizeH="0" baseline="0" noProof="0" dirty="0">
                <a:ln>
                  <a:noFill/>
                </a:ln>
                <a:solidFill>
                  <a:srgbClr val="050540"/>
                </a:solidFill>
                <a:effectLst/>
                <a:uLnTx/>
                <a:uFillTx/>
                <a:latin typeface="Arial"/>
                <a:ea typeface="+mn-ea"/>
                <a:cs typeface="Arial"/>
              </a:rPr>
              <a:t>What now?</a:t>
            </a:r>
          </a:p>
          <a:p>
            <a:pPr marL="12700" marR="5080" lvl="0" indent="0" algn="ctr" defTabSz="914400" rtl="0" eaLnBrk="1" fontAlgn="auto" latinLnBrk="0" hangingPunct="1">
              <a:lnSpc>
                <a:spcPct val="99300"/>
              </a:lnSpc>
              <a:spcBef>
                <a:spcPts val="110"/>
              </a:spcBef>
              <a:spcAft>
                <a:spcPts val="0"/>
              </a:spcAft>
              <a:buClrTx/>
              <a:buSzTx/>
              <a:buFontTx/>
              <a:buNone/>
              <a:tabLst/>
              <a:defRPr/>
            </a:pPr>
            <a:endParaRPr kumimoji="0" lang="en-GB" sz="1400" b="0" i="0" u="none" strike="noStrike" kern="1200" cap="none" spc="-5" normalizeH="0" baseline="0" noProof="0" dirty="0">
              <a:ln>
                <a:noFill/>
              </a:ln>
              <a:solidFill>
                <a:srgbClr val="050540"/>
              </a:solidFill>
              <a:effectLst/>
              <a:uLnTx/>
              <a:uFillTx/>
              <a:latin typeface="Arial"/>
              <a:ea typeface="+mn-ea"/>
              <a:cs typeface="Arial"/>
            </a:endParaRPr>
          </a:p>
          <a:p>
            <a:pPr marL="298450" marR="5080" lvl="0" indent="-285750" algn="l" defTabSz="914400" rtl="0" eaLnBrk="1" fontAlgn="auto" latinLnBrk="0" hangingPunct="1">
              <a:lnSpc>
                <a:spcPct val="99300"/>
              </a:lnSpc>
              <a:spcBef>
                <a:spcPts val="600"/>
              </a:spcBef>
              <a:spcAft>
                <a:spcPts val="0"/>
              </a:spcAft>
              <a:buClrTx/>
              <a:buSzTx/>
              <a:buFont typeface="Arial" panose="020B0604020202020204" pitchFamily="34" charset="0"/>
              <a:buChar char="•"/>
              <a:tabLst/>
              <a:defRPr/>
            </a:pPr>
            <a:r>
              <a:rPr kumimoji="0" lang="en-GB" sz="2000" b="0" i="0" u="none" strike="noStrike" kern="1200" cap="none" spc="-5" normalizeH="0" baseline="0" noProof="0" dirty="0">
                <a:ln>
                  <a:noFill/>
                </a:ln>
                <a:solidFill>
                  <a:srgbClr val="050540"/>
                </a:solidFill>
                <a:effectLst/>
                <a:uLnTx/>
                <a:uFillTx/>
                <a:latin typeface="Arial"/>
                <a:ea typeface="+mn-ea"/>
                <a:cs typeface="Arial"/>
              </a:rPr>
              <a:t>The updated UK </a:t>
            </a:r>
            <a:r>
              <a:rPr kumimoji="0" lang="en-GB" sz="2000" b="1" i="0" u="none" strike="noStrike" kern="1200" cap="none" spc="-5" normalizeH="0" baseline="0" noProof="0" dirty="0">
                <a:ln>
                  <a:noFill/>
                </a:ln>
                <a:solidFill>
                  <a:srgbClr val="050540"/>
                </a:solidFill>
                <a:effectLst/>
                <a:uLnTx/>
                <a:uFillTx/>
                <a:latin typeface="Arial"/>
                <a:ea typeface="+mn-ea"/>
                <a:cs typeface="Arial"/>
              </a:rPr>
              <a:t>Mackay Carbon Calculator </a:t>
            </a:r>
            <a:r>
              <a:rPr kumimoji="0" lang="en-GB" sz="2000" b="0" i="0" u="none" strike="noStrike" kern="1200" cap="none" spc="-5" normalizeH="0" baseline="0" noProof="0" dirty="0">
                <a:ln>
                  <a:noFill/>
                </a:ln>
                <a:solidFill>
                  <a:srgbClr val="050540"/>
                </a:solidFill>
                <a:effectLst/>
                <a:uLnTx/>
                <a:uFillTx/>
                <a:latin typeface="Arial"/>
                <a:ea typeface="+mn-ea"/>
                <a:cs typeface="Arial"/>
              </a:rPr>
              <a:t>was launched in December 2020 alongside a “My2050” game. </a:t>
            </a:r>
          </a:p>
          <a:p>
            <a:pPr marL="12700" marR="5080" lvl="0" indent="0" algn="l" defTabSz="914400" rtl="0" eaLnBrk="1" fontAlgn="auto" latinLnBrk="0" hangingPunct="1">
              <a:lnSpc>
                <a:spcPct val="99300"/>
              </a:lnSpc>
              <a:spcBef>
                <a:spcPts val="600"/>
              </a:spcBef>
              <a:spcAft>
                <a:spcPts val="0"/>
              </a:spcAft>
              <a:buClrTx/>
              <a:buSzTx/>
              <a:buFontTx/>
              <a:buNone/>
              <a:tabLst/>
              <a:defRPr/>
            </a:pPr>
            <a:endParaRPr kumimoji="0" lang="en-GB" sz="1400" b="0" i="0" u="none" strike="noStrike" kern="1200" cap="none" spc="-5" normalizeH="0" baseline="0" noProof="0" dirty="0">
              <a:ln>
                <a:noFill/>
              </a:ln>
              <a:solidFill>
                <a:srgbClr val="050540"/>
              </a:solidFill>
              <a:effectLst/>
              <a:uLnTx/>
              <a:uFillTx/>
              <a:latin typeface="Arial"/>
              <a:ea typeface="+mn-ea"/>
              <a:cs typeface="Arial"/>
            </a:endParaRPr>
          </a:p>
        </p:txBody>
      </p:sp>
      <p:sp>
        <p:nvSpPr>
          <p:cNvPr id="15" name="object 15"/>
          <p:cNvSpPr txBox="1"/>
          <p:nvPr/>
        </p:nvSpPr>
        <p:spPr>
          <a:xfrm>
            <a:off x="6332659" y="3731305"/>
            <a:ext cx="2582563" cy="2830005"/>
          </a:xfrm>
          <a:prstGeom prst="rect">
            <a:avLst/>
          </a:prstGeom>
        </p:spPr>
        <p:txBody>
          <a:bodyPr vert="horz" wrap="square" lIns="0" tIns="13970" rIns="0" bIns="0" rtlCol="0">
            <a:spAutoFit/>
          </a:bodyPr>
          <a:lstStyle/>
          <a:p>
            <a:pPr marL="12700" marR="5080" lvl="0" indent="0" algn="ctr" defTabSz="914400" rtl="0" eaLnBrk="1" fontAlgn="auto" latinLnBrk="0" hangingPunct="1">
              <a:lnSpc>
                <a:spcPct val="99300"/>
              </a:lnSpc>
              <a:spcBef>
                <a:spcPts val="110"/>
              </a:spcBef>
              <a:spcAft>
                <a:spcPts val="0"/>
              </a:spcAft>
              <a:buClrTx/>
              <a:buSzTx/>
              <a:buFontTx/>
              <a:buNone/>
              <a:tabLst/>
              <a:defRPr/>
            </a:pPr>
            <a:r>
              <a:rPr kumimoji="0" lang="en-GB" sz="2000" b="0" i="0" u="none" strike="noStrike" kern="1200" cap="none" spc="-5" normalizeH="0" baseline="0" noProof="0" dirty="0">
                <a:ln>
                  <a:noFill/>
                </a:ln>
                <a:solidFill>
                  <a:srgbClr val="FFFFFF"/>
                </a:solidFill>
                <a:effectLst/>
                <a:uLnTx/>
                <a:uFillTx/>
                <a:latin typeface="Arial"/>
                <a:ea typeface="+mn-ea"/>
                <a:cs typeface="Arial"/>
              </a:rPr>
              <a:t>The calculator has three different layers of complexity for different audiences:</a:t>
            </a:r>
          </a:p>
          <a:p>
            <a:pPr marL="12700" marR="5080" lvl="0" indent="0" algn="ctr" defTabSz="914400" rtl="0" eaLnBrk="1" fontAlgn="auto" latinLnBrk="0" hangingPunct="1">
              <a:lnSpc>
                <a:spcPct val="99300"/>
              </a:lnSpc>
              <a:spcBef>
                <a:spcPts val="110"/>
              </a:spcBef>
              <a:spcAft>
                <a:spcPts val="0"/>
              </a:spcAft>
              <a:buClrTx/>
              <a:buSzTx/>
              <a:buFontTx/>
              <a:buNone/>
              <a:tabLst/>
              <a:defRPr/>
            </a:pPr>
            <a:endParaRPr kumimoji="0" lang="en-GB" sz="1400" b="0" i="0" u="none" strike="noStrike" kern="1200" cap="none" spc="-5" normalizeH="0" baseline="0" noProof="0" dirty="0">
              <a:ln>
                <a:noFill/>
              </a:ln>
              <a:solidFill>
                <a:srgbClr val="FFFFFF"/>
              </a:solidFill>
              <a:effectLst/>
              <a:uLnTx/>
              <a:uFillTx/>
              <a:latin typeface="Arial"/>
              <a:ea typeface="+mn-ea"/>
              <a:cs typeface="Arial"/>
            </a:endParaRPr>
          </a:p>
          <a:p>
            <a:pPr marL="355600" marR="5080" lvl="0" indent="-342900" algn="l" defTabSz="914400" rtl="0" eaLnBrk="1" fontAlgn="auto" latinLnBrk="0" hangingPunct="1">
              <a:lnSpc>
                <a:spcPct val="99300"/>
              </a:lnSpc>
              <a:spcBef>
                <a:spcPts val="600"/>
              </a:spcBef>
              <a:spcAft>
                <a:spcPts val="0"/>
              </a:spcAft>
              <a:buClrTx/>
              <a:buSzTx/>
              <a:buFont typeface="+mj-lt"/>
              <a:buAutoNum type="arabicPeriod"/>
              <a:tabLst/>
              <a:defRPr/>
            </a:pPr>
            <a:r>
              <a:rPr kumimoji="0" lang="en-GB" sz="2000" b="1" i="0" u="none" strike="noStrike" kern="1200" cap="none" spc="-5" normalizeH="0" baseline="0" noProof="0" dirty="0">
                <a:ln>
                  <a:noFill/>
                </a:ln>
                <a:solidFill>
                  <a:srgbClr val="FFFFFF"/>
                </a:solidFill>
                <a:effectLst/>
                <a:uLnTx/>
                <a:uFillTx/>
                <a:latin typeface="Arial"/>
                <a:ea typeface="+mn-ea"/>
                <a:cs typeface="Arial"/>
              </a:rPr>
              <a:t>Excel spreadsheet</a:t>
            </a:r>
          </a:p>
          <a:p>
            <a:pPr marL="355600" marR="5080" lvl="0" indent="-342900" algn="l" defTabSz="914400" rtl="0" eaLnBrk="1" fontAlgn="auto" latinLnBrk="0" hangingPunct="1">
              <a:lnSpc>
                <a:spcPct val="99300"/>
              </a:lnSpc>
              <a:spcBef>
                <a:spcPts val="600"/>
              </a:spcBef>
              <a:spcAft>
                <a:spcPts val="0"/>
              </a:spcAft>
              <a:buClrTx/>
              <a:buSzTx/>
              <a:buFont typeface="+mj-lt"/>
              <a:buAutoNum type="arabicPeriod"/>
              <a:tabLst/>
              <a:defRPr/>
            </a:pPr>
            <a:r>
              <a:rPr kumimoji="0" lang="en-GB" sz="2000" b="1" i="0" u="none" strike="noStrike" kern="1200" cap="none" spc="-5" normalizeH="0" baseline="0" noProof="0" dirty="0">
                <a:ln>
                  <a:noFill/>
                </a:ln>
                <a:solidFill>
                  <a:srgbClr val="FFFFFF"/>
                </a:solidFill>
                <a:effectLst/>
                <a:uLnTx/>
                <a:uFillTx/>
                <a:latin typeface="Arial"/>
                <a:ea typeface="+mn-ea"/>
                <a:cs typeface="Arial"/>
              </a:rPr>
              <a:t>Webtool</a:t>
            </a:r>
            <a:endParaRPr kumimoji="0" lang="en-GB" sz="2000" b="0" i="0" u="none" strike="noStrike" kern="1200" cap="none" spc="-5" normalizeH="0" baseline="0" noProof="0" dirty="0">
              <a:ln>
                <a:noFill/>
              </a:ln>
              <a:solidFill>
                <a:srgbClr val="FFFFFF"/>
              </a:solidFill>
              <a:effectLst/>
              <a:uLnTx/>
              <a:uFillTx/>
              <a:latin typeface="Arial"/>
              <a:ea typeface="+mn-ea"/>
              <a:cs typeface="Arial"/>
            </a:endParaRPr>
          </a:p>
          <a:p>
            <a:pPr marL="355600" marR="5080" lvl="0" indent="-342900" algn="l" defTabSz="914400" rtl="0" eaLnBrk="1" fontAlgn="auto" latinLnBrk="0" hangingPunct="1">
              <a:lnSpc>
                <a:spcPct val="99300"/>
              </a:lnSpc>
              <a:spcBef>
                <a:spcPts val="600"/>
              </a:spcBef>
              <a:spcAft>
                <a:spcPts val="0"/>
              </a:spcAft>
              <a:buClrTx/>
              <a:buSzTx/>
              <a:buFont typeface="+mj-lt"/>
              <a:buAutoNum type="arabicPeriod"/>
              <a:tabLst/>
              <a:defRPr/>
            </a:pPr>
            <a:r>
              <a:rPr kumimoji="0" lang="en-GB" sz="2000" b="1" i="0" u="none" strike="noStrike" kern="1200" cap="none" spc="-5" normalizeH="0" baseline="0" noProof="0" dirty="0">
                <a:ln>
                  <a:noFill/>
                </a:ln>
                <a:solidFill>
                  <a:srgbClr val="FFFFFF"/>
                </a:solidFill>
                <a:effectLst/>
                <a:uLnTx/>
                <a:uFillTx/>
                <a:latin typeface="Arial"/>
                <a:ea typeface="+mn-ea"/>
                <a:cs typeface="Arial"/>
              </a:rPr>
              <a:t>My2050</a:t>
            </a:r>
            <a:endParaRPr kumimoji="0" lang="en-GB" sz="2000" b="0" i="0" u="none" strike="noStrike" kern="1200" cap="none" spc="-5" normalizeH="0" baseline="0" noProof="0" dirty="0">
              <a:ln>
                <a:noFill/>
              </a:ln>
              <a:solidFill>
                <a:srgbClr val="FFFFFF"/>
              </a:solidFill>
              <a:effectLst/>
              <a:uLnTx/>
              <a:uFillTx/>
              <a:latin typeface="Arial"/>
              <a:ea typeface="+mn-ea"/>
              <a:cs typeface="Arial"/>
            </a:endParaRPr>
          </a:p>
          <a:p>
            <a:pPr marL="355600" marR="5080" lvl="0" indent="-342900" algn="ctr" defTabSz="914400" rtl="0" eaLnBrk="1" fontAlgn="auto" latinLnBrk="0" hangingPunct="1">
              <a:lnSpc>
                <a:spcPct val="99300"/>
              </a:lnSpc>
              <a:spcBef>
                <a:spcPts val="110"/>
              </a:spcBef>
              <a:spcAft>
                <a:spcPts val="0"/>
              </a:spcAft>
              <a:buClrTx/>
              <a:buSzTx/>
              <a:buFont typeface="+mj-lt"/>
              <a:buAutoNum type="arabicPeriod"/>
              <a:tabLst/>
              <a:defRPr/>
            </a:pPr>
            <a:endParaRPr kumimoji="0" lang="en-GB" sz="1400" b="0" i="0" u="none" strike="noStrike" kern="1200" cap="none" spc="0" normalizeH="0" baseline="0" noProof="0" dirty="0">
              <a:ln>
                <a:noFill/>
              </a:ln>
              <a:solidFill>
                <a:srgbClr val="000000"/>
              </a:solidFill>
              <a:effectLst/>
              <a:uLnTx/>
              <a:uFillTx/>
              <a:latin typeface="Arial"/>
              <a:ea typeface="+mn-ea"/>
              <a:cs typeface="Arial"/>
            </a:endParaRPr>
          </a:p>
        </p:txBody>
      </p:sp>
      <p:pic>
        <p:nvPicPr>
          <p:cNvPr id="18" name="Picture 17">
            <a:extLst>
              <a:ext uri="{FF2B5EF4-FFF2-40B4-BE49-F238E27FC236}">
                <a16:creationId xmlns:a16="http://schemas.microsoft.com/office/drawing/2014/main" id="{F18FC415-7EF6-F313-E6CB-57D472443FC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377701" y="-3753"/>
            <a:ext cx="2440635" cy="3425454"/>
          </a:xfrm>
          <a:prstGeom prst="rect">
            <a:avLst/>
          </a:prstGeom>
          <a:noFill/>
          <a:ln w="9525">
            <a:noFill/>
            <a:miter lim="800000"/>
            <a:headEnd/>
            <a:tailEnd/>
          </a:ln>
        </p:spPr>
      </p:pic>
      <p:pic>
        <p:nvPicPr>
          <p:cNvPr id="19" name="Content Placeholder 3">
            <a:extLst>
              <a:ext uri="{FF2B5EF4-FFF2-40B4-BE49-F238E27FC236}">
                <a16:creationId xmlns:a16="http://schemas.microsoft.com/office/drawing/2014/main" id="{5C8E91C6-4474-C0FA-0D3C-2F2E2290D6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732"/>
          <a:stretch/>
        </p:blipFill>
        <p:spPr>
          <a:xfrm>
            <a:off x="6185047" y="288867"/>
            <a:ext cx="2914511" cy="2789228"/>
          </a:xfrm>
          <a:prstGeom prst="rect">
            <a:avLst/>
          </a:prstGeom>
          <a:noFill/>
          <a:ln>
            <a:solidFill>
              <a:schemeClr val="bg2"/>
            </a:solidFill>
          </a:ln>
        </p:spPr>
      </p:pic>
      <p:pic>
        <p:nvPicPr>
          <p:cNvPr id="20" name="Picture 2" descr="Graphical user interface, application&#10;&#10;Description automatically generated">
            <a:extLst>
              <a:ext uri="{FF2B5EF4-FFF2-40B4-BE49-F238E27FC236}">
                <a16:creationId xmlns:a16="http://schemas.microsoft.com/office/drawing/2014/main" id="{A6AE8128-2AEA-516A-6DEA-BAC132B65623}"/>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398959" y="3421701"/>
            <a:ext cx="2333018" cy="3428995"/>
          </a:xfrm>
          <a:prstGeom prst="rect">
            <a:avLst/>
          </a:prstGeom>
          <a:noFill/>
        </p:spPr>
      </p:pic>
      <p:sp>
        <p:nvSpPr>
          <p:cNvPr id="21" name="object 15">
            <a:extLst>
              <a:ext uri="{FF2B5EF4-FFF2-40B4-BE49-F238E27FC236}">
                <a16:creationId xmlns:a16="http://schemas.microsoft.com/office/drawing/2014/main" id="{D6B0C0BB-98C9-1E78-C1CA-48EF6B636A41}"/>
              </a:ext>
            </a:extLst>
          </p:cNvPr>
          <p:cNvSpPr txBox="1"/>
          <p:nvPr/>
        </p:nvSpPr>
        <p:spPr>
          <a:xfrm>
            <a:off x="3254622" y="134875"/>
            <a:ext cx="2582563" cy="3271793"/>
          </a:xfrm>
          <a:prstGeom prst="rect">
            <a:avLst/>
          </a:prstGeom>
        </p:spPr>
        <p:txBody>
          <a:bodyPr vert="horz" wrap="square" lIns="0" tIns="1397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4043F"/>
                </a:solidFill>
                <a:effectLst/>
                <a:uLnTx/>
                <a:uFillTx/>
                <a:latin typeface="Arial" panose="020B0604020202020204" pitchFamily="34" charset="0"/>
                <a:ea typeface="+mn-ea"/>
                <a:cs typeface="Arial" panose="020B0604020202020204" pitchFamily="34" charset="0"/>
              </a:rPr>
              <a:t>What did it do?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4043F"/>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4043F"/>
                </a:solidFill>
                <a:effectLst/>
                <a:uLnTx/>
                <a:uFillTx/>
                <a:latin typeface="Arial" panose="020B0604020202020204" pitchFamily="34" charset="0"/>
                <a:ea typeface="+mn-ea"/>
                <a:cs typeface="Arial" panose="020B0604020202020204" pitchFamily="34" charset="0"/>
              </a:rPr>
              <a:t>Informed the 2011 Carbon Plan, the UK’s strategy to reduce emissions.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4043F"/>
                </a:solidFill>
                <a:effectLst/>
                <a:uLnTx/>
                <a:uFillTx/>
                <a:latin typeface="Arial" panose="020B0604020202020204" pitchFamily="34" charset="0"/>
                <a:ea typeface="+mn-ea"/>
                <a:cs typeface="Arial" panose="020B0604020202020204" pitchFamily="34" charset="0"/>
              </a:rPr>
              <a:t>Outlined four different scenarios for meeting an 80% emissions reduction target​ by 2050; agreed across relevant ministries.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4043F"/>
                </a:solidFill>
                <a:effectLst/>
                <a:uLnTx/>
                <a:uFillTx/>
                <a:latin typeface="Arial" panose="020B0604020202020204" pitchFamily="34" charset="0"/>
                <a:ea typeface="+mn-ea"/>
                <a:cs typeface="Arial" panose="020B0604020202020204" pitchFamily="34" charset="0"/>
              </a:rPr>
              <a:t>Helped reduce the number of options, without locking us into one technology path.</a:t>
            </a:r>
          </a:p>
          <a:p>
            <a:pPr marL="355600" marR="5080" lvl="0" indent="-342900" algn="ctr" defTabSz="914400" rtl="0" eaLnBrk="1" fontAlgn="auto" latinLnBrk="0" hangingPunct="1">
              <a:lnSpc>
                <a:spcPct val="99300"/>
              </a:lnSpc>
              <a:spcBef>
                <a:spcPts val="110"/>
              </a:spcBef>
              <a:spcAft>
                <a:spcPts val="0"/>
              </a:spcAft>
              <a:buClrTx/>
              <a:buSzTx/>
              <a:buFont typeface="+mj-lt"/>
              <a:buAutoNum type="arabicPeriod"/>
              <a:tabLst/>
              <a:defRPr/>
            </a:pPr>
            <a:endParaRPr kumimoji="0" sz="1400" b="0" i="0" u="none" strike="noStrike" kern="1200" cap="none" spc="0" normalizeH="0" baseline="0" noProof="0" dirty="0">
              <a:ln>
                <a:noFill/>
              </a:ln>
              <a:solidFill>
                <a:srgbClr val="000000"/>
              </a:solidFill>
              <a:effectLst/>
              <a:uLnTx/>
              <a:uFillTx/>
              <a:latin typeface="Arial"/>
              <a:ea typeface="+mn-ea"/>
              <a:cs typeface="Arial"/>
            </a:endParaRPr>
          </a:p>
        </p:txBody>
      </p:sp>
      <p:pic>
        <p:nvPicPr>
          <p:cNvPr id="2" name="Picture 1">
            <a:hlinkClick r:id="rId6"/>
            <a:extLst>
              <a:ext uri="{FF2B5EF4-FFF2-40B4-BE49-F238E27FC236}">
                <a16:creationId xmlns:a16="http://schemas.microsoft.com/office/drawing/2014/main" id="{80C8CFD0-1CAB-2150-BB2C-1528BD12426B}"/>
              </a:ext>
            </a:extLst>
          </p:cNvPr>
          <p:cNvPicPr>
            <a:picLocks noChangeAspect="1"/>
          </p:cNvPicPr>
          <p:nvPr/>
        </p:nvPicPr>
        <p:blipFill rotWithShape="1">
          <a:blip r:embed="rId7"/>
          <a:srcRect l="33110"/>
          <a:stretch/>
        </p:blipFill>
        <p:spPr>
          <a:xfrm>
            <a:off x="9204102" y="4002028"/>
            <a:ext cx="2987898" cy="2290364"/>
          </a:xfrm>
          <a:prstGeom prst="rect">
            <a:avLst/>
          </a:prstGeom>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7052794-A39D-D3AD-5B67-92FBC52641A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aphicFrame>
        <p:nvGraphicFramePr>
          <p:cNvPr id="12" name="Table 11">
            <a:extLst>
              <a:ext uri="{FF2B5EF4-FFF2-40B4-BE49-F238E27FC236}">
                <a16:creationId xmlns:a16="http://schemas.microsoft.com/office/drawing/2014/main" id="{04B2390F-A2A7-476A-8ECC-424A673464EF}"/>
              </a:ext>
            </a:extLst>
          </p:cNvPr>
          <p:cNvGraphicFramePr>
            <a:graphicFrameLocks noGrp="1"/>
          </p:cNvGraphicFramePr>
          <p:nvPr>
            <p:extLst>
              <p:ext uri="{D42A27DB-BD31-4B8C-83A1-F6EECF244321}">
                <p14:modId xmlns:p14="http://schemas.microsoft.com/office/powerpoint/2010/main" val="3527280099"/>
              </p:ext>
            </p:extLst>
          </p:nvPr>
        </p:nvGraphicFramePr>
        <p:xfrm>
          <a:off x="1145458" y="1801607"/>
          <a:ext cx="10280782" cy="4294854"/>
        </p:xfrm>
        <a:graphic>
          <a:graphicData uri="http://schemas.openxmlformats.org/drawingml/2006/table">
            <a:tbl>
              <a:tblPr firstRow="1" firstCol="1" bandRow="1">
                <a:tableStyleId>{C083E6E3-FA7D-4D7B-A595-EF9225AFEA82}</a:tableStyleId>
              </a:tblPr>
              <a:tblGrid>
                <a:gridCol w="2334128">
                  <a:extLst>
                    <a:ext uri="{9D8B030D-6E8A-4147-A177-3AD203B41FA5}">
                      <a16:colId xmlns:a16="http://schemas.microsoft.com/office/drawing/2014/main" val="3794247833"/>
                    </a:ext>
                  </a:extLst>
                </a:gridCol>
                <a:gridCol w="7946654">
                  <a:extLst>
                    <a:ext uri="{9D8B030D-6E8A-4147-A177-3AD203B41FA5}">
                      <a16:colId xmlns:a16="http://schemas.microsoft.com/office/drawing/2014/main" val="1547879932"/>
                    </a:ext>
                  </a:extLst>
                </a:gridCol>
              </a:tblGrid>
              <a:tr h="376504">
                <a:tc>
                  <a:txBody>
                    <a:bodyPr/>
                    <a:lstStyle/>
                    <a:p>
                      <a:pPr marL="0" marR="0" algn="just">
                        <a:lnSpc>
                          <a:spcPct val="107000"/>
                        </a:lnSpc>
                        <a:spcBef>
                          <a:spcPts val="0"/>
                        </a:spcBef>
                        <a:spcAft>
                          <a:spcPts val="0"/>
                        </a:spcAft>
                      </a:pPr>
                      <a:endParaRPr lang="en-US" sz="2200" dirty="0">
                        <a:effectLst/>
                        <a:latin typeface="+mn-lt"/>
                        <a:ea typeface="Yu Mincho" panose="02020400000000000000" pitchFamily="18" charset="-128"/>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endParaRPr lang="en-US" sz="2200">
                        <a:effectLst/>
                        <a:latin typeface="+mn-lt"/>
                        <a:ea typeface="Yu Mincho"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2442681222"/>
                  </a:ext>
                </a:extLst>
              </a:tr>
              <a:tr h="539322">
                <a:tc>
                  <a:txBody>
                    <a:bodyPr/>
                    <a:lstStyle/>
                    <a:p>
                      <a:pPr marL="0" marR="0" indent="0" algn="just">
                        <a:lnSpc>
                          <a:spcPct val="107000"/>
                        </a:lnSpc>
                        <a:spcBef>
                          <a:spcPts val="0"/>
                        </a:spcBef>
                        <a:spcAft>
                          <a:spcPts val="0"/>
                        </a:spcAft>
                        <a:buNone/>
                      </a:pPr>
                      <a:r>
                        <a:rPr lang="en-US" sz="2200" b="0" dirty="0">
                          <a:effectLst/>
                          <a:latin typeface="+mn-lt"/>
                          <a:ea typeface="Yu Mincho" panose="02020400000000000000" pitchFamily="18" charset="-128"/>
                          <a:cs typeface="Times New Roman" panose="02020603050405020304" pitchFamily="18" charset="0"/>
                        </a:rPr>
                        <a:t>5 min.</a:t>
                      </a:r>
                    </a:p>
                  </a:txBody>
                  <a:tcPr marL="68580" marR="68580" marT="0" marB="0" anchor="ctr"/>
                </a:tc>
                <a:tc>
                  <a:txBody>
                    <a:bodyPr/>
                    <a:lstStyle/>
                    <a:p>
                      <a:pPr marL="0" marR="0" algn="just">
                        <a:lnSpc>
                          <a:spcPct val="107000"/>
                        </a:lnSpc>
                        <a:spcBef>
                          <a:spcPts val="0"/>
                        </a:spcBef>
                        <a:spcAft>
                          <a:spcPts val="0"/>
                        </a:spcAft>
                      </a:pPr>
                      <a:r>
                        <a:rPr lang="fr-FR" sz="2200" b="0" i="0" dirty="0" err="1">
                          <a:effectLst/>
                          <a:latin typeface="+mn-lt"/>
                          <a:ea typeface="Yu Mincho" panose="02020400000000000000" pitchFamily="18" charset="-128"/>
                          <a:cs typeface="Times New Roman" panose="02020603050405020304" pitchFamily="18" charset="0"/>
                        </a:rPr>
                        <a:t>Opening</a:t>
                      </a:r>
                      <a:r>
                        <a:rPr lang="fr-FR" sz="2200" b="0" i="0" dirty="0">
                          <a:effectLst/>
                          <a:latin typeface="+mn-lt"/>
                          <a:ea typeface="Yu Mincho" panose="02020400000000000000" pitchFamily="18" charset="-128"/>
                          <a:cs typeface="Times New Roman" panose="02020603050405020304" pitchFamily="18" charset="0"/>
                        </a:rPr>
                        <a:t> </a:t>
                      </a:r>
                      <a:r>
                        <a:rPr lang="fr-FR" sz="2200" b="0" i="0" dirty="0" err="1">
                          <a:effectLst/>
                          <a:latin typeface="+mn-lt"/>
                          <a:ea typeface="Yu Mincho" panose="02020400000000000000" pitchFamily="18" charset="-128"/>
                          <a:cs typeface="Times New Roman" panose="02020603050405020304" pitchFamily="18" charset="0"/>
                        </a:rPr>
                        <a:t>Remarks</a:t>
                      </a:r>
                      <a:r>
                        <a:rPr lang="fr-FR" sz="2200" b="0" i="0" dirty="0">
                          <a:effectLst/>
                          <a:latin typeface="+mn-lt"/>
                          <a:ea typeface="Yu Mincho" panose="02020400000000000000" pitchFamily="18" charset="-128"/>
                          <a:cs typeface="Times New Roman" panose="02020603050405020304" pitchFamily="18" charset="0"/>
                        </a:rPr>
                        <a:t>:</a:t>
                      </a:r>
                      <a:r>
                        <a:rPr lang="en-US" sz="2200" b="1" i="0" dirty="0">
                          <a:effectLst/>
                          <a:latin typeface="+mn-lt"/>
                          <a:ea typeface="Yu Mincho" panose="02020400000000000000" pitchFamily="18" charset="-128"/>
                          <a:cs typeface="Times New Roman" panose="02020603050405020304" pitchFamily="18" charset="0"/>
                        </a:rPr>
                        <a:t> Ministry of Energy Cyprus.</a:t>
                      </a:r>
                    </a:p>
                  </a:txBody>
                  <a:tcPr marL="68580" marR="68580" marT="0" marB="0" anchor="ctr"/>
                </a:tc>
                <a:extLst>
                  <a:ext uri="{0D108BD9-81ED-4DB2-BD59-A6C34878D82A}">
                    <a16:rowId xmlns:a16="http://schemas.microsoft.com/office/drawing/2014/main" val="2471202278"/>
                  </a:ext>
                </a:extLst>
              </a:tr>
              <a:tr h="539308">
                <a:tc>
                  <a:txBody>
                    <a:bodyPr/>
                    <a:lstStyle/>
                    <a:p>
                      <a:pPr marL="0" marR="0" indent="0" algn="just">
                        <a:lnSpc>
                          <a:spcPct val="107000"/>
                        </a:lnSpc>
                        <a:spcBef>
                          <a:spcPts val="0"/>
                        </a:spcBef>
                        <a:spcAft>
                          <a:spcPts val="0"/>
                        </a:spcAft>
                        <a:buNone/>
                      </a:pPr>
                      <a:r>
                        <a:rPr lang="en-US" sz="2200" b="0" dirty="0">
                          <a:effectLst/>
                          <a:latin typeface="+mn-lt"/>
                          <a:ea typeface="Yu Mincho" panose="02020400000000000000" pitchFamily="18" charset="-128"/>
                          <a:cs typeface="Times New Roman" panose="02020603050405020304" pitchFamily="18" charset="0"/>
                        </a:rPr>
                        <a:t>15 min.</a:t>
                      </a:r>
                    </a:p>
                  </a:txBody>
                  <a:tcPr marL="68580" marR="68580" marT="0" marB="0" anchor="ctr"/>
                </a:tc>
                <a:tc>
                  <a:txBody>
                    <a:bodyPr/>
                    <a:lstStyle/>
                    <a:p>
                      <a:pPr marL="0" marR="0" algn="just">
                        <a:lnSpc>
                          <a:spcPct val="107000"/>
                        </a:lnSpc>
                        <a:spcBef>
                          <a:spcPts val="0"/>
                        </a:spcBef>
                        <a:spcAft>
                          <a:spcPts val="0"/>
                        </a:spcAft>
                      </a:pPr>
                      <a:r>
                        <a:rPr lang="fr-FR" sz="2200" b="0" i="0" dirty="0" err="1">
                          <a:effectLst/>
                          <a:latin typeface="+mn-lt"/>
                        </a:rPr>
                        <a:t>Presentation</a:t>
                      </a:r>
                      <a:r>
                        <a:rPr lang="fr-FR" sz="2200" b="0" i="0" dirty="0">
                          <a:effectLst/>
                          <a:latin typeface="+mn-lt"/>
                        </a:rPr>
                        <a:t>: </a:t>
                      </a:r>
                      <a:r>
                        <a:rPr lang="fr-FR" sz="2200" b="1" i="0" dirty="0">
                          <a:effectLst/>
                          <a:latin typeface="+mn-lt"/>
                        </a:rPr>
                        <a:t>IRENA LTES Network</a:t>
                      </a:r>
                      <a:endParaRPr lang="en-US" sz="2200" b="1" i="0" dirty="0">
                        <a:effectLst/>
                        <a:latin typeface="+mn-lt"/>
                      </a:endParaRPr>
                    </a:p>
                  </a:txBody>
                  <a:tcPr marL="68580" marR="68580" marT="0" marB="0" anchor="ctr"/>
                </a:tc>
                <a:extLst>
                  <a:ext uri="{0D108BD9-81ED-4DB2-BD59-A6C34878D82A}">
                    <a16:rowId xmlns:a16="http://schemas.microsoft.com/office/drawing/2014/main" val="3287248377"/>
                  </a:ext>
                </a:extLst>
              </a:tr>
              <a:tr h="522721">
                <a:tc>
                  <a:txBody>
                    <a:bodyPr/>
                    <a:lstStyle/>
                    <a:p>
                      <a:pPr marL="0" marR="0" algn="just">
                        <a:lnSpc>
                          <a:spcPct val="107000"/>
                        </a:lnSpc>
                        <a:spcBef>
                          <a:spcPts val="0"/>
                        </a:spcBef>
                        <a:spcAft>
                          <a:spcPts val="0"/>
                        </a:spcAft>
                      </a:pPr>
                      <a:r>
                        <a:rPr lang="en-US" sz="2200" b="0" dirty="0">
                          <a:effectLst/>
                          <a:latin typeface="+mn-lt"/>
                          <a:ea typeface="Yu Mincho" panose="02020400000000000000" pitchFamily="18" charset="-128"/>
                          <a:cs typeface="Times New Roman" panose="02020603050405020304" pitchFamily="18" charset="0"/>
                        </a:rPr>
                        <a:t>15 min.</a:t>
                      </a:r>
                    </a:p>
                  </a:txBody>
                  <a:tcPr marL="68580" marR="68580" marT="0" marB="0" anchor="ctr"/>
                </a:tc>
                <a:tc>
                  <a:txBody>
                    <a:bodyPr/>
                    <a:lstStyle/>
                    <a:p>
                      <a:pPr marL="0" marR="0" algn="just">
                        <a:lnSpc>
                          <a:spcPct val="107000"/>
                        </a:lnSpc>
                        <a:spcBef>
                          <a:spcPts val="0"/>
                        </a:spcBef>
                        <a:spcAft>
                          <a:spcPts val="0"/>
                        </a:spcAft>
                      </a:pPr>
                      <a:r>
                        <a:rPr lang="en-US" sz="2200" b="0" i="0" kern="1200" dirty="0">
                          <a:solidFill>
                            <a:schemeClr val="tx1"/>
                          </a:solidFill>
                          <a:effectLst/>
                          <a:latin typeface="+mn-lt"/>
                          <a:ea typeface="Yu Mincho" panose="02020400000000000000" pitchFamily="18" charset="-128"/>
                          <a:cs typeface="Times New Roman" panose="02020603050405020304" pitchFamily="18" charset="0"/>
                        </a:rPr>
                        <a:t>Presentation: </a:t>
                      </a:r>
                      <a:r>
                        <a:rPr lang="en-US" sz="2200" b="1" i="0" kern="1200" dirty="0">
                          <a:solidFill>
                            <a:schemeClr val="tx1"/>
                          </a:solidFill>
                          <a:effectLst/>
                          <a:latin typeface="+mn-lt"/>
                          <a:ea typeface="Yu Mincho" panose="02020400000000000000" pitchFamily="18" charset="-128"/>
                          <a:cs typeface="Times New Roman" panose="02020603050405020304" pitchFamily="18" charset="0"/>
                        </a:rPr>
                        <a:t>Climate Compatible Growth –CCG– D2D</a:t>
                      </a:r>
                      <a:endParaRPr lang="en-GB" sz="2200" b="1" i="0" kern="1200" dirty="0">
                        <a:solidFill>
                          <a:schemeClr val="tx1"/>
                        </a:solidFill>
                        <a:effectLst/>
                        <a:latin typeface="+mn-lt"/>
                        <a:ea typeface="Yu Mincho"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3196050066"/>
                  </a:ext>
                </a:extLst>
              </a:tr>
              <a:tr h="703762">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en-US" sz="2200" b="0" dirty="0">
                          <a:effectLst/>
                          <a:latin typeface="+mn-lt"/>
                          <a:ea typeface="Yu Mincho" panose="02020400000000000000" pitchFamily="18" charset="-128"/>
                          <a:cs typeface="Times New Roman" panose="02020603050405020304" pitchFamily="18" charset="0"/>
                        </a:rPr>
                        <a:t>15 min.</a:t>
                      </a:r>
                    </a:p>
                  </a:txBody>
                  <a:tcPr marL="68580" marR="68580" marT="0" marB="0" anchor="ct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en-US" sz="2200" b="0" i="0" kern="1200" dirty="0">
                          <a:solidFill>
                            <a:schemeClr val="tx1"/>
                          </a:solidFill>
                          <a:effectLst/>
                          <a:latin typeface="+mn-lt"/>
                          <a:ea typeface="Yu Mincho" panose="02020400000000000000" pitchFamily="18" charset="-128"/>
                          <a:cs typeface="Times New Roman" panose="02020603050405020304" pitchFamily="18" charset="0"/>
                        </a:rPr>
                        <a:t>Presentation: </a:t>
                      </a:r>
                      <a:r>
                        <a:rPr lang="en-US" sz="2200" b="1" i="0" kern="1200" dirty="0">
                          <a:solidFill>
                            <a:schemeClr val="tx1"/>
                          </a:solidFill>
                          <a:effectLst/>
                          <a:latin typeface="+mn-lt"/>
                          <a:ea typeface="Yu Mincho" panose="02020400000000000000" pitchFamily="18" charset="-128"/>
                          <a:cs typeface="Times New Roman" panose="02020603050405020304" pitchFamily="18" charset="0"/>
                        </a:rPr>
                        <a:t>International Calculator Programme </a:t>
                      </a:r>
                      <a:endParaRPr lang="en-US" sz="2200" b="1" i="0" dirty="0">
                        <a:effectLst/>
                        <a:latin typeface="+mn-lt"/>
                        <a:ea typeface="Yu Mincho"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292239800"/>
                  </a:ext>
                </a:extLst>
              </a:tr>
              <a:tr h="522673">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en-US" sz="2200" b="0" dirty="0">
                          <a:effectLst/>
                          <a:latin typeface="+mn-lt"/>
                          <a:ea typeface="Yu Mincho" panose="02020400000000000000" pitchFamily="18" charset="-128"/>
                          <a:cs typeface="Times New Roman" panose="02020603050405020304" pitchFamily="18" charset="0"/>
                        </a:rPr>
                        <a:t>15 min.</a:t>
                      </a:r>
                    </a:p>
                  </a:txBody>
                  <a:tcPr marL="68580" marR="68580" marT="0" marB="0" anchor="ctr"/>
                </a:tc>
                <a:tc>
                  <a:txBody>
                    <a:bodyPr/>
                    <a:lstStyle/>
                    <a:p>
                      <a:pPr marL="0" marR="0" algn="just">
                        <a:lnSpc>
                          <a:spcPct val="107000"/>
                        </a:lnSpc>
                        <a:spcBef>
                          <a:spcPts val="0"/>
                        </a:spcBef>
                        <a:spcAft>
                          <a:spcPts val="0"/>
                        </a:spcAft>
                      </a:pPr>
                      <a:r>
                        <a:rPr lang="fr-FR" sz="2200" b="0" i="0" dirty="0">
                          <a:effectLst/>
                          <a:latin typeface="+mn-lt"/>
                          <a:ea typeface="Yu Mincho" panose="02020400000000000000" pitchFamily="18" charset="-128"/>
                          <a:cs typeface="Times New Roman" panose="02020603050405020304" pitchFamily="18" charset="0"/>
                        </a:rPr>
                        <a:t>Country case: </a:t>
                      </a:r>
                      <a:r>
                        <a:rPr lang="fr-FR" sz="2200" b="1" i="0" dirty="0" err="1">
                          <a:effectLst/>
                          <a:latin typeface="+mn-lt"/>
                          <a:ea typeface="Yu Mincho" panose="02020400000000000000" pitchFamily="18" charset="-128"/>
                          <a:cs typeface="Times New Roman" panose="02020603050405020304" pitchFamily="18" charset="0"/>
                        </a:rPr>
                        <a:t>Cyprus</a:t>
                      </a:r>
                      <a:r>
                        <a:rPr lang="fr-FR" sz="2200" b="1" i="0" dirty="0">
                          <a:effectLst/>
                          <a:latin typeface="+mn-lt"/>
                          <a:ea typeface="Yu Mincho" panose="02020400000000000000" pitchFamily="18" charset="-128"/>
                          <a:cs typeface="Times New Roman" panose="02020603050405020304" pitchFamily="18" charset="0"/>
                        </a:rPr>
                        <a:t> case on the use of </a:t>
                      </a:r>
                      <a:r>
                        <a:rPr lang="fr-FR" sz="2200" b="1" i="0" dirty="0" err="1">
                          <a:effectLst/>
                          <a:latin typeface="+mn-lt"/>
                          <a:ea typeface="Yu Mincho" panose="02020400000000000000" pitchFamily="18" charset="-128"/>
                          <a:cs typeface="Times New Roman" panose="02020603050405020304" pitchFamily="18" charset="0"/>
                        </a:rPr>
                        <a:t>participatory</a:t>
                      </a:r>
                      <a:r>
                        <a:rPr lang="fr-FR" sz="2200" b="1" i="0" dirty="0">
                          <a:effectLst/>
                          <a:latin typeface="+mn-lt"/>
                          <a:ea typeface="Yu Mincho" panose="02020400000000000000" pitchFamily="18" charset="-128"/>
                          <a:cs typeface="Times New Roman" panose="02020603050405020304" pitchFamily="18" charset="0"/>
                        </a:rPr>
                        <a:t> process </a:t>
                      </a:r>
                      <a:endParaRPr lang="en-US" sz="2200" b="0" i="0" dirty="0">
                        <a:effectLst/>
                        <a:latin typeface="+mn-lt"/>
                        <a:ea typeface="Yu Mincho"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768932110"/>
                  </a:ext>
                </a:extLst>
              </a:tr>
              <a:tr h="545282">
                <a:tc>
                  <a:txBody>
                    <a:bodyPr/>
                    <a:lstStyle/>
                    <a:p>
                      <a:pPr marL="0" marR="0" algn="just">
                        <a:lnSpc>
                          <a:spcPct val="107000"/>
                        </a:lnSpc>
                        <a:spcBef>
                          <a:spcPts val="0"/>
                        </a:spcBef>
                        <a:spcAft>
                          <a:spcPts val="0"/>
                        </a:spcAft>
                      </a:pPr>
                      <a:r>
                        <a:rPr lang="en-US" sz="2200" b="0" dirty="0">
                          <a:effectLst/>
                          <a:latin typeface="+mn-lt"/>
                          <a:ea typeface="Yu Mincho" panose="02020400000000000000" pitchFamily="18" charset="-128"/>
                          <a:cs typeface="Times New Roman" panose="02020603050405020304" pitchFamily="18" charset="0"/>
                        </a:rPr>
                        <a:t>35 min.</a:t>
                      </a:r>
                    </a:p>
                  </a:txBody>
                  <a:tcPr marL="68580" marR="68580" marT="0" marB="0" anchor="ctr"/>
                </a:tc>
                <a:tc>
                  <a:txBody>
                    <a:bodyPr/>
                    <a:lstStyle/>
                    <a:p>
                      <a:pPr marL="0" marR="0" algn="just">
                        <a:lnSpc>
                          <a:spcPct val="107000"/>
                        </a:lnSpc>
                        <a:spcBef>
                          <a:spcPts val="0"/>
                        </a:spcBef>
                        <a:spcAft>
                          <a:spcPts val="0"/>
                        </a:spcAft>
                      </a:pPr>
                      <a:r>
                        <a:rPr lang="fr-FR" sz="2200" b="0" i="0" dirty="0">
                          <a:effectLst/>
                          <a:latin typeface="+mn-lt"/>
                          <a:ea typeface="Yu Mincho" panose="02020400000000000000" pitchFamily="18" charset="-128"/>
                          <a:cs typeface="Times New Roman" panose="02020603050405020304" pitchFamily="18" charset="0"/>
                        </a:rPr>
                        <a:t>Discussion and Q&amp;A</a:t>
                      </a:r>
                      <a:endParaRPr lang="en-US" sz="2200" b="0" i="0" dirty="0">
                        <a:effectLst/>
                        <a:latin typeface="+mn-lt"/>
                        <a:ea typeface="Yu Mincho"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742975492"/>
                  </a:ext>
                </a:extLst>
              </a:tr>
              <a:tr h="545282">
                <a:tc>
                  <a:txBody>
                    <a:bodyPr/>
                    <a:lstStyle/>
                    <a:p>
                      <a:pPr marL="0" marR="0" algn="just">
                        <a:lnSpc>
                          <a:spcPct val="107000"/>
                        </a:lnSpc>
                        <a:spcBef>
                          <a:spcPts val="0"/>
                        </a:spcBef>
                        <a:spcAft>
                          <a:spcPts val="0"/>
                        </a:spcAft>
                      </a:pPr>
                      <a:r>
                        <a:rPr lang="en-US" sz="2200" b="0">
                          <a:effectLst/>
                          <a:latin typeface="+mn-lt"/>
                          <a:ea typeface="Yu Mincho" panose="02020400000000000000" pitchFamily="18" charset="-128"/>
                          <a:cs typeface="Times New Roman" panose="02020603050405020304" pitchFamily="18" charset="0"/>
                        </a:rPr>
                        <a:t>5   Minutes</a:t>
                      </a:r>
                    </a:p>
                  </a:txBody>
                  <a:tcPr marL="68580" marR="68580" marT="0" marB="0" anchor="ctr"/>
                </a:tc>
                <a:tc>
                  <a:txBody>
                    <a:bodyPr/>
                    <a:lstStyle/>
                    <a:p>
                      <a:pPr marL="0" marR="0" algn="just">
                        <a:lnSpc>
                          <a:spcPct val="107000"/>
                        </a:lnSpc>
                        <a:spcBef>
                          <a:spcPts val="0"/>
                        </a:spcBef>
                        <a:spcAft>
                          <a:spcPts val="0"/>
                        </a:spcAft>
                      </a:pPr>
                      <a:r>
                        <a:rPr lang="en-US" sz="2200" b="0" i="0" dirty="0">
                          <a:effectLst/>
                          <a:latin typeface="+mn-lt"/>
                          <a:ea typeface="Yu Mincho" panose="02020400000000000000" pitchFamily="18" charset="-128"/>
                          <a:cs typeface="Times New Roman" panose="02020603050405020304" pitchFamily="18" charset="0"/>
                        </a:rPr>
                        <a:t>Closing</a:t>
                      </a:r>
                    </a:p>
                  </a:txBody>
                  <a:tcPr marL="68580" marR="68580" marT="0" marB="0" anchor="ctr"/>
                </a:tc>
                <a:extLst>
                  <a:ext uri="{0D108BD9-81ED-4DB2-BD59-A6C34878D82A}">
                    <a16:rowId xmlns:a16="http://schemas.microsoft.com/office/drawing/2014/main" val="4007122217"/>
                  </a:ext>
                </a:extLst>
              </a:tr>
            </a:tbl>
          </a:graphicData>
        </a:graphic>
      </p:graphicFrame>
      <p:sp>
        <p:nvSpPr>
          <p:cNvPr id="13" name="Title 1">
            <a:extLst>
              <a:ext uri="{FF2B5EF4-FFF2-40B4-BE49-F238E27FC236}">
                <a16:creationId xmlns:a16="http://schemas.microsoft.com/office/drawing/2014/main" id="{FBFE8440-D1AD-2778-1E9C-ABD7F2644F9F}"/>
              </a:ext>
            </a:extLst>
          </p:cNvPr>
          <p:cNvSpPr txBox="1">
            <a:spLocks/>
          </p:cNvSpPr>
          <p:nvPr/>
        </p:nvSpPr>
        <p:spPr>
          <a:xfrm>
            <a:off x="1078002" y="756707"/>
            <a:ext cx="7106169" cy="104490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3600" b="1" dirty="0">
                <a:solidFill>
                  <a:srgbClr val="1C4682"/>
                </a:solidFill>
                <a:latin typeface="+mn-lt"/>
              </a:rPr>
              <a:t>Agenda</a:t>
            </a:r>
          </a:p>
        </p:txBody>
      </p:sp>
    </p:spTree>
    <p:extLst>
      <p:ext uri="{BB962C8B-B14F-4D97-AF65-F5344CB8AC3E}">
        <p14:creationId xmlns:p14="http://schemas.microsoft.com/office/powerpoint/2010/main" val="3357590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33ACB89-6C4B-1907-4297-57C448531F0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73D04EB8-429C-4590-B5ED-E037EBED3CD3}"/>
              </a:ext>
            </a:extLst>
          </p:cNvPr>
          <p:cNvSpPr>
            <a:spLocks noGrp="1"/>
          </p:cNvSpPr>
          <p:nvPr>
            <p:ph type="body" sz="quarter" idx="11"/>
          </p:nvPr>
        </p:nvSpPr>
        <p:spPr>
          <a:xfrm>
            <a:off x="515937" y="893238"/>
            <a:ext cx="11160125" cy="430887"/>
          </a:xfrm>
        </p:spPr>
        <p:txBody>
          <a:bodyPr/>
          <a:lstStyle/>
          <a:p>
            <a:r>
              <a:rPr lang="en-GB" sz="2800">
                <a:latin typeface="Arial" panose="020B0604020202020204" pitchFamily="34" charset="0"/>
                <a:cs typeface="Arial" panose="020B0604020202020204" pitchFamily="34" charset="0"/>
              </a:rPr>
              <a:t>With three different layers of complexity for different audiences</a:t>
            </a:r>
          </a:p>
        </p:txBody>
      </p:sp>
      <p:grpSp>
        <p:nvGrpSpPr>
          <p:cNvPr id="24" name="Group 23">
            <a:extLst>
              <a:ext uri="{FF2B5EF4-FFF2-40B4-BE49-F238E27FC236}">
                <a16:creationId xmlns:a16="http://schemas.microsoft.com/office/drawing/2014/main" id="{CCD6E109-2BAF-4D31-B1C8-6B698A8E40D1}"/>
              </a:ext>
            </a:extLst>
          </p:cNvPr>
          <p:cNvGrpSpPr/>
          <p:nvPr/>
        </p:nvGrpSpPr>
        <p:grpSpPr>
          <a:xfrm>
            <a:off x="1386358" y="1513282"/>
            <a:ext cx="8823079" cy="5157197"/>
            <a:chOff x="2071943" y="1700808"/>
            <a:chExt cx="7566201" cy="4448178"/>
          </a:xfrm>
        </p:grpSpPr>
        <p:pic>
          <p:nvPicPr>
            <p:cNvPr id="25" name="Picture 24">
              <a:extLst>
                <a:ext uri="{FF2B5EF4-FFF2-40B4-BE49-F238E27FC236}">
                  <a16:creationId xmlns:a16="http://schemas.microsoft.com/office/drawing/2014/main" id="{3A716933-59AB-4F43-BF80-383C5CA253C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7421" y="2529486"/>
              <a:ext cx="1981200" cy="1233258"/>
            </a:xfrm>
            <a:prstGeom prst="rect">
              <a:avLst/>
            </a:prstGeom>
            <a:noFill/>
            <a:ln w="9525">
              <a:noFill/>
              <a:miter lim="800000"/>
              <a:headEnd/>
              <a:tailEnd/>
            </a:ln>
          </p:spPr>
        </p:pic>
        <p:pic>
          <p:nvPicPr>
            <p:cNvPr id="26" name="Picture 11" descr="gamea1.jpg">
              <a:extLst>
                <a:ext uri="{FF2B5EF4-FFF2-40B4-BE49-F238E27FC236}">
                  <a16:creationId xmlns:a16="http://schemas.microsoft.com/office/drawing/2014/main" id="{65EE36A6-D396-4DF9-A8B0-7C1493D50EB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7640" y="2519959"/>
              <a:ext cx="1990725" cy="1223734"/>
            </a:xfrm>
            <a:prstGeom prst="rect">
              <a:avLst/>
            </a:prstGeom>
            <a:noFill/>
            <a:ln w="9525">
              <a:noFill/>
              <a:miter lim="800000"/>
              <a:headEnd/>
              <a:tailEnd/>
            </a:ln>
            <a:effectLst/>
          </p:spPr>
        </p:pic>
        <p:sp>
          <p:nvSpPr>
            <p:cNvPr id="27" name="Rectangle 26">
              <a:extLst>
                <a:ext uri="{FF2B5EF4-FFF2-40B4-BE49-F238E27FC236}">
                  <a16:creationId xmlns:a16="http://schemas.microsoft.com/office/drawing/2014/main" id="{93CC1CDE-D07A-4781-B5D8-94D9EA1B8CB8}"/>
                </a:ext>
              </a:extLst>
            </p:cNvPr>
            <p:cNvSpPr/>
            <p:nvPr/>
          </p:nvSpPr>
          <p:spPr>
            <a:xfrm>
              <a:off x="7647420" y="3836712"/>
              <a:ext cx="1981200" cy="333375"/>
            </a:xfrm>
            <a:prstGeom prst="rect">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Excel spreadsheet</a:t>
              </a:r>
            </a:p>
          </p:txBody>
        </p:sp>
        <p:sp>
          <p:nvSpPr>
            <p:cNvPr id="28" name="Rectangle 27">
              <a:extLst>
                <a:ext uri="{FF2B5EF4-FFF2-40B4-BE49-F238E27FC236}">
                  <a16:creationId xmlns:a16="http://schemas.microsoft.com/office/drawing/2014/main" id="{C1066D16-BBED-45BC-AE72-A4373480D4AF}"/>
                </a:ext>
              </a:extLst>
            </p:cNvPr>
            <p:cNvSpPr/>
            <p:nvPr/>
          </p:nvSpPr>
          <p:spPr>
            <a:xfrm>
              <a:off x="5539506" y="3836710"/>
              <a:ext cx="1981200" cy="323850"/>
            </a:xfrm>
            <a:prstGeom prst="rect">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Web tool</a:t>
              </a:r>
            </a:p>
          </p:txBody>
        </p:sp>
        <p:sp>
          <p:nvSpPr>
            <p:cNvPr id="29" name="Rectangle 28">
              <a:extLst>
                <a:ext uri="{FF2B5EF4-FFF2-40B4-BE49-F238E27FC236}">
                  <a16:creationId xmlns:a16="http://schemas.microsoft.com/office/drawing/2014/main" id="{3432BB38-DBC1-468B-B977-0C56DB739EB0}"/>
                </a:ext>
              </a:extLst>
            </p:cNvPr>
            <p:cNvSpPr/>
            <p:nvPr/>
          </p:nvSpPr>
          <p:spPr>
            <a:xfrm>
              <a:off x="3407637" y="3836710"/>
              <a:ext cx="1981200" cy="331074"/>
            </a:xfrm>
            <a:prstGeom prst="rect">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My2050</a:t>
              </a:r>
            </a:p>
          </p:txBody>
        </p:sp>
        <p:sp>
          <p:nvSpPr>
            <p:cNvPr id="30" name="Rectangle 29">
              <a:extLst>
                <a:ext uri="{FF2B5EF4-FFF2-40B4-BE49-F238E27FC236}">
                  <a16:creationId xmlns:a16="http://schemas.microsoft.com/office/drawing/2014/main" id="{09022B88-4395-4FFB-B4D5-657B277C8D0D}"/>
                </a:ext>
              </a:extLst>
            </p:cNvPr>
            <p:cNvSpPr/>
            <p:nvPr/>
          </p:nvSpPr>
          <p:spPr>
            <a:xfrm>
              <a:off x="7647420" y="4262159"/>
              <a:ext cx="1981200" cy="1220074"/>
            </a:xfrm>
            <a:prstGeom prst="rect">
              <a:avLst/>
            </a:prstGeom>
            <a:ln>
              <a:solidFill>
                <a:schemeClr val="bg2">
                  <a:lumMod val="9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361950" marR="0" lvl="2" indent="-180975"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Government technical experts </a:t>
              </a:r>
            </a:p>
            <a:p>
              <a:pPr marL="361950" marR="0" lvl="2" indent="-180975"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Stakeholder experts</a:t>
              </a:r>
            </a:p>
          </p:txBody>
        </p:sp>
        <p:sp>
          <p:nvSpPr>
            <p:cNvPr id="31" name="Rectangle 30">
              <a:extLst>
                <a:ext uri="{FF2B5EF4-FFF2-40B4-BE49-F238E27FC236}">
                  <a16:creationId xmlns:a16="http://schemas.microsoft.com/office/drawing/2014/main" id="{1F1C519F-422C-422F-948E-7170D9F960C6}"/>
                </a:ext>
              </a:extLst>
            </p:cNvPr>
            <p:cNvSpPr/>
            <p:nvPr/>
          </p:nvSpPr>
          <p:spPr>
            <a:xfrm>
              <a:off x="5539506" y="4262159"/>
              <a:ext cx="1981200" cy="1220074"/>
            </a:xfrm>
            <a:prstGeom prst="rect">
              <a:avLst/>
            </a:prstGeom>
            <a:ln>
              <a:solidFill>
                <a:schemeClr val="bg2">
                  <a:lumMod val="9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361950" marR="0" lvl="2" indent="-180975"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Policy makers</a:t>
              </a:r>
            </a:p>
            <a:p>
              <a:pPr marL="361950" marR="0" lvl="2" indent="-180975"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Stakeholders</a:t>
              </a:r>
            </a:p>
            <a:p>
              <a:pPr marL="361950" marR="0" lvl="2" indent="-180975"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Well-informed public</a:t>
              </a:r>
            </a:p>
          </p:txBody>
        </p:sp>
        <p:sp>
          <p:nvSpPr>
            <p:cNvPr id="32" name="Rectangle 31">
              <a:extLst>
                <a:ext uri="{FF2B5EF4-FFF2-40B4-BE49-F238E27FC236}">
                  <a16:creationId xmlns:a16="http://schemas.microsoft.com/office/drawing/2014/main" id="{C765F5D9-3C89-4E16-A58C-69CB4CF4D303}"/>
                </a:ext>
              </a:extLst>
            </p:cNvPr>
            <p:cNvSpPr/>
            <p:nvPr/>
          </p:nvSpPr>
          <p:spPr>
            <a:xfrm>
              <a:off x="3417162" y="4262159"/>
              <a:ext cx="1981200" cy="1220074"/>
            </a:xfrm>
            <a:prstGeom prst="rect">
              <a:avLst/>
            </a:prstGeom>
            <a:ln>
              <a:solidFill>
                <a:schemeClr val="bg2">
                  <a:lumMod val="9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352425"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General public</a:t>
              </a:r>
            </a:p>
            <a:p>
              <a:pPr marL="352425"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School children</a:t>
              </a:r>
            </a:p>
          </p:txBody>
        </p:sp>
        <p:sp>
          <p:nvSpPr>
            <p:cNvPr id="33" name="Rectangle 32">
              <a:extLst>
                <a:ext uri="{FF2B5EF4-FFF2-40B4-BE49-F238E27FC236}">
                  <a16:creationId xmlns:a16="http://schemas.microsoft.com/office/drawing/2014/main" id="{7F2A00C3-B9F9-4243-B388-C1074224380D}"/>
                </a:ext>
              </a:extLst>
            </p:cNvPr>
            <p:cNvSpPr/>
            <p:nvPr/>
          </p:nvSpPr>
          <p:spPr>
            <a:xfrm>
              <a:off x="2071943" y="3836712"/>
              <a:ext cx="1206067" cy="333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Product</a:t>
              </a:r>
            </a:p>
          </p:txBody>
        </p:sp>
        <p:sp>
          <p:nvSpPr>
            <p:cNvPr id="34" name="Rectangle 33">
              <a:extLst>
                <a:ext uri="{FF2B5EF4-FFF2-40B4-BE49-F238E27FC236}">
                  <a16:creationId xmlns:a16="http://schemas.microsoft.com/office/drawing/2014/main" id="{C9441123-64E6-4432-9A04-AB9A042F400C}"/>
                </a:ext>
              </a:extLst>
            </p:cNvPr>
            <p:cNvSpPr/>
            <p:nvPr/>
          </p:nvSpPr>
          <p:spPr>
            <a:xfrm>
              <a:off x="2081468" y="4281209"/>
              <a:ext cx="1206067" cy="1220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Audience</a:t>
              </a:r>
            </a:p>
          </p:txBody>
        </p:sp>
        <p:sp>
          <p:nvSpPr>
            <p:cNvPr id="35" name="Left Arrow 14">
              <a:extLst>
                <a:ext uri="{FF2B5EF4-FFF2-40B4-BE49-F238E27FC236}">
                  <a16:creationId xmlns:a16="http://schemas.microsoft.com/office/drawing/2014/main" id="{3001231C-4610-4D06-9F8D-29A425E686CF}"/>
                </a:ext>
              </a:extLst>
            </p:cNvPr>
            <p:cNvSpPr/>
            <p:nvPr/>
          </p:nvSpPr>
          <p:spPr>
            <a:xfrm flipH="1">
              <a:off x="3426686" y="5544853"/>
              <a:ext cx="6211458" cy="604133"/>
            </a:xfrm>
            <a:prstGeom prst="leftArrow">
              <a:avLst>
                <a:gd name="adj1" fmla="val 50000"/>
                <a:gd name="adj2" fmla="val 5206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Complexity</a:t>
              </a:r>
            </a:p>
          </p:txBody>
        </p:sp>
        <p:sp>
          <p:nvSpPr>
            <p:cNvPr id="36" name="Rectangle 35">
              <a:extLst>
                <a:ext uri="{FF2B5EF4-FFF2-40B4-BE49-F238E27FC236}">
                  <a16:creationId xmlns:a16="http://schemas.microsoft.com/office/drawing/2014/main" id="{A1A5802F-C513-4540-82F1-18F973593A74}"/>
                </a:ext>
              </a:extLst>
            </p:cNvPr>
            <p:cNvSpPr/>
            <p:nvPr/>
          </p:nvSpPr>
          <p:spPr>
            <a:xfrm>
              <a:off x="5497347" y="1700808"/>
              <a:ext cx="1981200" cy="331074"/>
            </a:xfrm>
            <a:prstGeom prst="rect">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2050 analysis</a:t>
              </a:r>
            </a:p>
          </p:txBody>
        </p:sp>
        <p:pic>
          <p:nvPicPr>
            <p:cNvPr id="37" name="Picture 3">
              <a:extLst>
                <a:ext uri="{FF2B5EF4-FFF2-40B4-BE49-F238E27FC236}">
                  <a16:creationId xmlns:a16="http://schemas.microsoft.com/office/drawing/2014/main" id="{E39C44E6-7533-4AE0-96A9-9659B3987C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78297" y="2519962"/>
              <a:ext cx="2042409" cy="1233259"/>
            </a:xfrm>
            <a:prstGeom prst="rect">
              <a:avLst/>
            </a:prstGeom>
            <a:noFill/>
            <a:ln w="9525">
              <a:noFill/>
              <a:miter lim="800000"/>
              <a:headEnd/>
              <a:tailEnd/>
            </a:ln>
            <a:effectLst/>
          </p:spPr>
        </p:pic>
        <p:cxnSp>
          <p:nvCxnSpPr>
            <p:cNvPr id="38" name="Straight Connector 37">
              <a:extLst>
                <a:ext uri="{FF2B5EF4-FFF2-40B4-BE49-F238E27FC236}">
                  <a16:creationId xmlns:a16="http://schemas.microsoft.com/office/drawing/2014/main" id="{5997CE91-D62F-40C1-B542-E7BEF0ED8422}"/>
                </a:ext>
              </a:extLst>
            </p:cNvPr>
            <p:cNvCxnSpPr>
              <a:endCxn id="37" idx="0"/>
            </p:cNvCxnSpPr>
            <p:nvPr/>
          </p:nvCxnSpPr>
          <p:spPr>
            <a:xfrm rot="5400000">
              <a:off x="6270451" y="2283406"/>
              <a:ext cx="465609" cy="7501"/>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8F0F0B0-8559-4D53-AC8C-B07AFA5D0D46}"/>
                </a:ext>
              </a:extLst>
            </p:cNvPr>
            <p:cNvCxnSpPr/>
            <p:nvPr/>
          </p:nvCxnSpPr>
          <p:spPr>
            <a:xfrm rot="5400000">
              <a:off x="4317362" y="2425824"/>
              <a:ext cx="207320"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B11B723-DD0B-423C-BDD4-E6270E30FA47}"/>
                </a:ext>
              </a:extLst>
            </p:cNvPr>
            <p:cNvCxnSpPr/>
            <p:nvPr/>
          </p:nvCxnSpPr>
          <p:spPr>
            <a:xfrm rot="10800000">
              <a:off x="4430551" y="2329459"/>
              <a:ext cx="4219573"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5E83B99-C3F7-47A9-AC9C-4AA93CE968D0}"/>
                </a:ext>
              </a:extLst>
            </p:cNvPr>
            <p:cNvCxnSpPr/>
            <p:nvPr/>
          </p:nvCxnSpPr>
          <p:spPr>
            <a:xfrm rot="5400000">
              <a:off x="8546462" y="2425824"/>
              <a:ext cx="207320"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98247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80CBEAC8-071A-CB6F-07C7-69C12CF99CAA}"/>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object 2"/>
          <p:cNvSpPr/>
          <p:nvPr/>
        </p:nvSpPr>
        <p:spPr>
          <a:xfrm>
            <a:off x="0" y="0"/>
            <a:ext cx="12192000" cy="6858000"/>
          </a:xfrm>
          <a:custGeom>
            <a:avLst/>
            <a:gdLst/>
            <a:ahLst/>
            <a:cxnLst/>
            <a:rect l="l" t="t" r="r" b="b"/>
            <a:pathLst>
              <a:path w="12192000" h="6858000">
                <a:moveTo>
                  <a:pt x="12192000" y="0"/>
                </a:moveTo>
                <a:lnTo>
                  <a:pt x="0" y="0"/>
                </a:lnTo>
                <a:lnTo>
                  <a:pt x="0" y="6857999"/>
                </a:lnTo>
                <a:lnTo>
                  <a:pt x="12192000" y="6857999"/>
                </a:lnTo>
                <a:lnTo>
                  <a:pt x="12192000" y="0"/>
                </a:lnTo>
                <a:close/>
              </a:path>
            </a:pathLst>
          </a:custGeom>
          <a:solidFill>
            <a:srgbClr val="DDE5E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 name="object 3"/>
          <p:cNvSpPr txBox="1">
            <a:spLocks noGrp="1"/>
          </p:cNvSpPr>
          <p:nvPr>
            <p:ph type="title"/>
          </p:nvPr>
        </p:nvSpPr>
        <p:spPr>
          <a:xfrm>
            <a:off x="419299" y="610107"/>
            <a:ext cx="4989983" cy="1243930"/>
          </a:xfrm>
          <a:prstGeom prst="rect">
            <a:avLst/>
          </a:prstGeom>
        </p:spPr>
        <p:txBody>
          <a:bodyPr vert="horz" wrap="square" lIns="0" tIns="12700" rIns="0" bIns="0" rtlCol="0">
            <a:spAutoFit/>
          </a:bodyPr>
          <a:lstStyle/>
          <a:p>
            <a:r>
              <a:rPr lang="en-GB" sz="4000">
                <a:latin typeface="Arial" panose="020B0604020202020204" pitchFamily="34" charset="0"/>
                <a:cs typeface="Arial" panose="020B0604020202020204" pitchFamily="34" charset="0"/>
              </a:rPr>
              <a:t>2050 Calculator Programme</a:t>
            </a:r>
          </a:p>
        </p:txBody>
      </p:sp>
      <p:sp>
        <p:nvSpPr>
          <p:cNvPr id="4" name="object 4"/>
          <p:cNvSpPr txBox="1"/>
          <p:nvPr/>
        </p:nvSpPr>
        <p:spPr>
          <a:xfrm>
            <a:off x="373725" y="2636552"/>
            <a:ext cx="4524568" cy="1901161"/>
          </a:xfrm>
          <a:prstGeom prst="rect">
            <a:avLst/>
          </a:prstGeom>
        </p:spPr>
        <p:txBody>
          <a:bodyPr vert="horz" wrap="square" lIns="0" tIns="53975"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75656"/>
                </a:solidFill>
                <a:effectLst/>
                <a:uLnTx/>
                <a:uFillTx/>
                <a:latin typeface="Arial" panose="020B0604020202020204" pitchFamily="34" charset="0"/>
                <a:ea typeface="+mn-ea"/>
                <a:cs typeface="+mn-cs"/>
              </a:rPr>
              <a:t>Since 2010, </a:t>
            </a:r>
            <a:r>
              <a:rPr kumimoji="0" lang="en-GB" sz="2400" b="1" i="0" u="none" strike="noStrike" kern="1200" cap="none" spc="0" normalizeH="0" baseline="0" noProof="0" dirty="0">
                <a:ln>
                  <a:noFill/>
                </a:ln>
                <a:solidFill>
                  <a:srgbClr val="575656"/>
                </a:solidFill>
                <a:effectLst/>
                <a:uLnTx/>
                <a:uFillTx/>
                <a:latin typeface="Arial" panose="020B0604020202020204" pitchFamily="34" charset="0"/>
                <a:ea typeface="+mn-ea"/>
                <a:cs typeface="+mn-cs"/>
              </a:rPr>
              <a:t>over 60 countries </a:t>
            </a:r>
            <a:r>
              <a:rPr kumimoji="0" lang="en-GB" sz="2400" b="0" i="0" u="none" strike="noStrike" kern="1200" cap="none" spc="0" normalizeH="0" baseline="0" noProof="0" dirty="0">
                <a:ln>
                  <a:noFill/>
                </a:ln>
                <a:solidFill>
                  <a:srgbClr val="575656"/>
                </a:solidFill>
                <a:effectLst/>
                <a:uLnTx/>
                <a:uFillTx/>
                <a:latin typeface="Arial" panose="020B0604020202020204" pitchFamily="34" charset="0"/>
                <a:ea typeface="+mn-ea"/>
                <a:cs typeface="+mn-cs"/>
              </a:rPr>
              <a:t>now have their own customised Calculators, including Nigeria, South Africa, Kenya, India, Vietnam, the EU and China</a:t>
            </a:r>
          </a:p>
        </p:txBody>
      </p:sp>
      <p:sp>
        <p:nvSpPr>
          <p:cNvPr id="7" name="object 7"/>
          <p:cNvSpPr txBox="1">
            <a:spLocks noGrp="1"/>
          </p:cNvSpPr>
          <p:nvPr>
            <p:ph type="sldNum" sz="quarter" idx="7"/>
          </p:nvPr>
        </p:nvSpPr>
        <p:spPr>
          <a:xfrm>
            <a:off x="11552721" y="6411680"/>
            <a:ext cx="257175" cy="196215"/>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04043F"/>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lang="en-GB" sz="1200" b="0" i="0" u="none" strike="noStrike" kern="1200" cap="none" spc="0" normalizeH="0" baseline="0" noProof="0" smtClean="0">
                <a:ln>
                  <a:noFill/>
                </a:ln>
                <a:solidFill>
                  <a:srgbClr val="04043F"/>
                </a:solidFill>
                <a:effectLst/>
                <a:uLnTx/>
                <a:uFillTx/>
                <a:latin typeface="Arial"/>
                <a:ea typeface="+mn-ea"/>
                <a:cs typeface="Arial"/>
              </a:rPr>
              <a:pPr marL="38100" marR="0" lvl="0" indent="0" algn="l" defTabSz="914400" rtl="0" eaLnBrk="1" fontAlgn="auto" latinLnBrk="0" hangingPunct="1">
                <a:lnSpc>
                  <a:spcPts val="1425"/>
                </a:lnSpc>
                <a:spcBef>
                  <a:spcPts val="0"/>
                </a:spcBef>
                <a:spcAft>
                  <a:spcPts val="0"/>
                </a:spcAft>
                <a:buClrTx/>
                <a:buSzTx/>
                <a:buFontTx/>
                <a:buNone/>
                <a:tabLst/>
                <a:defRPr/>
              </a:pPr>
              <a:t>21</a:t>
            </a:fld>
            <a:endParaRPr kumimoji="0" sz="1200" b="0" i="0" u="none" strike="noStrike" kern="1200" cap="none" spc="0" normalizeH="0" baseline="0" noProof="0">
              <a:ln>
                <a:noFill/>
              </a:ln>
              <a:solidFill>
                <a:srgbClr val="04043F"/>
              </a:solidFill>
              <a:effectLst/>
              <a:uLnTx/>
              <a:uFillTx/>
              <a:latin typeface="Arial"/>
              <a:ea typeface="+mn-ea"/>
              <a:cs typeface="Arial"/>
            </a:endParaRPr>
          </a:p>
        </p:txBody>
      </p:sp>
      <p:pic>
        <p:nvPicPr>
          <p:cNvPr id="21" name="Picture Placeholder 21" descr="Map&#10;&#10;Description automatically generated">
            <a:extLst>
              <a:ext uri="{FF2B5EF4-FFF2-40B4-BE49-F238E27FC236}">
                <a16:creationId xmlns:a16="http://schemas.microsoft.com/office/drawing/2014/main" id="{69B35A77-E8FE-FA0F-2765-07B2369EBE57}"/>
              </a:ext>
            </a:extLst>
          </p:cNvPr>
          <p:cNvPicPr>
            <a:picLocks noChangeAspect="1"/>
          </p:cNvPicPr>
          <p:nvPr/>
        </p:nvPicPr>
        <p:blipFill rotWithShape="1">
          <a:blip r:embed="rId3">
            <a:extLst>
              <a:ext uri="{28A0092B-C50C-407E-A947-70E740481C1C}">
                <a14:useLocalDpi xmlns:a14="http://schemas.microsoft.com/office/drawing/2010/main" val="0"/>
              </a:ext>
            </a:extLst>
          </a:blip>
          <a:srcRect l="16928" r="16928"/>
          <a:stretch/>
        </p:blipFill>
        <p:spPr>
          <a:xfrm>
            <a:off x="6268915" y="0"/>
            <a:ext cx="5989516" cy="6858000"/>
          </a:xfrm>
          <a:custGeom>
            <a:avLst/>
            <a:gdLst>
              <a:gd name="connsiteX0" fmla="*/ 896386 w 7010400"/>
              <a:gd name="connsiteY0" fmla="*/ 0 h 6858000"/>
              <a:gd name="connsiteX1" fmla="*/ 7010400 w 7010400"/>
              <a:gd name="connsiteY1" fmla="*/ 0 h 6858000"/>
              <a:gd name="connsiteX2" fmla="*/ 7010400 w 7010400"/>
              <a:gd name="connsiteY2" fmla="*/ 6858000 h 6858000"/>
              <a:gd name="connsiteX3" fmla="*/ 884857 w 7010400"/>
              <a:gd name="connsiteY3" fmla="*/ 6858000 h 6858000"/>
              <a:gd name="connsiteX4" fmla="*/ 846117 w 7010400"/>
              <a:gd name="connsiteY4" fmla="*/ 6790428 h 6858000"/>
              <a:gd name="connsiteX5" fmla="*/ 0 w 7010400"/>
              <a:gd name="connsiteY5" fmla="*/ 3439055 h 6858000"/>
              <a:gd name="connsiteX6" fmla="*/ 846117 w 7010400"/>
              <a:gd name="connsiteY6" fmla="*/ 87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0400" h="6858000">
                <a:moveTo>
                  <a:pt x="896386" y="0"/>
                </a:moveTo>
                <a:lnTo>
                  <a:pt x="7010400" y="0"/>
                </a:lnTo>
                <a:lnTo>
                  <a:pt x="7010400" y="6858000"/>
                </a:lnTo>
                <a:lnTo>
                  <a:pt x="884857" y="6858000"/>
                </a:lnTo>
                <a:lnTo>
                  <a:pt x="846117" y="6790428"/>
                </a:lnTo>
                <a:cubicBezTo>
                  <a:pt x="306510" y="5794188"/>
                  <a:pt x="0" y="4652521"/>
                  <a:pt x="0" y="3439055"/>
                </a:cubicBezTo>
                <a:cubicBezTo>
                  <a:pt x="0" y="2225589"/>
                  <a:pt x="306510" y="1083922"/>
                  <a:pt x="846117" y="87683"/>
                </a:cubicBezTo>
                <a:close/>
              </a:path>
            </a:pathLst>
          </a:custGeom>
        </p:spPr>
      </p:pic>
      <p:sp>
        <p:nvSpPr>
          <p:cNvPr id="5" name="object 15">
            <a:extLst>
              <a:ext uri="{FF2B5EF4-FFF2-40B4-BE49-F238E27FC236}">
                <a16:creationId xmlns:a16="http://schemas.microsoft.com/office/drawing/2014/main" id="{2E51ED06-8E53-F753-40C2-58F670EF5C0F}"/>
              </a:ext>
            </a:extLst>
          </p:cNvPr>
          <p:cNvSpPr/>
          <p:nvPr/>
        </p:nvSpPr>
        <p:spPr>
          <a:xfrm>
            <a:off x="46160" y="5844964"/>
            <a:ext cx="3527425" cy="0"/>
          </a:xfrm>
          <a:custGeom>
            <a:avLst/>
            <a:gdLst/>
            <a:ahLst/>
            <a:cxnLst/>
            <a:rect l="l" t="t" r="r" b="b"/>
            <a:pathLst>
              <a:path w="3527425">
                <a:moveTo>
                  <a:pt x="0" y="0"/>
                </a:moveTo>
                <a:lnTo>
                  <a:pt x="3527425" y="1"/>
                </a:lnTo>
              </a:path>
            </a:pathLst>
          </a:custGeom>
          <a:ln w="6350">
            <a:solidFill>
              <a:srgbClr val="04043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mn-ea"/>
              <a:cs typeface="+mn-cs"/>
            </a:endParaRPr>
          </a:p>
        </p:txBody>
      </p:sp>
      <p:sp>
        <p:nvSpPr>
          <p:cNvPr id="6" name="object 16">
            <a:extLst>
              <a:ext uri="{FF2B5EF4-FFF2-40B4-BE49-F238E27FC236}">
                <a16:creationId xmlns:a16="http://schemas.microsoft.com/office/drawing/2014/main" id="{114166DA-5A67-F10C-B47E-19A82FE881A5}"/>
              </a:ext>
            </a:extLst>
          </p:cNvPr>
          <p:cNvSpPr/>
          <p:nvPr/>
        </p:nvSpPr>
        <p:spPr>
          <a:xfrm>
            <a:off x="3898476" y="5844964"/>
            <a:ext cx="3527425" cy="0"/>
          </a:xfrm>
          <a:custGeom>
            <a:avLst/>
            <a:gdLst/>
            <a:ahLst/>
            <a:cxnLst/>
            <a:rect l="l" t="t" r="r" b="b"/>
            <a:pathLst>
              <a:path w="3527425">
                <a:moveTo>
                  <a:pt x="0" y="0"/>
                </a:moveTo>
                <a:lnTo>
                  <a:pt x="3527425" y="1"/>
                </a:lnTo>
              </a:path>
            </a:pathLst>
          </a:custGeom>
          <a:ln w="6350">
            <a:solidFill>
              <a:srgbClr val="04043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mn-ea"/>
              <a:cs typeface="+mn-cs"/>
            </a:endParaRPr>
          </a:p>
        </p:txBody>
      </p:sp>
      <p:sp>
        <p:nvSpPr>
          <p:cNvPr id="8" name="object 26">
            <a:extLst>
              <a:ext uri="{FF2B5EF4-FFF2-40B4-BE49-F238E27FC236}">
                <a16:creationId xmlns:a16="http://schemas.microsoft.com/office/drawing/2014/main" id="{6F01B95F-C255-5CE0-8369-5C1624ACF282}"/>
              </a:ext>
            </a:extLst>
          </p:cNvPr>
          <p:cNvSpPr txBox="1"/>
          <p:nvPr/>
        </p:nvSpPr>
        <p:spPr>
          <a:xfrm>
            <a:off x="129662" y="5964343"/>
            <a:ext cx="3343275" cy="754053"/>
          </a:xfrm>
          <a:prstGeom prst="rect">
            <a:avLst/>
          </a:prstGeom>
        </p:spPr>
        <p:txBody>
          <a:bodyPr vert="horz" wrap="square" lIns="0" tIns="22860" rIns="0" bIns="0" rtlCol="0">
            <a:spAutoFit/>
          </a:bodyPr>
          <a:lstStyle/>
          <a:p>
            <a:pPr marL="12700" marR="97790" lvl="0" indent="0" algn="l" defTabSz="914400" rtl="0" eaLnBrk="1" fontAlgn="auto" latinLnBrk="0" hangingPunct="1">
              <a:lnSpc>
                <a:spcPts val="1900"/>
              </a:lnSpc>
              <a:spcBef>
                <a:spcPts val="180"/>
              </a:spcBef>
              <a:spcAft>
                <a:spcPts val="0"/>
              </a:spcAft>
              <a:buClrTx/>
              <a:buSzTx/>
              <a:buFontTx/>
              <a:buNone/>
              <a:tabLst/>
              <a:defRPr/>
            </a:pPr>
            <a:r>
              <a:rPr kumimoji="0" lang="en-GB" sz="1600" b="0" i="0" u="none" strike="noStrike" kern="1200" cap="none" spc="-5" normalizeH="0" baseline="0" noProof="0" dirty="0">
                <a:ln>
                  <a:noFill/>
                </a:ln>
                <a:solidFill>
                  <a:srgbClr val="04043F"/>
                </a:solidFill>
                <a:effectLst/>
                <a:uLnTx/>
                <a:uFillTx/>
                <a:latin typeface="Arial" panose="020B0604020202020204"/>
                <a:ea typeface="+mn-ea"/>
                <a:cs typeface="Arial"/>
              </a:rPr>
              <a:t>Colombia, India, Nigeria, Vietnam used UK-funded Calculators to develop their NDCs</a:t>
            </a:r>
          </a:p>
        </p:txBody>
      </p:sp>
      <p:sp>
        <p:nvSpPr>
          <p:cNvPr id="9" name="object 27">
            <a:extLst>
              <a:ext uri="{FF2B5EF4-FFF2-40B4-BE49-F238E27FC236}">
                <a16:creationId xmlns:a16="http://schemas.microsoft.com/office/drawing/2014/main" id="{F1AD8594-300A-D0FA-8B62-B3DAC23DB002}"/>
              </a:ext>
            </a:extLst>
          </p:cNvPr>
          <p:cNvSpPr txBox="1"/>
          <p:nvPr/>
        </p:nvSpPr>
        <p:spPr>
          <a:xfrm>
            <a:off x="124900" y="5479712"/>
            <a:ext cx="2182816" cy="25904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GB" sz="1600" b="1" i="0" u="none" strike="noStrike" kern="1200" cap="none" spc="-5" normalizeH="0" baseline="0" noProof="0" dirty="0">
                <a:ln>
                  <a:noFill/>
                </a:ln>
                <a:solidFill>
                  <a:srgbClr val="04043F"/>
                </a:solidFill>
                <a:effectLst/>
                <a:uLnTx/>
                <a:uFillTx/>
                <a:latin typeface="Arial" panose="020B0604020202020204"/>
                <a:ea typeface="+mn-ea"/>
                <a:cs typeface="Arial"/>
              </a:rPr>
              <a:t>Policymaking tools</a:t>
            </a:r>
            <a:endParaRPr kumimoji="0" sz="1600" b="0" i="0" u="none" strike="noStrike" kern="1200" cap="none" spc="0" normalizeH="0" baseline="0" noProof="0" dirty="0">
              <a:ln>
                <a:noFill/>
              </a:ln>
              <a:solidFill>
                <a:srgbClr val="000000"/>
              </a:solidFill>
              <a:effectLst/>
              <a:uLnTx/>
              <a:uFillTx/>
              <a:latin typeface="Arial" panose="020B0604020202020204"/>
              <a:ea typeface="+mn-ea"/>
              <a:cs typeface="Arial"/>
            </a:endParaRPr>
          </a:p>
        </p:txBody>
      </p:sp>
      <p:sp>
        <p:nvSpPr>
          <p:cNvPr id="11" name="object 28">
            <a:extLst>
              <a:ext uri="{FF2B5EF4-FFF2-40B4-BE49-F238E27FC236}">
                <a16:creationId xmlns:a16="http://schemas.microsoft.com/office/drawing/2014/main" id="{72F466E5-9D21-5E4E-3DF7-F9B1EEA9A352}"/>
              </a:ext>
            </a:extLst>
          </p:cNvPr>
          <p:cNvSpPr txBox="1"/>
          <p:nvPr/>
        </p:nvSpPr>
        <p:spPr>
          <a:xfrm>
            <a:off x="4035251" y="5479712"/>
            <a:ext cx="2051251" cy="25904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GB" sz="1600" b="1" i="0" u="none" strike="noStrike" kern="1200" cap="none" spc="-5" normalizeH="0" baseline="0" noProof="0" dirty="0">
                <a:ln>
                  <a:noFill/>
                </a:ln>
                <a:solidFill>
                  <a:srgbClr val="04043F"/>
                </a:solidFill>
                <a:effectLst/>
                <a:uLnTx/>
                <a:uFillTx/>
                <a:latin typeface="Arial" panose="020B0604020202020204"/>
                <a:ea typeface="+mn-ea"/>
                <a:cs typeface="Arial"/>
              </a:rPr>
              <a:t>Educational tools</a:t>
            </a:r>
            <a:endParaRPr kumimoji="0" sz="1600" b="0" i="0" u="none" strike="noStrike" kern="1200" cap="none" spc="0" normalizeH="0" baseline="0" noProof="0" dirty="0">
              <a:ln>
                <a:noFill/>
              </a:ln>
              <a:solidFill>
                <a:srgbClr val="000000"/>
              </a:solidFill>
              <a:effectLst/>
              <a:uLnTx/>
              <a:uFillTx/>
              <a:latin typeface="Arial" panose="020B0604020202020204"/>
              <a:ea typeface="+mn-ea"/>
              <a:cs typeface="Arial"/>
            </a:endParaRPr>
          </a:p>
        </p:txBody>
      </p:sp>
      <p:sp>
        <p:nvSpPr>
          <p:cNvPr id="12" name="object 29">
            <a:extLst>
              <a:ext uri="{FF2B5EF4-FFF2-40B4-BE49-F238E27FC236}">
                <a16:creationId xmlns:a16="http://schemas.microsoft.com/office/drawing/2014/main" id="{1AEFAD0E-2D9D-B43B-B146-B118D263DC47}"/>
              </a:ext>
            </a:extLst>
          </p:cNvPr>
          <p:cNvSpPr txBox="1"/>
          <p:nvPr/>
        </p:nvSpPr>
        <p:spPr>
          <a:xfrm>
            <a:off x="3990462" y="5964343"/>
            <a:ext cx="3343275" cy="754053"/>
          </a:xfrm>
          <a:prstGeom prst="rect">
            <a:avLst/>
          </a:prstGeom>
        </p:spPr>
        <p:txBody>
          <a:bodyPr vert="horz" wrap="square" lIns="0" tIns="22860" rIns="0" bIns="0" rtlCol="0">
            <a:spAutoFit/>
          </a:bodyPr>
          <a:lstStyle/>
          <a:p>
            <a:pPr marL="12700" marR="97790" lvl="0" indent="0" algn="l" defTabSz="914400" rtl="0" eaLnBrk="1" fontAlgn="auto" latinLnBrk="0" hangingPunct="1">
              <a:lnSpc>
                <a:spcPts val="1900"/>
              </a:lnSpc>
              <a:spcBef>
                <a:spcPts val="180"/>
              </a:spcBef>
              <a:spcAft>
                <a:spcPts val="0"/>
              </a:spcAft>
              <a:buClrTx/>
              <a:buSzTx/>
              <a:buFontTx/>
              <a:buNone/>
              <a:tabLst/>
              <a:defRPr/>
            </a:pPr>
            <a:r>
              <a:rPr kumimoji="0" lang="en-GB" sz="1600" b="0" i="0" u="none" strike="noStrike" kern="1200" cap="none" spc="-5" normalizeH="0" baseline="0" noProof="0">
                <a:ln>
                  <a:noFill/>
                </a:ln>
                <a:solidFill>
                  <a:srgbClr val="04043F"/>
                </a:solidFill>
                <a:effectLst/>
                <a:uLnTx/>
                <a:uFillTx/>
                <a:latin typeface="Arial" panose="020B0604020202020204"/>
                <a:ea typeface="+mn-ea"/>
                <a:cs typeface="Arial"/>
              </a:rPr>
              <a:t>Belgium, Colombia, Mexico, South Africa, South Korea, Taiwan developed Educational My2050s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C4FEA73-543D-4299-4C85-8F93FB3DF891}"/>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5" name="object 15"/>
          <p:cNvSpPr/>
          <p:nvPr/>
        </p:nvSpPr>
        <p:spPr>
          <a:xfrm>
            <a:off x="371475" y="4800600"/>
            <a:ext cx="3527425" cy="0"/>
          </a:xfrm>
          <a:custGeom>
            <a:avLst/>
            <a:gdLst/>
            <a:ahLst/>
            <a:cxnLst/>
            <a:rect l="l" t="t" r="r" b="b"/>
            <a:pathLst>
              <a:path w="3527425">
                <a:moveTo>
                  <a:pt x="0" y="0"/>
                </a:moveTo>
                <a:lnTo>
                  <a:pt x="3527425" y="1"/>
                </a:lnTo>
              </a:path>
            </a:pathLst>
          </a:custGeom>
          <a:ln w="6350">
            <a:solidFill>
              <a:srgbClr val="04043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mn-ea"/>
              <a:cs typeface="+mn-cs"/>
            </a:endParaRPr>
          </a:p>
        </p:txBody>
      </p:sp>
      <p:sp>
        <p:nvSpPr>
          <p:cNvPr id="16" name="object 16"/>
          <p:cNvSpPr/>
          <p:nvPr/>
        </p:nvSpPr>
        <p:spPr>
          <a:xfrm>
            <a:off x="4223791" y="4800600"/>
            <a:ext cx="3527425" cy="0"/>
          </a:xfrm>
          <a:custGeom>
            <a:avLst/>
            <a:gdLst/>
            <a:ahLst/>
            <a:cxnLst/>
            <a:rect l="l" t="t" r="r" b="b"/>
            <a:pathLst>
              <a:path w="3527425">
                <a:moveTo>
                  <a:pt x="0" y="0"/>
                </a:moveTo>
                <a:lnTo>
                  <a:pt x="3527425" y="1"/>
                </a:lnTo>
              </a:path>
            </a:pathLst>
          </a:custGeom>
          <a:ln w="6350">
            <a:solidFill>
              <a:srgbClr val="04043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mn-ea"/>
              <a:cs typeface="+mn-cs"/>
            </a:endParaRPr>
          </a:p>
        </p:txBody>
      </p:sp>
      <p:sp>
        <p:nvSpPr>
          <p:cNvPr id="17" name="object 17"/>
          <p:cNvSpPr txBox="1">
            <a:spLocks noGrp="1"/>
          </p:cNvSpPr>
          <p:nvPr>
            <p:ph type="title"/>
          </p:nvPr>
        </p:nvSpPr>
        <p:spPr>
          <a:xfrm>
            <a:off x="371475" y="354106"/>
            <a:ext cx="8989395" cy="628377"/>
          </a:xfrm>
          <a:prstGeom prst="rect">
            <a:avLst/>
          </a:prstGeom>
        </p:spPr>
        <p:txBody>
          <a:bodyPr vert="horz" wrap="square" lIns="0" tIns="12700" rIns="0" bIns="0" rtlCol="0">
            <a:spAutoFit/>
          </a:bodyPr>
          <a:lstStyle/>
          <a:p>
            <a:pPr marL="12700">
              <a:lnSpc>
                <a:spcPct val="100000"/>
              </a:lnSpc>
              <a:spcBef>
                <a:spcPts val="100"/>
              </a:spcBef>
            </a:pPr>
            <a:r>
              <a:rPr lang="en-GB" spc="-5" dirty="0"/>
              <a:t>A brand new - Kenya 2050 Calculator</a:t>
            </a:r>
            <a:endParaRPr spc="-10" dirty="0"/>
          </a:p>
        </p:txBody>
      </p:sp>
      <p:sp>
        <p:nvSpPr>
          <p:cNvPr id="18" name="object 18"/>
          <p:cNvSpPr txBox="1"/>
          <p:nvPr/>
        </p:nvSpPr>
        <p:spPr>
          <a:xfrm>
            <a:off x="679140" y="3229547"/>
            <a:ext cx="937262" cy="751488"/>
          </a:xfrm>
          <a:prstGeom prst="rect">
            <a:avLst/>
          </a:prstGeom>
        </p:spPr>
        <p:txBody>
          <a:bodyPr vert="horz" wrap="square" lIns="0" tIns="12700" rIns="0" bIns="0" rtlCol="0">
            <a:spAutoFit/>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lang="en-GB" sz="2400" b="1" i="0" u="none" strike="noStrike" kern="1200" cap="none" spc="0" normalizeH="0" baseline="0" noProof="0">
                <a:ln>
                  <a:noFill/>
                </a:ln>
                <a:solidFill>
                  <a:srgbClr val="04043F"/>
                </a:solidFill>
                <a:effectLst/>
                <a:uLnTx/>
                <a:uFillTx/>
                <a:latin typeface="Arial"/>
                <a:ea typeface="+mn-ea"/>
                <a:cs typeface="Arial"/>
              </a:rPr>
              <a:t>200+</a:t>
            </a:r>
            <a:endParaRPr kumimoji="0" sz="2400" b="0" i="0" u="none" strike="noStrike" kern="1200" cap="none" spc="0" normalizeH="0" baseline="0" noProof="0">
              <a:ln>
                <a:noFill/>
              </a:ln>
              <a:solidFill>
                <a:srgbClr val="000000"/>
              </a:solidFill>
              <a:effectLst/>
              <a:uLnTx/>
              <a:uFillTx/>
              <a:latin typeface="Arial"/>
              <a:ea typeface="+mn-ea"/>
              <a:cs typeface="Arial"/>
            </a:endParaRPr>
          </a:p>
          <a:p>
            <a:pPr marL="0" marR="0" lvl="0" indent="0" algn="ctr" defTabSz="914400" rtl="0" eaLnBrk="1" fontAlgn="auto" latinLnBrk="0" hangingPunct="1">
              <a:lnSpc>
                <a:spcPct val="100000"/>
              </a:lnSpc>
              <a:spcBef>
                <a:spcPts val="25"/>
              </a:spcBef>
              <a:spcAft>
                <a:spcPts val="0"/>
              </a:spcAft>
              <a:buClrTx/>
              <a:buSzTx/>
              <a:buFontTx/>
              <a:buNone/>
              <a:tabLst/>
              <a:defRPr/>
            </a:pPr>
            <a:r>
              <a:rPr kumimoji="0" lang="en-GB" sz="1200" b="0" i="0" u="none" strike="noStrike" kern="1200" cap="none" spc="-5" normalizeH="0" baseline="0" noProof="0">
                <a:ln>
                  <a:noFill/>
                </a:ln>
                <a:solidFill>
                  <a:srgbClr val="04043F"/>
                </a:solidFill>
                <a:effectLst/>
                <a:uLnTx/>
                <a:uFillTx/>
                <a:latin typeface="Arial"/>
                <a:ea typeface="+mn-ea"/>
                <a:cs typeface="Arial"/>
              </a:rPr>
              <a:t>Stakeholders consulted</a:t>
            </a:r>
            <a:endParaRPr kumimoji="0" sz="1200" b="0" i="0" u="none" strike="noStrike" kern="1200" cap="none" spc="0" normalizeH="0" baseline="0" noProof="0">
              <a:ln>
                <a:noFill/>
              </a:ln>
              <a:solidFill>
                <a:srgbClr val="000000"/>
              </a:solidFill>
              <a:effectLst/>
              <a:uLnTx/>
              <a:uFillTx/>
              <a:latin typeface="Arial"/>
              <a:ea typeface="+mn-ea"/>
              <a:cs typeface="Arial"/>
            </a:endParaRPr>
          </a:p>
        </p:txBody>
      </p:sp>
      <p:sp>
        <p:nvSpPr>
          <p:cNvPr id="23" name="object 23"/>
          <p:cNvSpPr txBox="1"/>
          <p:nvPr/>
        </p:nvSpPr>
        <p:spPr>
          <a:xfrm>
            <a:off x="2641036" y="3190747"/>
            <a:ext cx="941705" cy="561975"/>
          </a:xfrm>
          <a:prstGeom prst="rect">
            <a:avLst/>
          </a:prstGeom>
        </p:spPr>
        <p:txBody>
          <a:bodyPr vert="horz" wrap="square" lIns="0" tIns="12700" rIns="0" bIns="0" rtlCol="0">
            <a:spAutoFit/>
          </a:bodyPr>
          <a:lstStyle/>
          <a:p>
            <a:pPr marL="12700" marR="0" lvl="0" indent="0" algn="ctr" defTabSz="914400" rtl="0" eaLnBrk="1" fontAlgn="auto" latinLnBrk="0" hangingPunct="1">
              <a:lnSpc>
                <a:spcPts val="2830"/>
              </a:lnSpc>
              <a:spcBef>
                <a:spcPts val="100"/>
              </a:spcBef>
              <a:spcAft>
                <a:spcPts val="0"/>
              </a:spcAft>
              <a:buClrTx/>
              <a:buSzTx/>
              <a:buFontTx/>
              <a:buNone/>
              <a:tabLst/>
              <a:defRPr/>
            </a:pPr>
            <a:r>
              <a:rPr kumimoji="0" lang="en-GB" sz="2400" b="1" i="0" u="none" strike="noStrike" kern="1200" cap="none" spc="-130" normalizeH="0" baseline="0" noProof="0">
                <a:ln>
                  <a:noFill/>
                </a:ln>
                <a:solidFill>
                  <a:srgbClr val="04043F"/>
                </a:solidFill>
                <a:effectLst/>
                <a:uLnTx/>
                <a:uFillTx/>
                <a:latin typeface="Arial"/>
                <a:ea typeface="+mn-ea"/>
                <a:cs typeface="Arial"/>
              </a:rPr>
              <a:t>6</a:t>
            </a:r>
            <a:endParaRPr kumimoji="0" sz="2400" b="0" i="0" u="none" strike="noStrike" kern="1200" cap="none" spc="0" normalizeH="0" baseline="0" noProof="0">
              <a:ln>
                <a:noFill/>
              </a:ln>
              <a:solidFill>
                <a:srgbClr val="000000"/>
              </a:solidFill>
              <a:effectLst/>
              <a:uLnTx/>
              <a:uFillTx/>
              <a:latin typeface="Arial"/>
              <a:ea typeface="+mn-ea"/>
              <a:cs typeface="Arial"/>
            </a:endParaRPr>
          </a:p>
          <a:p>
            <a:pPr marL="57150" marR="0" lvl="0" indent="0" algn="ctr" defTabSz="914400" rtl="0" eaLnBrk="1" fontAlgn="auto" latinLnBrk="0" hangingPunct="1">
              <a:lnSpc>
                <a:spcPts val="1390"/>
              </a:lnSpc>
              <a:spcBef>
                <a:spcPts val="0"/>
              </a:spcBef>
              <a:spcAft>
                <a:spcPts val="0"/>
              </a:spcAft>
              <a:buClrTx/>
              <a:buSzTx/>
              <a:buFontTx/>
              <a:buNone/>
              <a:tabLst/>
              <a:defRPr/>
            </a:pPr>
            <a:r>
              <a:rPr kumimoji="0" lang="en-GB" sz="1200" b="0" i="0" u="none" strike="noStrike" kern="1200" cap="none" spc="-5" normalizeH="0" baseline="0" noProof="0">
                <a:ln>
                  <a:noFill/>
                </a:ln>
                <a:solidFill>
                  <a:srgbClr val="04043F"/>
                </a:solidFill>
                <a:effectLst/>
                <a:uLnTx/>
                <a:uFillTx/>
                <a:latin typeface="Arial"/>
                <a:ea typeface="+mn-ea"/>
                <a:cs typeface="Arial"/>
              </a:rPr>
              <a:t>Sectors</a:t>
            </a:r>
            <a:endParaRPr kumimoji="0" sz="1200" b="0" i="0" u="none" strike="noStrike" kern="1200" cap="none" spc="0" normalizeH="0" baseline="0" noProof="0">
              <a:ln>
                <a:noFill/>
              </a:ln>
              <a:solidFill>
                <a:srgbClr val="000000"/>
              </a:solidFill>
              <a:effectLst/>
              <a:uLnTx/>
              <a:uFillTx/>
              <a:latin typeface="Arial"/>
              <a:ea typeface="+mn-ea"/>
              <a:cs typeface="Arial"/>
            </a:endParaRPr>
          </a:p>
        </p:txBody>
      </p:sp>
      <p:sp>
        <p:nvSpPr>
          <p:cNvPr id="24" name="object 24"/>
          <p:cNvSpPr txBox="1"/>
          <p:nvPr/>
        </p:nvSpPr>
        <p:spPr>
          <a:xfrm>
            <a:off x="4289220" y="3178861"/>
            <a:ext cx="1561758" cy="910506"/>
          </a:xfrm>
          <a:prstGeom prst="rect">
            <a:avLst/>
          </a:prstGeom>
        </p:spPr>
        <p:txBody>
          <a:bodyPr vert="horz" wrap="square" lIns="0" tIns="12700" rIns="0" bIns="0" rtlCol="0">
            <a:spAutoFit/>
          </a:bodyPr>
          <a:lstStyle/>
          <a:p>
            <a:pPr marL="0" marR="0" lvl="0" indent="0" algn="ctr" defTabSz="914400" rtl="0" eaLnBrk="1" fontAlgn="auto" latinLnBrk="0" hangingPunct="1">
              <a:lnSpc>
                <a:spcPts val="2830"/>
              </a:lnSpc>
              <a:spcBef>
                <a:spcPts val="100"/>
              </a:spcBef>
              <a:spcAft>
                <a:spcPts val="0"/>
              </a:spcAft>
              <a:buClrTx/>
              <a:buSzTx/>
              <a:buFontTx/>
              <a:buNone/>
              <a:tabLst/>
              <a:defRPr/>
            </a:pPr>
            <a:r>
              <a:rPr kumimoji="0" lang="en-GB" sz="2400" b="1" i="0" u="none" strike="noStrike" kern="1200" cap="none" spc="-5" normalizeH="0" baseline="0" noProof="0">
                <a:ln>
                  <a:noFill/>
                </a:ln>
                <a:solidFill>
                  <a:srgbClr val="04043F"/>
                </a:solidFill>
                <a:effectLst/>
                <a:uLnTx/>
                <a:uFillTx/>
                <a:latin typeface="Arial"/>
                <a:ea typeface="+mn-ea"/>
                <a:cs typeface="Arial"/>
              </a:rPr>
              <a:t>2</a:t>
            </a:r>
            <a:endParaRPr kumimoji="0" sz="2400" b="0" i="0" u="none" strike="noStrike" kern="1200" cap="none" spc="0" normalizeH="0" baseline="0" noProof="0">
              <a:ln>
                <a:noFill/>
              </a:ln>
              <a:solidFill>
                <a:srgbClr val="000000"/>
              </a:solidFill>
              <a:effectLst/>
              <a:uLnTx/>
              <a:uFillTx/>
              <a:latin typeface="Arial"/>
              <a:ea typeface="+mn-ea"/>
              <a:cs typeface="Arial"/>
            </a:endParaRPr>
          </a:p>
          <a:p>
            <a:pPr marL="0" marR="0" lvl="0" indent="0" algn="ctr" defTabSz="914400" rtl="0" eaLnBrk="1" fontAlgn="auto" latinLnBrk="0" hangingPunct="1">
              <a:lnSpc>
                <a:spcPts val="1390"/>
              </a:lnSpc>
              <a:spcBef>
                <a:spcPts val="0"/>
              </a:spcBef>
              <a:spcAft>
                <a:spcPts val="0"/>
              </a:spcAft>
              <a:buClrTx/>
              <a:buSzTx/>
              <a:buFontTx/>
              <a:buNone/>
              <a:tabLst/>
              <a:defRPr/>
            </a:pPr>
            <a:r>
              <a:rPr kumimoji="0" lang="en-GB" sz="1200" b="0" i="0" u="none" strike="noStrike" kern="1200" cap="none" spc="-5" normalizeH="0" baseline="0" noProof="0">
                <a:ln>
                  <a:noFill/>
                </a:ln>
                <a:solidFill>
                  <a:srgbClr val="04043F"/>
                </a:solidFill>
                <a:effectLst/>
                <a:uLnTx/>
                <a:uFillTx/>
                <a:latin typeface="Arial"/>
                <a:ea typeface="+mn-ea"/>
                <a:cs typeface="Arial"/>
              </a:rPr>
              <a:t>Future technologies included (CCUS and hydrogen)</a:t>
            </a:r>
            <a:endParaRPr kumimoji="0" sz="1200" b="0" i="0" u="none" strike="noStrike" kern="1200" cap="none" spc="0" normalizeH="0" baseline="0" noProof="0">
              <a:ln>
                <a:noFill/>
              </a:ln>
              <a:solidFill>
                <a:srgbClr val="000000"/>
              </a:solidFill>
              <a:effectLst/>
              <a:uLnTx/>
              <a:uFillTx/>
              <a:latin typeface="Arial"/>
              <a:ea typeface="+mn-ea"/>
              <a:cs typeface="Arial"/>
            </a:endParaRPr>
          </a:p>
        </p:txBody>
      </p:sp>
      <p:sp>
        <p:nvSpPr>
          <p:cNvPr id="25" name="object 25"/>
          <p:cNvSpPr txBox="1"/>
          <p:nvPr/>
        </p:nvSpPr>
        <p:spPr>
          <a:xfrm>
            <a:off x="6582940" y="3190747"/>
            <a:ext cx="852805" cy="730969"/>
          </a:xfrm>
          <a:prstGeom prst="rect">
            <a:avLst/>
          </a:prstGeom>
        </p:spPr>
        <p:txBody>
          <a:bodyPr vert="horz" wrap="square" lIns="0" tIns="12700" rIns="0" bIns="0" rtlCol="0">
            <a:spAutoFit/>
          </a:bodyPr>
          <a:lstStyle/>
          <a:p>
            <a:pPr marL="0" marR="0" lvl="0" indent="0" algn="ctr" defTabSz="914400" rtl="0" eaLnBrk="1" fontAlgn="auto" latinLnBrk="0" hangingPunct="1">
              <a:lnSpc>
                <a:spcPts val="2830"/>
              </a:lnSpc>
              <a:spcBef>
                <a:spcPts val="100"/>
              </a:spcBef>
              <a:spcAft>
                <a:spcPts val="0"/>
              </a:spcAft>
              <a:buClrTx/>
              <a:buSzTx/>
              <a:buFontTx/>
              <a:buNone/>
              <a:tabLst/>
              <a:defRPr/>
            </a:pPr>
            <a:r>
              <a:rPr kumimoji="0" lang="en-GB" sz="2400" b="1" i="0" u="none" strike="noStrike" kern="1200" cap="none" spc="0" normalizeH="0" baseline="0" noProof="0">
                <a:ln>
                  <a:noFill/>
                </a:ln>
                <a:solidFill>
                  <a:srgbClr val="04043F"/>
                </a:solidFill>
                <a:effectLst/>
                <a:uLnTx/>
                <a:uFillTx/>
                <a:latin typeface="Arial"/>
                <a:ea typeface="+mn-ea"/>
                <a:cs typeface="Arial"/>
              </a:rPr>
              <a:t>1</a:t>
            </a:r>
            <a:r>
              <a:rPr kumimoji="0" lang="en-GB" sz="2400" b="1" i="0" u="none" strike="noStrike" kern="1200" cap="none" spc="0" normalizeH="0" baseline="30000" noProof="0">
                <a:ln>
                  <a:noFill/>
                </a:ln>
                <a:solidFill>
                  <a:srgbClr val="04043F"/>
                </a:solidFill>
                <a:effectLst/>
                <a:uLnTx/>
                <a:uFillTx/>
                <a:latin typeface="Arial"/>
                <a:ea typeface="+mn-ea"/>
                <a:cs typeface="Arial"/>
              </a:rPr>
              <a:t>st</a:t>
            </a:r>
            <a:r>
              <a:rPr kumimoji="0" lang="en-GB" sz="2400" b="1" i="0" u="none" strike="noStrike" kern="1200" cap="none" spc="0" normalizeH="0" baseline="0" noProof="0">
                <a:ln>
                  <a:noFill/>
                </a:ln>
                <a:solidFill>
                  <a:srgbClr val="04043F"/>
                </a:solidFill>
                <a:effectLst/>
                <a:uLnTx/>
                <a:uFillTx/>
                <a:latin typeface="Arial"/>
                <a:ea typeface="+mn-ea"/>
                <a:cs typeface="Arial"/>
              </a:rPr>
              <a:t> </a:t>
            </a:r>
            <a:endParaRPr kumimoji="0" sz="2400" b="0" i="0" u="none" strike="noStrike" kern="1200" cap="none" spc="0" normalizeH="0" baseline="0" noProof="0">
              <a:ln>
                <a:noFill/>
              </a:ln>
              <a:solidFill>
                <a:srgbClr val="000000"/>
              </a:solidFill>
              <a:effectLst/>
              <a:uLnTx/>
              <a:uFillTx/>
              <a:latin typeface="Arial"/>
              <a:ea typeface="+mn-ea"/>
              <a:cs typeface="Arial"/>
            </a:endParaRPr>
          </a:p>
          <a:p>
            <a:pPr marL="0" marR="0" lvl="0" indent="0" algn="ctr" defTabSz="914400" rtl="0" eaLnBrk="1" fontAlgn="auto" latinLnBrk="0" hangingPunct="1">
              <a:lnSpc>
                <a:spcPts val="1390"/>
              </a:lnSpc>
              <a:spcBef>
                <a:spcPts val="0"/>
              </a:spcBef>
              <a:spcAft>
                <a:spcPts val="0"/>
              </a:spcAft>
              <a:buClrTx/>
              <a:buSzTx/>
              <a:buFontTx/>
              <a:buNone/>
              <a:tabLst/>
              <a:defRPr/>
            </a:pPr>
            <a:r>
              <a:rPr kumimoji="0" lang="en-GB" sz="1200" b="0" i="0" u="none" strike="noStrike" kern="1200" cap="none" spc="-5" normalizeH="0" baseline="0" noProof="0">
                <a:ln>
                  <a:noFill/>
                </a:ln>
                <a:solidFill>
                  <a:srgbClr val="04043F"/>
                </a:solidFill>
                <a:effectLst/>
                <a:uLnTx/>
                <a:uFillTx/>
                <a:latin typeface="Arial"/>
                <a:ea typeface="+mn-ea"/>
                <a:cs typeface="Arial"/>
              </a:rPr>
              <a:t>In East Africa</a:t>
            </a:r>
            <a:endParaRPr kumimoji="0" sz="1200" b="0" i="0" u="none" strike="noStrike" kern="1200" cap="none" spc="0" normalizeH="0" baseline="0" noProof="0">
              <a:ln>
                <a:noFill/>
              </a:ln>
              <a:solidFill>
                <a:srgbClr val="000000"/>
              </a:solidFill>
              <a:effectLst/>
              <a:uLnTx/>
              <a:uFillTx/>
              <a:latin typeface="Arial"/>
              <a:ea typeface="+mn-ea"/>
              <a:cs typeface="Arial"/>
            </a:endParaRPr>
          </a:p>
        </p:txBody>
      </p:sp>
      <p:sp>
        <p:nvSpPr>
          <p:cNvPr id="26" name="object 26"/>
          <p:cNvSpPr txBox="1"/>
          <p:nvPr/>
        </p:nvSpPr>
        <p:spPr>
          <a:xfrm>
            <a:off x="454977" y="4919979"/>
            <a:ext cx="3343275" cy="1241365"/>
          </a:xfrm>
          <a:prstGeom prst="rect">
            <a:avLst/>
          </a:prstGeom>
        </p:spPr>
        <p:txBody>
          <a:bodyPr vert="horz" wrap="square" lIns="0" tIns="22860" rIns="0" bIns="0" rtlCol="0">
            <a:spAutoFit/>
          </a:bodyPr>
          <a:lstStyle/>
          <a:p>
            <a:pPr marL="12700" marR="97790" lvl="0" indent="0" algn="l" defTabSz="914400" rtl="0" eaLnBrk="1" fontAlgn="auto" latinLnBrk="0" hangingPunct="1">
              <a:lnSpc>
                <a:spcPts val="1900"/>
              </a:lnSpc>
              <a:spcBef>
                <a:spcPts val="180"/>
              </a:spcBef>
              <a:spcAft>
                <a:spcPts val="0"/>
              </a:spcAft>
              <a:buClrTx/>
              <a:buSzTx/>
              <a:buFontTx/>
              <a:buNone/>
              <a:tabLst/>
              <a:defRPr/>
            </a:pPr>
            <a:r>
              <a:rPr kumimoji="0" lang="en-GB" sz="1600" b="0" i="0" u="none" strike="noStrike" kern="1200" cap="none" spc="-5" normalizeH="0" baseline="0" noProof="0">
                <a:ln>
                  <a:noFill/>
                </a:ln>
                <a:solidFill>
                  <a:srgbClr val="04043F"/>
                </a:solidFill>
                <a:effectLst/>
                <a:uLnTx/>
                <a:uFillTx/>
                <a:latin typeface="Arial"/>
                <a:ea typeface="+mn-ea"/>
                <a:cs typeface="Arial"/>
              </a:rPr>
              <a:t>KCERT 2050 explores evidence-based pathways to explore what’s possible for Kenya to achieve its climate ambitions, including contributing to the NDCs.</a:t>
            </a:r>
            <a:endParaRPr kumimoji="0" sz="1600" b="0" i="0" u="none" strike="noStrike" kern="1200" cap="none" spc="0" normalizeH="0" baseline="0" noProof="0">
              <a:ln>
                <a:noFill/>
              </a:ln>
              <a:solidFill>
                <a:srgbClr val="000000"/>
              </a:solidFill>
              <a:effectLst/>
              <a:uLnTx/>
              <a:uFillTx/>
              <a:latin typeface="Arial"/>
              <a:ea typeface="+mn-ea"/>
              <a:cs typeface="Arial"/>
            </a:endParaRPr>
          </a:p>
        </p:txBody>
      </p:sp>
      <p:sp>
        <p:nvSpPr>
          <p:cNvPr id="27" name="object 27"/>
          <p:cNvSpPr txBox="1"/>
          <p:nvPr/>
        </p:nvSpPr>
        <p:spPr>
          <a:xfrm>
            <a:off x="450215" y="4435348"/>
            <a:ext cx="1311910" cy="2692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GB" sz="1600" b="1" i="0" u="none" strike="noStrike" kern="1200" cap="none" spc="-5" normalizeH="0" baseline="0" noProof="0">
                <a:ln>
                  <a:noFill/>
                </a:ln>
                <a:solidFill>
                  <a:srgbClr val="04043F"/>
                </a:solidFill>
                <a:effectLst/>
                <a:uLnTx/>
                <a:uFillTx/>
                <a:latin typeface="Arial"/>
                <a:ea typeface="+mn-ea"/>
                <a:cs typeface="Arial"/>
              </a:rPr>
              <a:t>Objective</a:t>
            </a:r>
            <a:endParaRPr kumimoji="0" sz="1600" b="0" i="0" u="none" strike="noStrike" kern="1200" cap="none" spc="0" normalizeH="0" baseline="0" noProof="0">
              <a:ln>
                <a:noFill/>
              </a:ln>
              <a:solidFill>
                <a:srgbClr val="000000"/>
              </a:solidFill>
              <a:effectLst/>
              <a:uLnTx/>
              <a:uFillTx/>
              <a:latin typeface="Arial"/>
              <a:ea typeface="+mn-ea"/>
              <a:cs typeface="Arial"/>
            </a:endParaRPr>
          </a:p>
        </p:txBody>
      </p:sp>
      <p:sp>
        <p:nvSpPr>
          <p:cNvPr id="28" name="object 28"/>
          <p:cNvSpPr txBox="1"/>
          <p:nvPr/>
        </p:nvSpPr>
        <p:spPr>
          <a:xfrm>
            <a:off x="4360566" y="4435348"/>
            <a:ext cx="1392212" cy="25904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GB" sz="1600" b="1" i="0" u="none" strike="noStrike" kern="1200" cap="none" spc="-5" normalizeH="0" baseline="0" noProof="0">
                <a:ln>
                  <a:noFill/>
                </a:ln>
                <a:solidFill>
                  <a:srgbClr val="04043F"/>
                </a:solidFill>
                <a:effectLst/>
                <a:uLnTx/>
                <a:uFillTx/>
                <a:latin typeface="Arial"/>
                <a:ea typeface="+mn-ea"/>
                <a:cs typeface="Arial"/>
              </a:rPr>
              <a:t>Kenya made</a:t>
            </a:r>
            <a:endParaRPr kumimoji="0" sz="1600" b="0" i="0" u="none" strike="noStrike" kern="1200" cap="none" spc="0" normalizeH="0" baseline="0" noProof="0">
              <a:ln>
                <a:noFill/>
              </a:ln>
              <a:solidFill>
                <a:srgbClr val="000000"/>
              </a:solidFill>
              <a:effectLst/>
              <a:uLnTx/>
              <a:uFillTx/>
              <a:latin typeface="Arial"/>
              <a:ea typeface="+mn-ea"/>
              <a:cs typeface="Arial"/>
            </a:endParaRPr>
          </a:p>
        </p:txBody>
      </p:sp>
      <p:sp>
        <p:nvSpPr>
          <p:cNvPr id="29" name="object 29"/>
          <p:cNvSpPr txBox="1"/>
          <p:nvPr/>
        </p:nvSpPr>
        <p:spPr>
          <a:xfrm>
            <a:off x="4315777" y="4919979"/>
            <a:ext cx="3343275" cy="510396"/>
          </a:xfrm>
          <a:prstGeom prst="rect">
            <a:avLst/>
          </a:prstGeom>
        </p:spPr>
        <p:txBody>
          <a:bodyPr vert="horz" wrap="square" lIns="0" tIns="22860" rIns="0" bIns="0" rtlCol="0">
            <a:spAutoFit/>
          </a:bodyPr>
          <a:lstStyle/>
          <a:p>
            <a:pPr marL="12700" marR="97790" lvl="0" indent="0" algn="l" defTabSz="914400" rtl="0" eaLnBrk="1" fontAlgn="auto" latinLnBrk="0" hangingPunct="1">
              <a:lnSpc>
                <a:spcPts val="1900"/>
              </a:lnSpc>
              <a:spcBef>
                <a:spcPts val="180"/>
              </a:spcBef>
              <a:spcAft>
                <a:spcPts val="0"/>
              </a:spcAft>
              <a:buClrTx/>
              <a:buSzTx/>
              <a:buFontTx/>
              <a:buNone/>
              <a:tabLst/>
              <a:defRPr/>
            </a:pPr>
            <a:r>
              <a:rPr kumimoji="0" lang="en-GB" sz="1600" b="0" i="0" u="none" strike="noStrike" kern="1200" cap="none" spc="-5" normalizeH="0" baseline="0" noProof="0">
                <a:ln>
                  <a:noFill/>
                </a:ln>
                <a:solidFill>
                  <a:srgbClr val="04043F"/>
                </a:solidFill>
                <a:effectLst/>
                <a:uLnTx/>
                <a:uFillTx/>
                <a:latin typeface="Arial"/>
                <a:ea typeface="+mn-ea"/>
                <a:cs typeface="Arial"/>
              </a:rPr>
              <a:t>KCERT 2050 was designed in Kenya, by Kenyans, for Kenya.</a:t>
            </a:r>
            <a:endParaRPr kumimoji="0" sz="1600" b="0" i="0" u="none" strike="noStrike" kern="1200" cap="none" spc="0" normalizeH="0" baseline="0" noProof="0">
              <a:ln>
                <a:noFill/>
              </a:ln>
              <a:solidFill>
                <a:srgbClr val="000000"/>
              </a:solidFill>
              <a:effectLst/>
              <a:uLnTx/>
              <a:uFillTx/>
              <a:latin typeface="Arial"/>
              <a:ea typeface="+mn-ea"/>
              <a:cs typeface="Arial"/>
            </a:endParaRPr>
          </a:p>
        </p:txBody>
      </p:sp>
      <p:sp>
        <p:nvSpPr>
          <p:cNvPr id="34" name="Freeform: Shape 33">
            <a:extLst>
              <a:ext uri="{FF2B5EF4-FFF2-40B4-BE49-F238E27FC236}">
                <a16:creationId xmlns:a16="http://schemas.microsoft.com/office/drawing/2014/main" id="{6D183917-AEC0-4C20-BCFB-6F644ED0D2F1}"/>
              </a:ext>
            </a:extLst>
          </p:cNvPr>
          <p:cNvSpPr/>
          <p:nvPr/>
        </p:nvSpPr>
        <p:spPr>
          <a:xfrm>
            <a:off x="8808255" y="2454643"/>
            <a:ext cx="2381742" cy="2899932"/>
          </a:xfrm>
          <a:custGeom>
            <a:avLst/>
            <a:gdLst>
              <a:gd name="connsiteX0" fmla="*/ 510788 w 537388"/>
              <a:gd name="connsiteY0" fmla="*/ 411253 h 627718"/>
              <a:gd name="connsiteX1" fmla="*/ 494069 w 537388"/>
              <a:gd name="connsiteY1" fmla="*/ 390968 h 627718"/>
              <a:gd name="connsiteX2" fmla="*/ 489552 w 537388"/>
              <a:gd name="connsiteY2" fmla="*/ 386214 h 627718"/>
              <a:gd name="connsiteX3" fmla="*/ 477389 w 537388"/>
              <a:gd name="connsiteY3" fmla="*/ 351548 h 627718"/>
              <a:gd name="connsiteX4" fmla="*/ 476636 w 537388"/>
              <a:gd name="connsiteY4" fmla="*/ 258444 h 627718"/>
              <a:gd name="connsiteX5" fmla="*/ 476874 w 537388"/>
              <a:gd name="connsiteY5" fmla="*/ 223936 h 627718"/>
              <a:gd name="connsiteX6" fmla="*/ 476874 w 537388"/>
              <a:gd name="connsiteY6" fmla="*/ 165538 h 627718"/>
              <a:gd name="connsiteX7" fmla="*/ 476874 w 537388"/>
              <a:gd name="connsiteY7" fmla="*/ 112290 h 627718"/>
              <a:gd name="connsiteX8" fmla="*/ 495891 w 537388"/>
              <a:gd name="connsiteY8" fmla="*/ 94501 h 627718"/>
              <a:gd name="connsiteX9" fmla="*/ 507064 w 537388"/>
              <a:gd name="connsiteY9" fmla="*/ 85944 h 627718"/>
              <a:gd name="connsiteX10" fmla="*/ 532697 w 537388"/>
              <a:gd name="connsiteY10" fmla="*/ 50287 h 627718"/>
              <a:gd name="connsiteX11" fmla="*/ 535866 w 537388"/>
              <a:gd name="connsiteY11" fmla="*/ 45374 h 627718"/>
              <a:gd name="connsiteX12" fmla="*/ 537214 w 537388"/>
              <a:gd name="connsiteY12" fmla="*/ 43235 h 627718"/>
              <a:gd name="connsiteX13" fmla="*/ 528180 w 537388"/>
              <a:gd name="connsiteY13" fmla="*/ 41412 h 627718"/>
              <a:gd name="connsiteX14" fmla="*/ 527705 w 537388"/>
              <a:gd name="connsiteY14" fmla="*/ 41412 h 627718"/>
              <a:gd name="connsiteX15" fmla="*/ 520534 w 537388"/>
              <a:gd name="connsiteY15" fmla="*/ 43195 h 627718"/>
              <a:gd name="connsiteX16" fmla="*/ 514631 w 537388"/>
              <a:gd name="connsiteY16" fmla="*/ 44938 h 627718"/>
              <a:gd name="connsiteX17" fmla="*/ 490226 w 537388"/>
              <a:gd name="connsiteY17" fmla="*/ 44106 h 627718"/>
              <a:gd name="connsiteX18" fmla="*/ 473388 w 537388"/>
              <a:gd name="connsiteY18" fmla="*/ 27823 h 627718"/>
              <a:gd name="connsiteX19" fmla="*/ 472001 w 537388"/>
              <a:gd name="connsiteY19" fmla="*/ 26238 h 627718"/>
              <a:gd name="connsiteX20" fmla="*/ 456153 w 537388"/>
              <a:gd name="connsiteY20" fmla="*/ 24099 h 627718"/>
              <a:gd name="connsiteX21" fmla="*/ 409720 w 537388"/>
              <a:gd name="connsiteY21" fmla="*/ 46642 h 627718"/>
              <a:gd name="connsiteX22" fmla="*/ 402113 w 537388"/>
              <a:gd name="connsiteY22" fmla="*/ 60469 h 627718"/>
              <a:gd name="connsiteX23" fmla="*/ 396289 w 537388"/>
              <a:gd name="connsiteY23" fmla="*/ 71641 h 627718"/>
              <a:gd name="connsiteX24" fmla="*/ 385790 w 537388"/>
              <a:gd name="connsiteY24" fmla="*/ 78020 h 627718"/>
              <a:gd name="connsiteX25" fmla="*/ 380798 w 537388"/>
              <a:gd name="connsiteY25" fmla="*/ 76554 h 627718"/>
              <a:gd name="connsiteX26" fmla="*/ 365664 w 537388"/>
              <a:gd name="connsiteY26" fmla="*/ 73939 h 627718"/>
              <a:gd name="connsiteX27" fmla="*/ 364753 w 537388"/>
              <a:gd name="connsiteY27" fmla="*/ 73939 h 627718"/>
              <a:gd name="connsiteX28" fmla="*/ 355601 w 537388"/>
              <a:gd name="connsiteY28" fmla="*/ 73939 h 627718"/>
              <a:gd name="connsiteX29" fmla="*/ 333771 w 537388"/>
              <a:gd name="connsiteY29" fmla="*/ 72672 h 627718"/>
              <a:gd name="connsiteX30" fmla="*/ 324303 w 537388"/>
              <a:gd name="connsiteY30" fmla="*/ 67481 h 627718"/>
              <a:gd name="connsiteX31" fmla="*/ 315745 w 537388"/>
              <a:gd name="connsiteY31" fmla="*/ 62886 h 627718"/>
              <a:gd name="connsiteX32" fmla="*/ 310634 w 537388"/>
              <a:gd name="connsiteY32" fmla="*/ 63876 h 627718"/>
              <a:gd name="connsiteX33" fmla="*/ 303384 w 537388"/>
              <a:gd name="connsiteY33" fmla="*/ 65580 h 627718"/>
              <a:gd name="connsiteX34" fmla="*/ 298035 w 537388"/>
              <a:gd name="connsiteY34" fmla="*/ 65580 h 627718"/>
              <a:gd name="connsiteX35" fmla="*/ 281633 w 537388"/>
              <a:gd name="connsiteY35" fmla="*/ 63044 h 627718"/>
              <a:gd name="connsiteX36" fmla="*/ 265429 w 537388"/>
              <a:gd name="connsiteY36" fmla="*/ 51991 h 627718"/>
              <a:gd name="connsiteX37" fmla="*/ 247561 w 537388"/>
              <a:gd name="connsiteY37" fmla="*/ 39867 h 627718"/>
              <a:gd name="connsiteX38" fmla="*/ 213608 w 537388"/>
              <a:gd name="connsiteY38" fmla="*/ 18869 h 627718"/>
              <a:gd name="connsiteX39" fmla="*/ 207427 w 537388"/>
              <a:gd name="connsiteY39" fmla="*/ 15185 h 627718"/>
              <a:gd name="connsiteX40" fmla="*/ 201445 w 537388"/>
              <a:gd name="connsiteY40" fmla="*/ 11461 h 627718"/>
              <a:gd name="connsiteX41" fmla="*/ 195502 w 537388"/>
              <a:gd name="connsiteY41" fmla="*/ 7499 h 627718"/>
              <a:gd name="connsiteX42" fmla="*/ 189638 w 537388"/>
              <a:gd name="connsiteY42" fmla="*/ 6905 h 627718"/>
              <a:gd name="connsiteX43" fmla="*/ 189638 w 537388"/>
              <a:gd name="connsiteY43" fmla="*/ 6905 h 627718"/>
              <a:gd name="connsiteX44" fmla="*/ 151921 w 537388"/>
              <a:gd name="connsiteY44" fmla="*/ 10232 h 627718"/>
              <a:gd name="connsiteX45" fmla="*/ 151921 w 537388"/>
              <a:gd name="connsiteY45" fmla="*/ 10232 h 627718"/>
              <a:gd name="connsiteX46" fmla="*/ 154021 w 537388"/>
              <a:gd name="connsiteY46" fmla="*/ 20692 h 627718"/>
              <a:gd name="connsiteX47" fmla="*/ 151803 w 537388"/>
              <a:gd name="connsiteY47" fmla="*/ 34598 h 627718"/>
              <a:gd name="connsiteX48" fmla="*/ 153110 w 537388"/>
              <a:gd name="connsiteY48" fmla="*/ 45810 h 627718"/>
              <a:gd name="connsiteX49" fmla="*/ 155329 w 537388"/>
              <a:gd name="connsiteY49" fmla="*/ 59558 h 627718"/>
              <a:gd name="connsiteX50" fmla="*/ 152991 w 537388"/>
              <a:gd name="connsiteY50" fmla="*/ 71206 h 627718"/>
              <a:gd name="connsiteX51" fmla="*/ 156517 w 537388"/>
              <a:gd name="connsiteY51" fmla="*/ 84240 h 627718"/>
              <a:gd name="connsiteX52" fmla="*/ 162499 w 537388"/>
              <a:gd name="connsiteY52" fmla="*/ 97354 h 627718"/>
              <a:gd name="connsiteX53" fmla="*/ 168244 w 537388"/>
              <a:gd name="connsiteY53" fmla="*/ 105278 h 627718"/>
              <a:gd name="connsiteX54" fmla="*/ 177555 w 537388"/>
              <a:gd name="connsiteY54" fmla="*/ 110349 h 627718"/>
              <a:gd name="connsiteX55" fmla="*/ 188172 w 537388"/>
              <a:gd name="connsiteY55" fmla="*/ 113677 h 627718"/>
              <a:gd name="connsiteX56" fmla="*/ 188172 w 537388"/>
              <a:gd name="connsiteY56" fmla="*/ 132496 h 627718"/>
              <a:gd name="connsiteX57" fmla="*/ 185518 w 537388"/>
              <a:gd name="connsiteY57" fmla="*/ 144698 h 627718"/>
              <a:gd name="connsiteX58" fmla="*/ 175574 w 537388"/>
              <a:gd name="connsiteY58" fmla="*/ 144698 h 627718"/>
              <a:gd name="connsiteX59" fmla="*/ 173355 w 537388"/>
              <a:gd name="connsiteY59" fmla="*/ 134081 h 627718"/>
              <a:gd name="connsiteX60" fmla="*/ 169156 w 537388"/>
              <a:gd name="connsiteY60" fmla="*/ 127187 h 627718"/>
              <a:gd name="connsiteX61" fmla="*/ 166699 w 537388"/>
              <a:gd name="connsiteY61" fmla="*/ 115697 h 627718"/>
              <a:gd name="connsiteX62" fmla="*/ 154814 w 537388"/>
              <a:gd name="connsiteY62" fmla="*/ 108170 h 627718"/>
              <a:gd name="connsiteX63" fmla="*/ 150614 w 537388"/>
              <a:gd name="connsiteY63" fmla="*/ 96284 h 627718"/>
              <a:gd name="connsiteX64" fmla="*/ 144196 w 537388"/>
              <a:gd name="connsiteY64" fmla="*/ 86736 h 627718"/>
              <a:gd name="connsiteX65" fmla="*/ 136272 w 537388"/>
              <a:gd name="connsiteY65" fmla="*/ 79209 h 627718"/>
              <a:gd name="connsiteX66" fmla="*/ 132033 w 537388"/>
              <a:gd name="connsiteY66" fmla="*/ 67323 h 627718"/>
              <a:gd name="connsiteX67" fmla="*/ 126961 w 537388"/>
              <a:gd name="connsiteY67" fmla="*/ 54487 h 627718"/>
              <a:gd name="connsiteX68" fmla="*/ 130923 w 537388"/>
              <a:gd name="connsiteY68" fmla="*/ 37213 h 627718"/>
              <a:gd name="connsiteX69" fmla="*/ 131993 w 537388"/>
              <a:gd name="connsiteY69" fmla="*/ 18830 h 627718"/>
              <a:gd name="connsiteX70" fmla="*/ 132667 w 537388"/>
              <a:gd name="connsiteY70" fmla="*/ 8925 h 627718"/>
              <a:gd name="connsiteX71" fmla="*/ 135123 w 537388"/>
              <a:gd name="connsiteY71" fmla="*/ 6469 h 627718"/>
              <a:gd name="connsiteX72" fmla="*/ 132904 w 537388"/>
              <a:gd name="connsiteY72" fmla="*/ -227 h 627718"/>
              <a:gd name="connsiteX73" fmla="*/ 34571 w 537388"/>
              <a:gd name="connsiteY73" fmla="*/ -227 h 627718"/>
              <a:gd name="connsiteX74" fmla="*/ 22249 w 537388"/>
              <a:gd name="connsiteY74" fmla="*/ 6112 h 627718"/>
              <a:gd name="connsiteX75" fmla="*/ 7670 w 537388"/>
              <a:gd name="connsiteY75" fmla="*/ 22197 h 627718"/>
              <a:gd name="connsiteX76" fmla="*/ 12978 w 537388"/>
              <a:gd name="connsiteY76" fmla="*/ 33290 h 627718"/>
              <a:gd name="connsiteX77" fmla="*/ 14444 w 537388"/>
              <a:gd name="connsiteY77" fmla="*/ 42799 h 627718"/>
              <a:gd name="connsiteX78" fmla="*/ 16980 w 537388"/>
              <a:gd name="connsiteY78" fmla="*/ 44701 h 627718"/>
              <a:gd name="connsiteX79" fmla="*/ 22843 w 537388"/>
              <a:gd name="connsiteY79" fmla="*/ 50921 h 627718"/>
              <a:gd name="connsiteX80" fmla="*/ 30767 w 537388"/>
              <a:gd name="connsiteY80" fmla="*/ 55517 h 627718"/>
              <a:gd name="connsiteX81" fmla="*/ 38414 w 537388"/>
              <a:gd name="connsiteY81" fmla="*/ 60350 h 627718"/>
              <a:gd name="connsiteX82" fmla="*/ 38651 w 537388"/>
              <a:gd name="connsiteY82" fmla="*/ 72236 h 627718"/>
              <a:gd name="connsiteX83" fmla="*/ 34689 w 537388"/>
              <a:gd name="connsiteY83" fmla="*/ 88836 h 627718"/>
              <a:gd name="connsiteX84" fmla="*/ 36433 w 537388"/>
              <a:gd name="connsiteY84" fmla="*/ 93986 h 627718"/>
              <a:gd name="connsiteX85" fmla="*/ 40395 w 537388"/>
              <a:gd name="connsiteY85" fmla="*/ 95888 h 627718"/>
              <a:gd name="connsiteX86" fmla="*/ 45862 w 537388"/>
              <a:gd name="connsiteY86" fmla="*/ 98226 h 627718"/>
              <a:gd name="connsiteX87" fmla="*/ 47843 w 537388"/>
              <a:gd name="connsiteY87" fmla="*/ 107655 h 627718"/>
              <a:gd name="connsiteX88" fmla="*/ 47843 w 537388"/>
              <a:gd name="connsiteY88" fmla="*/ 108685 h 627718"/>
              <a:gd name="connsiteX89" fmla="*/ 47843 w 537388"/>
              <a:gd name="connsiteY89" fmla="*/ 111934 h 627718"/>
              <a:gd name="connsiteX90" fmla="*/ 48675 w 537388"/>
              <a:gd name="connsiteY90" fmla="*/ 111934 h 627718"/>
              <a:gd name="connsiteX91" fmla="*/ 50656 w 537388"/>
              <a:gd name="connsiteY91" fmla="*/ 111656 h 627718"/>
              <a:gd name="connsiteX92" fmla="*/ 62145 w 537388"/>
              <a:gd name="connsiteY92" fmla="*/ 120095 h 627718"/>
              <a:gd name="connsiteX93" fmla="*/ 62581 w 537388"/>
              <a:gd name="connsiteY93" fmla="*/ 121878 h 627718"/>
              <a:gd name="connsiteX94" fmla="*/ 63175 w 537388"/>
              <a:gd name="connsiteY94" fmla="*/ 127702 h 627718"/>
              <a:gd name="connsiteX95" fmla="*/ 64325 w 537388"/>
              <a:gd name="connsiteY95" fmla="*/ 132932 h 627718"/>
              <a:gd name="connsiteX96" fmla="*/ 68960 w 537388"/>
              <a:gd name="connsiteY96" fmla="*/ 149255 h 627718"/>
              <a:gd name="connsiteX97" fmla="*/ 71179 w 537388"/>
              <a:gd name="connsiteY97" fmla="*/ 159595 h 627718"/>
              <a:gd name="connsiteX98" fmla="*/ 73556 w 537388"/>
              <a:gd name="connsiteY98" fmla="*/ 165419 h 627718"/>
              <a:gd name="connsiteX99" fmla="*/ 77517 w 537388"/>
              <a:gd name="connsiteY99" fmla="*/ 187407 h 627718"/>
              <a:gd name="connsiteX100" fmla="*/ 67454 w 537388"/>
              <a:gd name="connsiteY100" fmla="*/ 209633 h 627718"/>
              <a:gd name="connsiteX101" fmla="*/ 62145 w 537388"/>
              <a:gd name="connsiteY101" fmla="*/ 217557 h 627718"/>
              <a:gd name="connsiteX102" fmla="*/ 59729 w 537388"/>
              <a:gd name="connsiteY102" fmla="*/ 228571 h 627718"/>
              <a:gd name="connsiteX103" fmla="*/ 55172 w 537388"/>
              <a:gd name="connsiteY103" fmla="*/ 230909 h 627718"/>
              <a:gd name="connsiteX104" fmla="*/ 52161 w 537388"/>
              <a:gd name="connsiteY104" fmla="*/ 230909 h 627718"/>
              <a:gd name="connsiteX105" fmla="*/ 48199 w 537388"/>
              <a:gd name="connsiteY105" fmla="*/ 231226 h 627718"/>
              <a:gd name="connsiteX106" fmla="*/ 42495 w 537388"/>
              <a:gd name="connsiteY106" fmla="*/ 237842 h 627718"/>
              <a:gd name="connsiteX107" fmla="*/ 40355 w 537388"/>
              <a:gd name="connsiteY107" fmla="*/ 238753 h 627718"/>
              <a:gd name="connsiteX108" fmla="*/ 37067 w 537388"/>
              <a:gd name="connsiteY108" fmla="*/ 246915 h 627718"/>
              <a:gd name="connsiteX109" fmla="*/ 36274 w 537388"/>
              <a:gd name="connsiteY109" fmla="*/ 251709 h 627718"/>
              <a:gd name="connsiteX110" fmla="*/ 22408 w 537388"/>
              <a:gd name="connsiteY110" fmla="*/ 271518 h 627718"/>
              <a:gd name="connsiteX111" fmla="*/ 19080 w 537388"/>
              <a:gd name="connsiteY111" fmla="*/ 272073 h 627718"/>
              <a:gd name="connsiteX112" fmla="*/ 14008 w 537388"/>
              <a:gd name="connsiteY112" fmla="*/ 274489 h 627718"/>
              <a:gd name="connsiteX113" fmla="*/ 13771 w 537388"/>
              <a:gd name="connsiteY113" fmla="*/ 279719 h 627718"/>
              <a:gd name="connsiteX114" fmla="*/ 10403 w 537388"/>
              <a:gd name="connsiteY114" fmla="*/ 293110 h 627718"/>
              <a:gd name="connsiteX115" fmla="*/ 4857 w 537388"/>
              <a:gd name="connsiteY115" fmla="*/ 298181 h 627718"/>
              <a:gd name="connsiteX116" fmla="*/ -175 w 537388"/>
              <a:gd name="connsiteY116" fmla="*/ 302777 h 627718"/>
              <a:gd name="connsiteX117" fmla="*/ 2123 w 537388"/>
              <a:gd name="connsiteY117" fmla="*/ 307135 h 627718"/>
              <a:gd name="connsiteX118" fmla="*/ 4579 w 537388"/>
              <a:gd name="connsiteY118" fmla="*/ 315653 h 627718"/>
              <a:gd name="connsiteX119" fmla="*/ 14603 w 537388"/>
              <a:gd name="connsiteY119" fmla="*/ 324852 h 627718"/>
              <a:gd name="connsiteX120" fmla="*/ 14761 w 537388"/>
              <a:gd name="connsiteY120" fmla="*/ 324845 h 627718"/>
              <a:gd name="connsiteX121" fmla="*/ 20942 w 537388"/>
              <a:gd name="connsiteY121" fmla="*/ 333917 h 627718"/>
              <a:gd name="connsiteX122" fmla="*/ 26924 w 537388"/>
              <a:gd name="connsiteY122" fmla="*/ 331263 h 627718"/>
              <a:gd name="connsiteX123" fmla="*/ 32471 w 537388"/>
              <a:gd name="connsiteY123" fmla="*/ 324409 h 627718"/>
              <a:gd name="connsiteX124" fmla="*/ 43762 w 537388"/>
              <a:gd name="connsiteY124" fmla="*/ 319773 h 627718"/>
              <a:gd name="connsiteX125" fmla="*/ 52637 w 537388"/>
              <a:gd name="connsiteY125" fmla="*/ 316881 h 627718"/>
              <a:gd name="connsiteX126" fmla="*/ 56837 w 537388"/>
              <a:gd name="connsiteY126" fmla="*/ 330629 h 627718"/>
              <a:gd name="connsiteX127" fmla="*/ 42653 w 537388"/>
              <a:gd name="connsiteY127" fmla="*/ 333046 h 627718"/>
              <a:gd name="connsiteX128" fmla="*/ 34729 w 537388"/>
              <a:gd name="connsiteY128" fmla="*/ 336809 h 627718"/>
              <a:gd name="connsiteX129" fmla="*/ 27400 w 537388"/>
              <a:gd name="connsiteY129" fmla="*/ 341683 h 627718"/>
              <a:gd name="connsiteX130" fmla="*/ 17654 w 537388"/>
              <a:gd name="connsiteY130" fmla="*/ 340375 h 627718"/>
              <a:gd name="connsiteX131" fmla="*/ 7234 w 537388"/>
              <a:gd name="connsiteY131" fmla="*/ 347427 h 627718"/>
              <a:gd name="connsiteX132" fmla="*/ 3272 w 537388"/>
              <a:gd name="connsiteY132" fmla="*/ 358956 h 627718"/>
              <a:gd name="connsiteX133" fmla="*/ 10800 w 537388"/>
              <a:gd name="connsiteY133" fmla="*/ 367593 h 627718"/>
              <a:gd name="connsiteX134" fmla="*/ 8620 w 537388"/>
              <a:gd name="connsiteY134" fmla="*/ 377775 h 627718"/>
              <a:gd name="connsiteX135" fmla="*/ 8185 w 537388"/>
              <a:gd name="connsiteY135" fmla="*/ 378290 h 627718"/>
              <a:gd name="connsiteX136" fmla="*/ 14444 w 537388"/>
              <a:gd name="connsiteY136" fmla="*/ 380232 h 627718"/>
              <a:gd name="connsiteX137" fmla="*/ 30292 w 537388"/>
              <a:gd name="connsiteY137" fmla="*/ 388948 h 627718"/>
              <a:gd name="connsiteX138" fmla="*/ 38215 w 537388"/>
              <a:gd name="connsiteY138" fmla="*/ 393623 h 627718"/>
              <a:gd name="connsiteX139" fmla="*/ 55489 w 537388"/>
              <a:gd name="connsiteY139" fmla="*/ 403092 h 627718"/>
              <a:gd name="connsiteX140" fmla="*/ 92850 w 537388"/>
              <a:gd name="connsiteY140" fmla="*/ 423376 h 627718"/>
              <a:gd name="connsiteX141" fmla="*/ 140392 w 537388"/>
              <a:gd name="connsiteY141" fmla="*/ 450555 h 627718"/>
              <a:gd name="connsiteX142" fmla="*/ 161469 w 537388"/>
              <a:gd name="connsiteY142" fmla="*/ 461173 h 627718"/>
              <a:gd name="connsiteX143" fmla="*/ 180367 w 537388"/>
              <a:gd name="connsiteY143" fmla="*/ 470562 h 627718"/>
              <a:gd name="connsiteX144" fmla="*/ 189440 w 537388"/>
              <a:gd name="connsiteY144" fmla="*/ 475911 h 627718"/>
              <a:gd name="connsiteX145" fmla="*/ 224027 w 537388"/>
              <a:gd name="connsiteY145" fmla="*/ 495245 h 627718"/>
              <a:gd name="connsiteX146" fmla="*/ 241657 w 537388"/>
              <a:gd name="connsiteY146" fmla="*/ 505229 h 627718"/>
              <a:gd name="connsiteX147" fmla="*/ 251483 w 537388"/>
              <a:gd name="connsiteY147" fmla="*/ 510815 h 627718"/>
              <a:gd name="connsiteX148" fmla="*/ 257664 w 537388"/>
              <a:gd name="connsiteY148" fmla="*/ 523136 h 627718"/>
              <a:gd name="connsiteX149" fmla="*/ 258060 w 537388"/>
              <a:gd name="connsiteY149" fmla="*/ 527772 h 627718"/>
              <a:gd name="connsiteX150" fmla="*/ 257624 w 537388"/>
              <a:gd name="connsiteY150" fmla="*/ 537954 h 627718"/>
              <a:gd name="connsiteX151" fmla="*/ 253107 w 537388"/>
              <a:gd name="connsiteY151" fmla="*/ 541638 h 627718"/>
              <a:gd name="connsiteX152" fmla="*/ 249938 w 537388"/>
              <a:gd name="connsiteY152" fmla="*/ 546274 h 627718"/>
              <a:gd name="connsiteX153" fmla="*/ 249938 w 537388"/>
              <a:gd name="connsiteY153" fmla="*/ 546274 h 627718"/>
              <a:gd name="connsiteX154" fmla="*/ 255049 w 537388"/>
              <a:gd name="connsiteY154" fmla="*/ 548651 h 627718"/>
              <a:gd name="connsiteX155" fmla="*/ 259407 w 537388"/>
              <a:gd name="connsiteY155" fmla="*/ 550315 h 627718"/>
              <a:gd name="connsiteX156" fmla="*/ 266261 w 537388"/>
              <a:gd name="connsiteY156" fmla="*/ 556654 h 627718"/>
              <a:gd name="connsiteX157" fmla="*/ 279018 w 537388"/>
              <a:gd name="connsiteY157" fmla="*/ 568540 h 627718"/>
              <a:gd name="connsiteX158" fmla="*/ 323351 w 537388"/>
              <a:gd name="connsiteY158" fmla="*/ 600235 h 627718"/>
              <a:gd name="connsiteX159" fmla="*/ 363882 w 537388"/>
              <a:gd name="connsiteY159" fmla="*/ 627492 h 627718"/>
              <a:gd name="connsiteX160" fmla="*/ 368596 w 537388"/>
              <a:gd name="connsiteY160" fmla="*/ 626105 h 627718"/>
              <a:gd name="connsiteX161" fmla="*/ 375569 w 537388"/>
              <a:gd name="connsiteY161" fmla="*/ 615092 h 627718"/>
              <a:gd name="connsiteX162" fmla="*/ 384840 w 537388"/>
              <a:gd name="connsiteY162" fmla="*/ 599006 h 627718"/>
              <a:gd name="connsiteX163" fmla="*/ 392526 w 537388"/>
              <a:gd name="connsiteY163" fmla="*/ 586368 h 627718"/>
              <a:gd name="connsiteX164" fmla="*/ 395497 w 537388"/>
              <a:gd name="connsiteY164" fmla="*/ 574997 h 627718"/>
              <a:gd name="connsiteX165" fmla="*/ 401678 w 537388"/>
              <a:gd name="connsiteY165" fmla="*/ 565449 h 627718"/>
              <a:gd name="connsiteX166" fmla="*/ 398944 w 537388"/>
              <a:gd name="connsiteY166" fmla="*/ 556654 h 627718"/>
              <a:gd name="connsiteX167" fmla="*/ 406511 w 537388"/>
              <a:gd name="connsiteY167" fmla="*/ 550988 h 627718"/>
              <a:gd name="connsiteX168" fmla="*/ 412692 w 537388"/>
              <a:gd name="connsiteY168" fmla="*/ 535497 h 627718"/>
              <a:gd name="connsiteX169" fmla="*/ 419506 w 537388"/>
              <a:gd name="connsiteY169" fmla="*/ 524721 h 627718"/>
              <a:gd name="connsiteX170" fmla="*/ 422081 w 537388"/>
              <a:gd name="connsiteY170" fmla="*/ 508874 h 627718"/>
              <a:gd name="connsiteX171" fmla="*/ 426677 w 537388"/>
              <a:gd name="connsiteY171" fmla="*/ 493502 h 627718"/>
              <a:gd name="connsiteX172" fmla="*/ 442762 w 537388"/>
              <a:gd name="connsiteY172" fmla="*/ 483993 h 627718"/>
              <a:gd name="connsiteX173" fmla="*/ 459482 w 537388"/>
              <a:gd name="connsiteY173" fmla="*/ 480269 h 627718"/>
              <a:gd name="connsiteX174" fmla="*/ 463681 w 537388"/>
              <a:gd name="connsiteY174" fmla="*/ 468146 h 627718"/>
              <a:gd name="connsiteX175" fmla="*/ 472754 w 537388"/>
              <a:gd name="connsiteY175" fmla="*/ 460935 h 627718"/>
              <a:gd name="connsiteX176" fmla="*/ 473110 w 537388"/>
              <a:gd name="connsiteY176" fmla="*/ 449049 h 627718"/>
              <a:gd name="connsiteX177" fmla="*/ 491414 w 537388"/>
              <a:gd name="connsiteY177" fmla="*/ 443107 h 627718"/>
              <a:gd name="connsiteX178" fmla="*/ 506786 w 537388"/>
              <a:gd name="connsiteY178" fmla="*/ 436807 h 627718"/>
              <a:gd name="connsiteX179" fmla="*/ 516453 w 537388"/>
              <a:gd name="connsiteY179" fmla="*/ 425793 h 627718"/>
              <a:gd name="connsiteX180" fmla="*/ 513125 w 537388"/>
              <a:gd name="connsiteY180" fmla="*/ 418464 h 627718"/>
              <a:gd name="connsiteX181" fmla="*/ 510788 w 537388"/>
              <a:gd name="connsiteY181" fmla="*/ 411253 h 62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537388" h="627718">
                <a:moveTo>
                  <a:pt x="510788" y="411253"/>
                </a:moveTo>
                <a:cubicBezTo>
                  <a:pt x="506152" y="403765"/>
                  <a:pt x="500527" y="396943"/>
                  <a:pt x="494069" y="390968"/>
                </a:cubicBezTo>
                <a:lnTo>
                  <a:pt x="489552" y="386214"/>
                </a:lnTo>
                <a:cubicBezTo>
                  <a:pt x="478261" y="374328"/>
                  <a:pt x="477389" y="363909"/>
                  <a:pt x="477389" y="351548"/>
                </a:cubicBezTo>
                <a:cubicBezTo>
                  <a:pt x="477389" y="339900"/>
                  <a:pt x="476835" y="267675"/>
                  <a:pt x="476636" y="258444"/>
                </a:cubicBezTo>
                <a:cubicBezTo>
                  <a:pt x="476636" y="254482"/>
                  <a:pt x="476636" y="240378"/>
                  <a:pt x="476874" y="223936"/>
                </a:cubicBezTo>
                <a:cubicBezTo>
                  <a:pt x="477112" y="200561"/>
                  <a:pt x="477429" y="171441"/>
                  <a:pt x="476874" y="165538"/>
                </a:cubicBezTo>
                <a:cubicBezTo>
                  <a:pt x="476240" y="154999"/>
                  <a:pt x="474457" y="119897"/>
                  <a:pt x="476874" y="112290"/>
                </a:cubicBezTo>
                <a:cubicBezTo>
                  <a:pt x="478697" y="106902"/>
                  <a:pt x="487056" y="100880"/>
                  <a:pt x="495891" y="94501"/>
                </a:cubicBezTo>
                <a:cubicBezTo>
                  <a:pt x="499774" y="91851"/>
                  <a:pt x="503498" y="88994"/>
                  <a:pt x="507064" y="85944"/>
                </a:cubicBezTo>
                <a:cubicBezTo>
                  <a:pt x="514195" y="79525"/>
                  <a:pt x="528141" y="57497"/>
                  <a:pt x="532697" y="50287"/>
                </a:cubicBezTo>
                <a:lnTo>
                  <a:pt x="535866" y="45374"/>
                </a:lnTo>
                <a:cubicBezTo>
                  <a:pt x="536302" y="44661"/>
                  <a:pt x="536738" y="43948"/>
                  <a:pt x="537214" y="43235"/>
                </a:cubicBezTo>
                <a:cubicBezTo>
                  <a:pt x="534321" y="42145"/>
                  <a:pt x="531271" y="41531"/>
                  <a:pt x="528180" y="41412"/>
                </a:cubicBezTo>
                <a:lnTo>
                  <a:pt x="527705" y="41412"/>
                </a:lnTo>
                <a:cubicBezTo>
                  <a:pt x="525209" y="41523"/>
                  <a:pt x="522792" y="42129"/>
                  <a:pt x="520534" y="43195"/>
                </a:cubicBezTo>
                <a:cubicBezTo>
                  <a:pt x="518672" y="44091"/>
                  <a:pt x="516691" y="44681"/>
                  <a:pt x="514631" y="44938"/>
                </a:cubicBezTo>
                <a:cubicBezTo>
                  <a:pt x="507578" y="45691"/>
                  <a:pt x="495059" y="46602"/>
                  <a:pt x="490226" y="44106"/>
                </a:cubicBezTo>
                <a:cubicBezTo>
                  <a:pt x="485392" y="41611"/>
                  <a:pt x="479727" y="34994"/>
                  <a:pt x="473388" y="27823"/>
                </a:cubicBezTo>
                <a:lnTo>
                  <a:pt x="472001" y="26238"/>
                </a:lnTo>
                <a:cubicBezTo>
                  <a:pt x="467088" y="20652"/>
                  <a:pt x="463602" y="21246"/>
                  <a:pt x="456153" y="24099"/>
                </a:cubicBezTo>
                <a:cubicBezTo>
                  <a:pt x="448705" y="26952"/>
                  <a:pt x="413445" y="43908"/>
                  <a:pt x="409720" y="46642"/>
                </a:cubicBezTo>
                <a:cubicBezTo>
                  <a:pt x="406590" y="50909"/>
                  <a:pt x="404055" y="55556"/>
                  <a:pt x="402113" y="60469"/>
                </a:cubicBezTo>
                <a:cubicBezTo>
                  <a:pt x="400489" y="64344"/>
                  <a:pt x="398508" y="68080"/>
                  <a:pt x="396289" y="71641"/>
                </a:cubicBezTo>
                <a:cubicBezTo>
                  <a:pt x="394031" y="75326"/>
                  <a:pt x="390109" y="77699"/>
                  <a:pt x="385790" y="78020"/>
                </a:cubicBezTo>
                <a:cubicBezTo>
                  <a:pt x="384008" y="78012"/>
                  <a:pt x="382304" y="77505"/>
                  <a:pt x="380798" y="76554"/>
                </a:cubicBezTo>
                <a:cubicBezTo>
                  <a:pt x="375925" y="74815"/>
                  <a:pt x="370815" y="73931"/>
                  <a:pt x="365664" y="73939"/>
                </a:cubicBezTo>
                <a:lnTo>
                  <a:pt x="364753" y="73939"/>
                </a:lnTo>
                <a:cubicBezTo>
                  <a:pt x="362772" y="73939"/>
                  <a:pt x="359286" y="73939"/>
                  <a:pt x="355601" y="73939"/>
                </a:cubicBezTo>
                <a:cubicBezTo>
                  <a:pt x="348311" y="74395"/>
                  <a:pt x="340982" y="73967"/>
                  <a:pt x="333771" y="72672"/>
                </a:cubicBezTo>
                <a:cubicBezTo>
                  <a:pt x="330404" y="71344"/>
                  <a:pt x="327234" y="69601"/>
                  <a:pt x="324303" y="67481"/>
                </a:cubicBezTo>
                <a:cubicBezTo>
                  <a:pt x="321727" y="65504"/>
                  <a:pt x="318835" y="63951"/>
                  <a:pt x="315745" y="62886"/>
                </a:cubicBezTo>
                <a:cubicBezTo>
                  <a:pt x="313962" y="62565"/>
                  <a:pt x="312139" y="62917"/>
                  <a:pt x="310634" y="63876"/>
                </a:cubicBezTo>
                <a:cubicBezTo>
                  <a:pt x="308415" y="65069"/>
                  <a:pt x="305919" y="65655"/>
                  <a:pt x="303384" y="65580"/>
                </a:cubicBezTo>
                <a:cubicBezTo>
                  <a:pt x="301958" y="65580"/>
                  <a:pt x="300095" y="65580"/>
                  <a:pt x="298035" y="65580"/>
                </a:cubicBezTo>
                <a:cubicBezTo>
                  <a:pt x="290112" y="65818"/>
                  <a:pt x="284367" y="65580"/>
                  <a:pt x="281633" y="63044"/>
                </a:cubicBezTo>
                <a:cubicBezTo>
                  <a:pt x="280365" y="61776"/>
                  <a:pt x="272085" y="56349"/>
                  <a:pt x="265429" y="51991"/>
                </a:cubicBezTo>
                <a:cubicBezTo>
                  <a:pt x="258773" y="47632"/>
                  <a:pt x="251206" y="42640"/>
                  <a:pt x="247561" y="39867"/>
                </a:cubicBezTo>
                <a:cubicBezTo>
                  <a:pt x="241935" y="35628"/>
                  <a:pt x="223512" y="24733"/>
                  <a:pt x="213608" y="18869"/>
                </a:cubicBezTo>
                <a:cubicBezTo>
                  <a:pt x="210359" y="16968"/>
                  <a:pt x="208021" y="15581"/>
                  <a:pt x="207427" y="15185"/>
                </a:cubicBezTo>
                <a:lnTo>
                  <a:pt x="201445" y="11461"/>
                </a:lnTo>
                <a:lnTo>
                  <a:pt x="195502" y="7499"/>
                </a:lnTo>
                <a:cubicBezTo>
                  <a:pt x="193600" y="8481"/>
                  <a:pt x="191302" y="8248"/>
                  <a:pt x="189638" y="6905"/>
                </a:cubicBezTo>
                <a:lnTo>
                  <a:pt x="189638" y="6905"/>
                </a:lnTo>
                <a:cubicBezTo>
                  <a:pt x="180447" y="7816"/>
                  <a:pt x="160321" y="9559"/>
                  <a:pt x="151921" y="10232"/>
                </a:cubicBezTo>
                <a:lnTo>
                  <a:pt x="151921" y="10232"/>
                </a:lnTo>
                <a:cubicBezTo>
                  <a:pt x="150852" y="15304"/>
                  <a:pt x="151921" y="16136"/>
                  <a:pt x="154021" y="20692"/>
                </a:cubicBezTo>
                <a:cubicBezTo>
                  <a:pt x="155606" y="25410"/>
                  <a:pt x="154774" y="30612"/>
                  <a:pt x="151803" y="34598"/>
                </a:cubicBezTo>
                <a:cubicBezTo>
                  <a:pt x="149069" y="38798"/>
                  <a:pt x="150614" y="41214"/>
                  <a:pt x="153110" y="45810"/>
                </a:cubicBezTo>
                <a:cubicBezTo>
                  <a:pt x="155804" y="49859"/>
                  <a:pt x="156596" y="54871"/>
                  <a:pt x="155329" y="59558"/>
                </a:cubicBezTo>
                <a:cubicBezTo>
                  <a:pt x="153783" y="63955"/>
                  <a:pt x="150971" y="67481"/>
                  <a:pt x="152991" y="71206"/>
                </a:cubicBezTo>
                <a:cubicBezTo>
                  <a:pt x="154933" y="75298"/>
                  <a:pt x="156160" y="79716"/>
                  <a:pt x="156517" y="84240"/>
                </a:cubicBezTo>
                <a:cubicBezTo>
                  <a:pt x="157507" y="90500"/>
                  <a:pt x="160479" y="90025"/>
                  <a:pt x="162499" y="97354"/>
                </a:cubicBezTo>
                <a:cubicBezTo>
                  <a:pt x="164520" y="104684"/>
                  <a:pt x="166461" y="101553"/>
                  <a:pt x="168244" y="105278"/>
                </a:cubicBezTo>
                <a:cubicBezTo>
                  <a:pt x="170027" y="108685"/>
                  <a:pt x="173712" y="110686"/>
                  <a:pt x="177555" y="110349"/>
                </a:cubicBezTo>
                <a:cubicBezTo>
                  <a:pt x="181001" y="110349"/>
                  <a:pt x="184765" y="109160"/>
                  <a:pt x="188172" y="113677"/>
                </a:cubicBezTo>
                <a:cubicBezTo>
                  <a:pt x="191698" y="119453"/>
                  <a:pt x="191698" y="126719"/>
                  <a:pt x="188172" y="132496"/>
                </a:cubicBezTo>
                <a:cubicBezTo>
                  <a:pt x="184647" y="138835"/>
                  <a:pt x="186310" y="136814"/>
                  <a:pt x="185518" y="144698"/>
                </a:cubicBezTo>
                <a:cubicBezTo>
                  <a:pt x="184725" y="152582"/>
                  <a:pt x="177594" y="149453"/>
                  <a:pt x="175574" y="144698"/>
                </a:cubicBezTo>
                <a:cubicBezTo>
                  <a:pt x="173553" y="139944"/>
                  <a:pt x="175138" y="137290"/>
                  <a:pt x="173355" y="134081"/>
                </a:cubicBezTo>
                <a:cubicBezTo>
                  <a:pt x="171572" y="130871"/>
                  <a:pt x="169393" y="130753"/>
                  <a:pt x="169156" y="127187"/>
                </a:cubicBezTo>
                <a:cubicBezTo>
                  <a:pt x="169671" y="123189"/>
                  <a:pt x="168799" y="119140"/>
                  <a:pt x="166699" y="115697"/>
                </a:cubicBezTo>
                <a:cubicBezTo>
                  <a:pt x="163371" y="109240"/>
                  <a:pt x="161707" y="109041"/>
                  <a:pt x="154814" y="108170"/>
                </a:cubicBezTo>
                <a:cubicBezTo>
                  <a:pt x="147920" y="107298"/>
                  <a:pt x="149188" y="101276"/>
                  <a:pt x="150614" y="96284"/>
                </a:cubicBezTo>
                <a:cubicBezTo>
                  <a:pt x="152040" y="91292"/>
                  <a:pt x="148276" y="88955"/>
                  <a:pt x="144196" y="86736"/>
                </a:cubicBezTo>
                <a:cubicBezTo>
                  <a:pt x="140115" y="84517"/>
                  <a:pt x="136272" y="84438"/>
                  <a:pt x="136272" y="79209"/>
                </a:cubicBezTo>
                <a:cubicBezTo>
                  <a:pt x="136470" y="74847"/>
                  <a:pt x="134925" y="70580"/>
                  <a:pt x="132033" y="67323"/>
                </a:cubicBezTo>
                <a:cubicBezTo>
                  <a:pt x="129022" y="63686"/>
                  <a:pt x="127239" y="59193"/>
                  <a:pt x="126961" y="54487"/>
                </a:cubicBezTo>
                <a:cubicBezTo>
                  <a:pt x="125971" y="48068"/>
                  <a:pt x="128626" y="45612"/>
                  <a:pt x="130923" y="37213"/>
                </a:cubicBezTo>
                <a:cubicBezTo>
                  <a:pt x="133221" y="28814"/>
                  <a:pt x="130923" y="27387"/>
                  <a:pt x="131993" y="18830"/>
                </a:cubicBezTo>
                <a:cubicBezTo>
                  <a:pt x="131795" y="15514"/>
                  <a:pt x="132033" y="12186"/>
                  <a:pt x="132667" y="8925"/>
                </a:cubicBezTo>
                <a:cubicBezTo>
                  <a:pt x="133181" y="7843"/>
                  <a:pt x="134053" y="6976"/>
                  <a:pt x="135123" y="6469"/>
                </a:cubicBezTo>
                <a:cubicBezTo>
                  <a:pt x="134489" y="4203"/>
                  <a:pt x="133776" y="1968"/>
                  <a:pt x="132904" y="-227"/>
                </a:cubicBezTo>
                <a:lnTo>
                  <a:pt x="34571" y="-227"/>
                </a:lnTo>
                <a:cubicBezTo>
                  <a:pt x="29856" y="459"/>
                  <a:pt x="25538" y="2689"/>
                  <a:pt x="22249" y="6112"/>
                </a:cubicBezTo>
                <a:cubicBezTo>
                  <a:pt x="20783" y="7538"/>
                  <a:pt x="14325" y="14551"/>
                  <a:pt x="7670" y="22197"/>
                </a:cubicBezTo>
                <a:cubicBezTo>
                  <a:pt x="10403" y="25129"/>
                  <a:pt x="13811" y="29685"/>
                  <a:pt x="12978" y="33290"/>
                </a:cubicBezTo>
                <a:cubicBezTo>
                  <a:pt x="12344" y="36535"/>
                  <a:pt x="12859" y="39903"/>
                  <a:pt x="14444" y="42799"/>
                </a:cubicBezTo>
                <a:cubicBezTo>
                  <a:pt x="15158" y="43579"/>
                  <a:pt x="16029" y="44221"/>
                  <a:pt x="16980" y="44701"/>
                </a:cubicBezTo>
                <a:cubicBezTo>
                  <a:pt x="19674" y="45953"/>
                  <a:pt x="21734" y="48175"/>
                  <a:pt x="22843" y="50921"/>
                </a:cubicBezTo>
                <a:cubicBezTo>
                  <a:pt x="23557" y="52862"/>
                  <a:pt x="25062" y="54883"/>
                  <a:pt x="30767" y="55517"/>
                </a:cubicBezTo>
                <a:cubicBezTo>
                  <a:pt x="33976" y="55770"/>
                  <a:pt x="36829" y="57577"/>
                  <a:pt x="38414" y="60350"/>
                </a:cubicBezTo>
                <a:cubicBezTo>
                  <a:pt x="40434" y="64035"/>
                  <a:pt x="40514" y="68472"/>
                  <a:pt x="38651" y="72236"/>
                </a:cubicBezTo>
                <a:cubicBezTo>
                  <a:pt x="36512" y="77545"/>
                  <a:pt x="35204" y="83139"/>
                  <a:pt x="34689" y="88836"/>
                </a:cubicBezTo>
                <a:cubicBezTo>
                  <a:pt x="34571" y="90714"/>
                  <a:pt x="35204" y="92564"/>
                  <a:pt x="36433" y="93986"/>
                </a:cubicBezTo>
                <a:cubicBezTo>
                  <a:pt x="37423" y="95171"/>
                  <a:pt x="38849" y="95868"/>
                  <a:pt x="40395" y="95888"/>
                </a:cubicBezTo>
                <a:cubicBezTo>
                  <a:pt x="42455" y="95892"/>
                  <a:pt x="44436" y="96736"/>
                  <a:pt x="45862" y="98226"/>
                </a:cubicBezTo>
                <a:cubicBezTo>
                  <a:pt x="47764" y="100983"/>
                  <a:pt x="48477" y="104374"/>
                  <a:pt x="47843" y="107655"/>
                </a:cubicBezTo>
                <a:lnTo>
                  <a:pt x="47843" y="108685"/>
                </a:lnTo>
                <a:cubicBezTo>
                  <a:pt x="47645" y="109759"/>
                  <a:pt x="47645" y="110860"/>
                  <a:pt x="47843" y="111934"/>
                </a:cubicBezTo>
                <a:cubicBezTo>
                  <a:pt x="47843" y="111934"/>
                  <a:pt x="47447" y="111934"/>
                  <a:pt x="48675" y="111934"/>
                </a:cubicBezTo>
                <a:cubicBezTo>
                  <a:pt x="49349" y="111910"/>
                  <a:pt x="50022" y="111815"/>
                  <a:pt x="50656" y="111656"/>
                </a:cubicBezTo>
                <a:cubicBezTo>
                  <a:pt x="59768" y="109636"/>
                  <a:pt x="61313" y="116450"/>
                  <a:pt x="62145" y="120095"/>
                </a:cubicBezTo>
                <a:cubicBezTo>
                  <a:pt x="62145" y="120689"/>
                  <a:pt x="62422" y="121284"/>
                  <a:pt x="62581" y="121878"/>
                </a:cubicBezTo>
                <a:cubicBezTo>
                  <a:pt x="63017" y="123784"/>
                  <a:pt x="63255" y="125745"/>
                  <a:pt x="63175" y="127702"/>
                </a:cubicBezTo>
                <a:cubicBezTo>
                  <a:pt x="63175" y="130554"/>
                  <a:pt x="63175" y="132337"/>
                  <a:pt x="64325" y="132932"/>
                </a:cubicBezTo>
                <a:cubicBezTo>
                  <a:pt x="68999" y="135705"/>
                  <a:pt x="70544" y="141172"/>
                  <a:pt x="68960" y="149255"/>
                </a:cubicBezTo>
                <a:cubicBezTo>
                  <a:pt x="68445" y="152856"/>
                  <a:pt x="69237" y="156517"/>
                  <a:pt x="71179" y="159595"/>
                </a:cubicBezTo>
                <a:cubicBezTo>
                  <a:pt x="71891" y="161259"/>
                  <a:pt x="72684" y="163161"/>
                  <a:pt x="73556" y="165419"/>
                </a:cubicBezTo>
                <a:cubicBezTo>
                  <a:pt x="76289" y="172423"/>
                  <a:pt x="77636" y="179892"/>
                  <a:pt x="77517" y="187407"/>
                </a:cubicBezTo>
                <a:cubicBezTo>
                  <a:pt x="77517" y="190062"/>
                  <a:pt x="75259" y="205434"/>
                  <a:pt x="67454" y="209633"/>
                </a:cubicBezTo>
                <a:cubicBezTo>
                  <a:pt x="64206" y="210917"/>
                  <a:pt x="62106" y="214071"/>
                  <a:pt x="62145" y="217557"/>
                </a:cubicBezTo>
                <a:cubicBezTo>
                  <a:pt x="62660" y="221400"/>
                  <a:pt x="61829" y="225303"/>
                  <a:pt x="59729" y="228571"/>
                </a:cubicBezTo>
                <a:cubicBezTo>
                  <a:pt x="58619" y="229954"/>
                  <a:pt x="56955" y="230802"/>
                  <a:pt x="55172" y="230909"/>
                </a:cubicBezTo>
                <a:cubicBezTo>
                  <a:pt x="54182" y="230909"/>
                  <a:pt x="53191" y="230909"/>
                  <a:pt x="52161" y="230909"/>
                </a:cubicBezTo>
                <a:cubicBezTo>
                  <a:pt x="50814" y="230786"/>
                  <a:pt x="49507" y="230893"/>
                  <a:pt x="48199" y="231226"/>
                </a:cubicBezTo>
                <a:cubicBezTo>
                  <a:pt x="47764" y="235188"/>
                  <a:pt x="45941" y="236336"/>
                  <a:pt x="42495" y="237842"/>
                </a:cubicBezTo>
                <a:lnTo>
                  <a:pt x="40355" y="238753"/>
                </a:lnTo>
                <a:cubicBezTo>
                  <a:pt x="38295" y="239704"/>
                  <a:pt x="37819" y="241764"/>
                  <a:pt x="37067" y="246915"/>
                </a:cubicBezTo>
                <a:cubicBezTo>
                  <a:pt x="37067" y="248420"/>
                  <a:pt x="36631" y="250045"/>
                  <a:pt x="36274" y="251709"/>
                </a:cubicBezTo>
                <a:cubicBezTo>
                  <a:pt x="34927" y="258285"/>
                  <a:pt x="30530" y="269775"/>
                  <a:pt x="22408" y="271518"/>
                </a:cubicBezTo>
                <a:lnTo>
                  <a:pt x="19080" y="272073"/>
                </a:lnTo>
                <a:cubicBezTo>
                  <a:pt x="15118" y="272627"/>
                  <a:pt x="14603" y="272865"/>
                  <a:pt x="14008" y="274489"/>
                </a:cubicBezTo>
                <a:cubicBezTo>
                  <a:pt x="13652" y="276209"/>
                  <a:pt x="13573" y="277976"/>
                  <a:pt x="13771" y="279719"/>
                </a:cubicBezTo>
                <a:cubicBezTo>
                  <a:pt x="13771" y="284077"/>
                  <a:pt x="14088" y="289505"/>
                  <a:pt x="10403" y="293110"/>
                </a:cubicBezTo>
                <a:cubicBezTo>
                  <a:pt x="8819" y="294655"/>
                  <a:pt x="6877" y="296399"/>
                  <a:pt x="4857" y="298181"/>
                </a:cubicBezTo>
                <a:cubicBezTo>
                  <a:pt x="2836" y="299964"/>
                  <a:pt x="1370" y="301272"/>
                  <a:pt x="-175" y="302777"/>
                </a:cubicBezTo>
                <a:cubicBezTo>
                  <a:pt x="776" y="304136"/>
                  <a:pt x="1528" y="305598"/>
                  <a:pt x="2123" y="307135"/>
                </a:cubicBezTo>
                <a:cubicBezTo>
                  <a:pt x="4896" y="313236"/>
                  <a:pt x="5015" y="311335"/>
                  <a:pt x="4579" y="315653"/>
                </a:cubicBezTo>
                <a:cubicBezTo>
                  <a:pt x="4817" y="320966"/>
                  <a:pt x="9294" y="325082"/>
                  <a:pt x="14603" y="324852"/>
                </a:cubicBezTo>
                <a:cubicBezTo>
                  <a:pt x="14682" y="324849"/>
                  <a:pt x="14722" y="324849"/>
                  <a:pt x="14761" y="324845"/>
                </a:cubicBezTo>
                <a:cubicBezTo>
                  <a:pt x="20942" y="324845"/>
                  <a:pt x="20070" y="329163"/>
                  <a:pt x="20942" y="333917"/>
                </a:cubicBezTo>
                <a:cubicBezTo>
                  <a:pt x="21813" y="338672"/>
                  <a:pt x="26607" y="335502"/>
                  <a:pt x="26924" y="331263"/>
                </a:cubicBezTo>
                <a:cubicBezTo>
                  <a:pt x="27241" y="327024"/>
                  <a:pt x="29697" y="323854"/>
                  <a:pt x="32471" y="324409"/>
                </a:cubicBezTo>
                <a:cubicBezTo>
                  <a:pt x="35244" y="324963"/>
                  <a:pt x="41662" y="324845"/>
                  <a:pt x="43762" y="319773"/>
                </a:cubicBezTo>
                <a:cubicBezTo>
                  <a:pt x="45862" y="314702"/>
                  <a:pt x="48754" y="315098"/>
                  <a:pt x="52637" y="316881"/>
                </a:cubicBezTo>
                <a:cubicBezTo>
                  <a:pt x="56519" y="318664"/>
                  <a:pt x="60560" y="327063"/>
                  <a:pt x="56837" y="330629"/>
                </a:cubicBezTo>
                <a:cubicBezTo>
                  <a:pt x="52914" y="333965"/>
                  <a:pt x="47487" y="334892"/>
                  <a:pt x="42653" y="333046"/>
                </a:cubicBezTo>
                <a:cubicBezTo>
                  <a:pt x="38691" y="331263"/>
                  <a:pt x="36670" y="333046"/>
                  <a:pt x="34729" y="336809"/>
                </a:cubicBezTo>
                <a:cubicBezTo>
                  <a:pt x="32788" y="340573"/>
                  <a:pt x="31599" y="344020"/>
                  <a:pt x="27400" y="341683"/>
                </a:cubicBezTo>
                <a:cubicBezTo>
                  <a:pt x="23200" y="339345"/>
                  <a:pt x="20110" y="338711"/>
                  <a:pt x="17654" y="340375"/>
                </a:cubicBezTo>
                <a:cubicBezTo>
                  <a:pt x="14761" y="343493"/>
                  <a:pt x="11196" y="345906"/>
                  <a:pt x="7234" y="347427"/>
                </a:cubicBezTo>
                <a:cubicBezTo>
                  <a:pt x="1370" y="349210"/>
                  <a:pt x="4143" y="353093"/>
                  <a:pt x="3272" y="358956"/>
                </a:cubicBezTo>
                <a:cubicBezTo>
                  <a:pt x="2400" y="364820"/>
                  <a:pt x="9492" y="364384"/>
                  <a:pt x="10800" y="367593"/>
                </a:cubicBezTo>
                <a:cubicBezTo>
                  <a:pt x="11948" y="371131"/>
                  <a:pt x="11116" y="375018"/>
                  <a:pt x="8620" y="377775"/>
                </a:cubicBezTo>
                <a:lnTo>
                  <a:pt x="8185" y="378290"/>
                </a:lnTo>
                <a:cubicBezTo>
                  <a:pt x="10324" y="378809"/>
                  <a:pt x="12384" y="379459"/>
                  <a:pt x="14444" y="380232"/>
                </a:cubicBezTo>
                <a:cubicBezTo>
                  <a:pt x="19991" y="382664"/>
                  <a:pt x="25260" y="385580"/>
                  <a:pt x="30292" y="388948"/>
                </a:cubicBezTo>
                <a:cubicBezTo>
                  <a:pt x="33223" y="390770"/>
                  <a:pt x="35997" y="392513"/>
                  <a:pt x="38215" y="393623"/>
                </a:cubicBezTo>
                <a:cubicBezTo>
                  <a:pt x="40434" y="394732"/>
                  <a:pt x="47209" y="398535"/>
                  <a:pt x="55489" y="403092"/>
                </a:cubicBezTo>
                <a:cubicBezTo>
                  <a:pt x="69673" y="411015"/>
                  <a:pt x="89086" y="421633"/>
                  <a:pt x="92850" y="423376"/>
                </a:cubicBezTo>
                <a:cubicBezTo>
                  <a:pt x="99149" y="426269"/>
                  <a:pt x="135796" y="447702"/>
                  <a:pt x="140392" y="450555"/>
                </a:cubicBezTo>
                <a:cubicBezTo>
                  <a:pt x="142849" y="452140"/>
                  <a:pt x="152753" y="456933"/>
                  <a:pt x="161469" y="461173"/>
                </a:cubicBezTo>
                <a:cubicBezTo>
                  <a:pt x="169393" y="465135"/>
                  <a:pt x="177317" y="468779"/>
                  <a:pt x="180367" y="470562"/>
                </a:cubicBezTo>
                <a:cubicBezTo>
                  <a:pt x="182229" y="471632"/>
                  <a:pt x="185478" y="473534"/>
                  <a:pt x="189440" y="475911"/>
                </a:cubicBezTo>
                <a:cubicBezTo>
                  <a:pt x="199781" y="482052"/>
                  <a:pt x="215390" y="491362"/>
                  <a:pt x="224027" y="495245"/>
                </a:cubicBezTo>
                <a:cubicBezTo>
                  <a:pt x="230129" y="498137"/>
                  <a:pt x="236032" y="501473"/>
                  <a:pt x="241657" y="505229"/>
                </a:cubicBezTo>
                <a:cubicBezTo>
                  <a:pt x="244748" y="507400"/>
                  <a:pt x="248037" y="509270"/>
                  <a:pt x="251483" y="510815"/>
                </a:cubicBezTo>
                <a:cubicBezTo>
                  <a:pt x="257466" y="513073"/>
                  <a:pt x="257584" y="518739"/>
                  <a:pt x="257664" y="523136"/>
                </a:cubicBezTo>
                <a:cubicBezTo>
                  <a:pt x="257584" y="524682"/>
                  <a:pt x="257743" y="526266"/>
                  <a:pt x="258060" y="527772"/>
                </a:cubicBezTo>
                <a:cubicBezTo>
                  <a:pt x="259288" y="531100"/>
                  <a:pt x="259129" y="534745"/>
                  <a:pt x="257624" y="537954"/>
                </a:cubicBezTo>
                <a:cubicBezTo>
                  <a:pt x="256673" y="539737"/>
                  <a:pt x="255049" y="541084"/>
                  <a:pt x="253107" y="541638"/>
                </a:cubicBezTo>
                <a:cubicBezTo>
                  <a:pt x="250968" y="542035"/>
                  <a:pt x="249542" y="544095"/>
                  <a:pt x="249938" y="546274"/>
                </a:cubicBezTo>
                <a:cubicBezTo>
                  <a:pt x="249938" y="546274"/>
                  <a:pt x="249938" y="546274"/>
                  <a:pt x="249938" y="546274"/>
                </a:cubicBezTo>
                <a:cubicBezTo>
                  <a:pt x="249938" y="547185"/>
                  <a:pt x="253662" y="548215"/>
                  <a:pt x="255049" y="548651"/>
                </a:cubicBezTo>
                <a:cubicBezTo>
                  <a:pt x="256554" y="549007"/>
                  <a:pt x="258020" y="549562"/>
                  <a:pt x="259407" y="550315"/>
                </a:cubicBezTo>
                <a:cubicBezTo>
                  <a:pt x="261863" y="552256"/>
                  <a:pt x="264161" y="554356"/>
                  <a:pt x="266261" y="556654"/>
                </a:cubicBezTo>
                <a:cubicBezTo>
                  <a:pt x="270263" y="560893"/>
                  <a:pt x="274502" y="564855"/>
                  <a:pt x="279018" y="568540"/>
                </a:cubicBezTo>
                <a:cubicBezTo>
                  <a:pt x="285753" y="573531"/>
                  <a:pt x="313288" y="593460"/>
                  <a:pt x="323351" y="600235"/>
                </a:cubicBezTo>
                <a:cubicBezTo>
                  <a:pt x="331592" y="605860"/>
                  <a:pt x="355799" y="622064"/>
                  <a:pt x="363882" y="627492"/>
                </a:cubicBezTo>
                <a:cubicBezTo>
                  <a:pt x="365506" y="627175"/>
                  <a:pt x="367051" y="626700"/>
                  <a:pt x="368596" y="626105"/>
                </a:cubicBezTo>
                <a:cubicBezTo>
                  <a:pt x="372598" y="623808"/>
                  <a:pt x="375213" y="619687"/>
                  <a:pt x="375569" y="615092"/>
                </a:cubicBezTo>
                <a:cubicBezTo>
                  <a:pt x="376678" y="608673"/>
                  <a:pt x="384721" y="605306"/>
                  <a:pt x="384840" y="599006"/>
                </a:cubicBezTo>
                <a:cubicBezTo>
                  <a:pt x="384959" y="592707"/>
                  <a:pt x="389911" y="588983"/>
                  <a:pt x="392526" y="586368"/>
                </a:cubicBezTo>
                <a:cubicBezTo>
                  <a:pt x="395141" y="583753"/>
                  <a:pt x="393754" y="578444"/>
                  <a:pt x="395497" y="574997"/>
                </a:cubicBezTo>
                <a:cubicBezTo>
                  <a:pt x="397240" y="571550"/>
                  <a:pt x="402550" y="569530"/>
                  <a:pt x="401678" y="565449"/>
                </a:cubicBezTo>
                <a:cubicBezTo>
                  <a:pt x="400806" y="561369"/>
                  <a:pt x="398310" y="558754"/>
                  <a:pt x="398944" y="556654"/>
                </a:cubicBezTo>
                <a:cubicBezTo>
                  <a:pt x="399578" y="554554"/>
                  <a:pt x="402906" y="553801"/>
                  <a:pt x="406511" y="550988"/>
                </a:cubicBezTo>
                <a:cubicBezTo>
                  <a:pt x="410116" y="548175"/>
                  <a:pt x="408492" y="538826"/>
                  <a:pt x="412692" y="535497"/>
                </a:cubicBezTo>
                <a:cubicBezTo>
                  <a:pt x="416891" y="532169"/>
                  <a:pt x="419625" y="531536"/>
                  <a:pt x="419506" y="524721"/>
                </a:cubicBezTo>
                <a:cubicBezTo>
                  <a:pt x="419387" y="517907"/>
                  <a:pt x="423943" y="514817"/>
                  <a:pt x="422081" y="508874"/>
                </a:cubicBezTo>
                <a:cubicBezTo>
                  <a:pt x="420219" y="502931"/>
                  <a:pt x="423230" y="499444"/>
                  <a:pt x="426677" y="493502"/>
                </a:cubicBezTo>
                <a:cubicBezTo>
                  <a:pt x="430124" y="487559"/>
                  <a:pt x="437810" y="485855"/>
                  <a:pt x="442762" y="483993"/>
                </a:cubicBezTo>
                <a:cubicBezTo>
                  <a:pt x="447714" y="482131"/>
                  <a:pt x="456272" y="482725"/>
                  <a:pt x="459482" y="480269"/>
                </a:cubicBezTo>
                <a:cubicBezTo>
                  <a:pt x="462690" y="477813"/>
                  <a:pt x="462096" y="471474"/>
                  <a:pt x="463681" y="468146"/>
                </a:cubicBezTo>
                <a:cubicBezTo>
                  <a:pt x="465266" y="464818"/>
                  <a:pt x="470377" y="465531"/>
                  <a:pt x="472754" y="460935"/>
                </a:cubicBezTo>
                <a:cubicBezTo>
                  <a:pt x="475131" y="456339"/>
                  <a:pt x="471882" y="453011"/>
                  <a:pt x="473110" y="449049"/>
                </a:cubicBezTo>
                <a:cubicBezTo>
                  <a:pt x="474339" y="445087"/>
                  <a:pt x="484996" y="445365"/>
                  <a:pt x="491414" y="443107"/>
                </a:cubicBezTo>
                <a:cubicBezTo>
                  <a:pt x="497832" y="440848"/>
                  <a:pt x="501715" y="441403"/>
                  <a:pt x="506786" y="436807"/>
                </a:cubicBezTo>
                <a:cubicBezTo>
                  <a:pt x="510431" y="433515"/>
                  <a:pt x="513680" y="429823"/>
                  <a:pt x="516453" y="425793"/>
                </a:cubicBezTo>
                <a:cubicBezTo>
                  <a:pt x="515146" y="423448"/>
                  <a:pt x="514036" y="420995"/>
                  <a:pt x="513125" y="418464"/>
                </a:cubicBezTo>
                <a:cubicBezTo>
                  <a:pt x="512452" y="416023"/>
                  <a:pt x="511699" y="413614"/>
                  <a:pt x="510788" y="411253"/>
                </a:cubicBezTo>
                <a:close/>
              </a:path>
            </a:pathLst>
          </a:custGeom>
          <a:solidFill>
            <a:schemeClr val="tx2"/>
          </a:solidFill>
          <a:ln w="39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35" name="object 106">
            <a:extLst>
              <a:ext uri="{FF2B5EF4-FFF2-40B4-BE49-F238E27FC236}">
                <a16:creationId xmlns:a16="http://schemas.microsoft.com/office/drawing/2014/main" id="{B19E5D66-7AB6-43B5-9AF8-BBE649EA3BF7}"/>
              </a:ext>
            </a:extLst>
          </p:cNvPr>
          <p:cNvSpPr/>
          <p:nvPr/>
        </p:nvSpPr>
        <p:spPr>
          <a:xfrm>
            <a:off x="6549966" y="1900125"/>
            <a:ext cx="969645" cy="1136638"/>
          </a:xfrm>
          <a:custGeom>
            <a:avLst/>
            <a:gdLst/>
            <a:ahLst/>
            <a:cxnLst/>
            <a:rect l="l" t="t" r="r" b="b"/>
            <a:pathLst>
              <a:path w="254635" h="262889">
                <a:moveTo>
                  <a:pt x="120797" y="199097"/>
                </a:moveTo>
                <a:lnTo>
                  <a:pt x="54700" y="199097"/>
                </a:lnTo>
                <a:lnTo>
                  <a:pt x="62528" y="206544"/>
                </a:lnTo>
                <a:lnTo>
                  <a:pt x="69357" y="208744"/>
                </a:lnTo>
                <a:lnTo>
                  <a:pt x="74186" y="209950"/>
                </a:lnTo>
                <a:lnTo>
                  <a:pt x="76019" y="214414"/>
                </a:lnTo>
                <a:lnTo>
                  <a:pt x="80673" y="223847"/>
                </a:lnTo>
                <a:lnTo>
                  <a:pt x="85715" y="234662"/>
                </a:lnTo>
                <a:lnTo>
                  <a:pt x="89759" y="244482"/>
                </a:lnTo>
                <a:lnTo>
                  <a:pt x="91415" y="250934"/>
                </a:lnTo>
                <a:lnTo>
                  <a:pt x="99409" y="260212"/>
                </a:lnTo>
                <a:lnTo>
                  <a:pt x="103407" y="262862"/>
                </a:lnTo>
                <a:lnTo>
                  <a:pt x="107404" y="261537"/>
                </a:lnTo>
                <a:lnTo>
                  <a:pt x="113807" y="260626"/>
                </a:lnTo>
                <a:lnTo>
                  <a:pt x="123096" y="258224"/>
                </a:lnTo>
                <a:lnTo>
                  <a:pt x="132386" y="254827"/>
                </a:lnTo>
                <a:lnTo>
                  <a:pt x="138788" y="250934"/>
                </a:lnTo>
                <a:lnTo>
                  <a:pt x="148856" y="250934"/>
                </a:lnTo>
                <a:lnTo>
                  <a:pt x="148856" y="245633"/>
                </a:lnTo>
                <a:lnTo>
                  <a:pt x="144118" y="240330"/>
                </a:lnTo>
                <a:lnTo>
                  <a:pt x="144118" y="235619"/>
                </a:lnTo>
                <a:lnTo>
                  <a:pt x="133459" y="230318"/>
                </a:lnTo>
                <a:lnTo>
                  <a:pt x="133459" y="225016"/>
                </a:lnTo>
                <a:lnTo>
                  <a:pt x="129462" y="218647"/>
                </a:lnTo>
                <a:lnTo>
                  <a:pt x="121467" y="200165"/>
                </a:lnTo>
                <a:lnTo>
                  <a:pt x="120797" y="199097"/>
                </a:lnTo>
                <a:close/>
              </a:path>
              <a:path w="254635" h="262889">
                <a:moveTo>
                  <a:pt x="154184" y="0"/>
                </a:moveTo>
                <a:lnTo>
                  <a:pt x="144137" y="11862"/>
                </a:lnTo>
                <a:lnTo>
                  <a:pt x="139929" y="30107"/>
                </a:lnTo>
                <a:lnTo>
                  <a:pt x="133385" y="53456"/>
                </a:lnTo>
                <a:lnTo>
                  <a:pt x="116330" y="80634"/>
                </a:lnTo>
                <a:lnTo>
                  <a:pt x="80589" y="110364"/>
                </a:lnTo>
                <a:lnTo>
                  <a:pt x="17986" y="141371"/>
                </a:lnTo>
                <a:lnTo>
                  <a:pt x="7993" y="147906"/>
                </a:lnTo>
                <a:lnTo>
                  <a:pt x="1998" y="158306"/>
                </a:lnTo>
                <a:lnTo>
                  <a:pt x="0" y="170694"/>
                </a:lnTo>
                <a:lnTo>
                  <a:pt x="1998" y="183193"/>
                </a:lnTo>
                <a:lnTo>
                  <a:pt x="8577" y="191643"/>
                </a:lnTo>
                <a:lnTo>
                  <a:pt x="19097" y="199540"/>
                </a:lnTo>
                <a:lnTo>
                  <a:pt x="31727" y="204565"/>
                </a:lnTo>
                <a:lnTo>
                  <a:pt x="44634" y="204400"/>
                </a:lnTo>
                <a:lnTo>
                  <a:pt x="54700" y="199097"/>
                </a:lnTo>
                <a:lnTo>
                  <a:pt x="120797" y="199097"/>
                </a:lnTo>
                <a:lnTo>
                  <a:pt x="117470" y="193796"/>
                </a:lnTo>
                <a:lnTo>
                  <a:pt x="116471" y="189075"/>
                </a:lnTo>
                <a:lnTo>
                  <a:pt x="119691" y="183856"/>
                </a:lnTo>
                <a:lnTo>
                  <a:pt x="125798" y="179632"/>
                </a:lnTo>
                <a:lnTo>
                  <a:pt x="133459" y="177892"/>
                </a:lnTo>
                <a:lnTo>
                  <a:pt x="227613" y="177892"/>
                </a:lnTo>
                <a:lnTo>
                  <a:pt x="219387" y="174017"/>
                </a:lnTo>
                <a:lnTo>
                  <a:pt x="189391" y="142853"/>
                </a:lnTo>
                <a:lnTo>
                  <a:pt x="166343" y="84739"/>
                </a:lnTo>
                <a:lnTo>
                  <a:pt x="162013" y="38996"/>
                </a:lnTo>
                <a:lnTo>
                  <a:pt x="164844" y="31808"/>
                </a:lnTo>
                <a:lnTo>
                  <a:pt x="200074" y="31808"/>
                </a:lnTo>
                <a:lnTo>
                  <a:pt x="193860" y="23267"/>
                </a:lnTo>
                <a:lnTo>
                  <a:pt x="172579" y="4620"/>
                </a:lnTo>
                <a:lnTo>
                  <a:pt x="154184" y="0"/>
                </a:lnTo>
                <a:close/>
              </a:path>
              <a:path w="254635" h="262889">
                <a:moveTo>
                  <a:pt x="200074" y="31808"/>
                </a:moveTo>
                <a:lnTo>
                  <a:pt x="164844" y="31808"/>
                </a:lnTo>
                <a:lnTo>
                  <a:pt x="172246" y="36511"/>
                </a:lnTo>
                <a:lnTo>
                  <a:pt x="184533" y="49995"/>
                </a:lnTo>
                <a:lnTo>
                  <a:pt x="212217" y="99548"/>
                </a:lnTo>
                <a:lnTo>
                  <a:pt x="227910" y="152636"/>
                </a:lnTo>
                <a:lnTo>
                  <a:pt x="228124" y="170694"/>
                </a:lnTo>
                <a:lnTo>
                  <a:pt x="227613" y="177892"/>
                </a:lnTo>
                <a:lnTo>
                  <a:pt x="133459" y="177892"/>
                </a:lnTo>
                <a:lnTo>
                  <a:pt x="177982" y="181454"/>
                </a:lnTo>
                <a:lnTo>
                  <a:pt x="206295" y="193134"/>
                </a:lnTo>
                <a:lnTo>
                  <a:pt x="225725" y="203820"/>
                </a:lnTo>
                <a:lnTo>
                  <a:pt x="243601" y="204400"/>
                </a:lnTo>
                <a:lnTo>
                  <a:pt x="252438" y="191495"/>
                </a:lnTo>
                <a:lnTo>
                  <a:pt x="254335" y="164344"/>
                </a:lnTo>
                <a:lnTo>
                  <a:pt x="248349" y="128357"/>
                </a:lnTo>
                <a:lnTo>
                  <a:pt x="233535" y="88946"/>
                </a:lnTo>
                <a:lnTo>
                  <a:pt x="215141" y="52517"/>
                </a:lnTo>
                <a:lnTo>
                  <a:pt x="200074" y="31808"/>
                </a:lnTo>
                <a:close/>
              </a:path>
            </a:pathLst>
          </a:custGeom>
          <a:solidFill>
            <a:srgbClr val="EB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mn-ea"/>
              <a:cs typeface="+mn-cs"/>
            </a:endParaRPr>
          </a:p>
        </p:txBody>
      </p:sp>
      <p:sp>
        <p:nvSpPr>
          <p:cNvPr id="36" name="object 8">
            <a:extLst>
              <a:ext uri="{FF2B5EF4-FFF2-40B4-BE49-F238E27FC236}">
                <a16:creationId xmlns:a16="http://schemas.microsoft.com/office/drawing/2014/main" id="{41CE916E-C73A-42E3-A3D6-F55E188D6641}"/>
              </a:ext>
            </a:extLst>
          </p:cNvPr>
          <p:cNvSpPr/>
          <p:nvPr/>
        </p:nvSpPr>
        <p:spPr>
          <a:xfrm>
            <a:off x="585327" y="1900199"/>
            <a:ext cx="928676" cy="1136637"/>
          </a:xfrm>
          <a:custGeom>
            <a:avLst/>
            <a:gdLst/>
            <a:ahLst/>
            <a:cxnLst/>
            <a:rect l="l" t="t" r="r" b="b"/>
            <a:pathLst>
              <a:path w="230504" h="263525">
                <a:moveTo>
                  <a:pt x="188598" y="0"/>
                </a:moveTo>
                <a:lnTo>
                  <a:pt x="170815" y="3570"/>
                </a:lnTo>
                <a:lnTo>
                  <a:pt x="157633" y="12983"/>
                </a:lnTo>
                <a:lnTo>
                  <a:pt x="149439" y="26290"/>
                </a:lnTo>
                <a:lnTo>
                  <a:pt x="146621" y="41545"/>
                </a:lnTo>
                <a:lnTo>
                  <a:pt x="146621" y="52821"/>
                </a:lnTo>
                <a:lnTo>
                  <a:pt x="67989" y="100302"/>
                </a:lnTo>
                <a:lnTo>
                  <a:pt x="63333" y="94125"/>
                </a:lnTo>
                <a:lnTo>
                  <a:pt x="56904" y="90954"/>
                </a:lnTo>
                <a:lnTo>
                  <a:pt x="49366" y="89785"/>
                </a:lnTo>
                <a:lnTo>
                  <a:pt x="41385" y="89618"/>
                </a:lnTo>
                <a:lnTo>
                  <a:pt x="23944" y="93198"/>
                </a:lnTo>
                <a:lnTo>
                  <a:pt x="10937" y="102675"/>
                </a:lnTo>
                <a:lnTo>
                  <a:pt x="2808" y="116159"/>
                </a:lnTo>
                <a:lnTo>
                  <a:pt x="0" y="131757"/>
                </a:lnTo>
                <a:lnTo>
                  <a:pt x="2808" y="150100"/>
                </a:lnTo>
                <a:lnTo>
                  <a:pt x="10937" y="164993"/>
                </a:lnTo>
                <a:lnTo>
                  <a:pt x="23944" y="174989"/>
                </a:lnTo>
                <a:lnTo>
                  <a:pt x="41385" y="178643"/>
                </a:lnTo>
                <a:lnTo>
                  <a:pt x="49366" y="177725"/>
                </a:lnTo>
                <a:lnTo>
                  <a:pt x="56904" y="175305"/>
                </a:lnTo>
                <a:lnTo>
                  <a:pt x="63333" y="171883"/>
                </a:lnTo>
                <a:lnTo>
                  <a:pt x="67989" y="167961"/>
                </a:lnTo>
                <a:lnTo>
                  <a:pt x="146621" y="215441"/>
                </a:lnTo>
                <a:lnTo>
                  <a:pt x="146621" y="220781"/>
                </a:lnTo>
                <a:lnTo>
                  <a:pt x="149439" y="238383"/>
                </a:lnTo>
                <a:lnTo>
                  <a:pt x="157633" y="251644"/>
                </a:lnTo>
                <a:lnTo>
                  <a:pt x="170815" y="260008"/>
                </a:lnTo>
                <a:lnTo>
                  <a:pt x="188598" y="262920"/>
                </a:lnTo>
                <a:lnTo>
                  <a:pt x="206039" y="260008"/>
                </a:lnTo>
                <a:lnTo>
                  <a:pt x="219046" y="251644"/>
                </a:lnTo>
                <a:lnTo>
                  <a:pt x="227175" y="238383"/>
                </a:lnTo>
                <a:lnTo>
                  <a:pt x="229984" y="220781"/>
                </a:lnTo>
                <a:lnTo>
                  <a:pt x="227175" y="203180"/>
                </a:lnTo>
                <a:lnTo>
                  <a:pt x="219046" y="189919"/>
                </a:lnTo>
                <a:lnTo>
                  <a:pt x="206039" y="181555"/>
                </a:lnTo>
                <a:lnTo>
                  <a:pt x="188598" y="178643"/>
                </a:lnTo>
                <a:lnTo>
                  <a:pt x="180700" y="178726"/>
                </a:lnTo>
                <a:lnTo>
                  <a:pt x="173300" y="179310"/>
                </a:lnTo>
                <a:lnTo>
                  <a:pt x="166898" y="180896"/>
                </a:lnTo>
                <a:lnTo>
                  <a:pt x="161993" y="183984"/>
                </a:lnTo>
                <a:lnTo>
                  <a:pt x="83953" y="141846"/>
                </a:lnTo>
                <a:lnTo>
                  <a:pt x="83953" y="126415"/>
                </a:lnTo>
                <a:lnTo>
                  <a:pt x="161993" y="78935"/>
                </a:lnTo>
                <a:lnTo>
                  <a:pt x="166898" y="82858"/>
                </a:lnTo>
                <a:lnTo>
                  <a:pt x="173300" y="86280"/>
                </a:lnTo>
                <a:lnTo>
                  <a:pt x="180700" y="88700"/>
                </a:lnTo>
                <a:lnTo>
                  <a:pt x="188598" y="89618"/>
                </a:lnTo>
                <a:lnTo>
                  <a:pt x="206039" y="85863"/>
                </a:lnTo>
                <a:lnTo>
                  <a:pt x="219046" y="75597"/>
                </a:lnTo>
                <a:lnTo>
                  <a:pt x="227175" y="60323"/>
                </a:lnTo>
                <a:lnTo>
                  <a:pt x="229984" y="41545"/>
                </a:lnTo>
                <a:lnTo>
                  <a:pt x="227175" y="26290"/>
                </a:lnTo>
                <a:lnTo>
                  <a:pt x="219046" y="12983"/>
                </a:lnTo>
                <a:lnTo>
                  <a:pt x="206039" y="3570"/>
                </a:lnTo>
                <a:lnTo>
                  <a:pt x="188598" y="0"/>
                </a:lnTo>
                <a:close/>
              </a:path>
            </a:pathLst>
          </a:custGeom>
          <a:solidFill>
            <a:srgbClr val="EB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mn-ea"/>
              <a:cs typeface="+mn-cs"/>
            </a:endParaRPr>
          </a:p>
        </p:txBody>
      </p:sp>
      <p:pic>
        <p:nvPicPr>
          <p:cNvPr id="37" name="object 134">
            <a:extLst>
              <a:ext uri="{FF2B5EF4-FFF2-40B4-BE49-F238E27FC236}">
                <a16:creationId xmlns:a16="http://schemas.microsoft.com/office/drawing/2014/main" id="{847C0720-CFC2-4F7C-8F79-29834D2FCA61}"/>
              </a:ext>
            </a:extLst>
          </p:cNvPr>
          <p:cNvPicPr/>
          <p:nvPr/>
        </p:nvPicPr>
        <p:blipFill>
          <a:blip r:embed="rId3" cstate="screen">
            <a:extLst>
              <a:ext uri="{28A0092B-C50C-407E-A947-70E740481C1C}">
                <a14:useLocalDpi xmlns:a14="http://schemas.microsoft.com/office/drawing/2010/main"/>
              </a:ext>
            </a:extLst>
          </a:blip>
          <a:stretch>
            <a:fillRect/>
          </a:stretch>
        </p:blipFill>
        <p:spPr>
          <a:xfrm>
            <a:off x="2641036" y="2057400"/>
            <a:ext cx="930517" cy="965165"/>
          </a:xfrm>
          <a:prstGeom prst="rect">
            <a:avLst/>
          </a:prstGeom>
        </p:spPr>
      </p:pic>
      <p:sp>
        <p:nvSpPr>
          <p:cNvPr id="38" name="object 26">
            <a:extLst>
              <a:ext uri="{FF2B5EF4-FFF2-40B4-BE49-F238E27FC236}">
                <a16:creationId xmlns:a16="http://schemas.microsoft.com/office/drawing/2014/main" id="{3B2FBD03-0EF9-4532-A46E-EA66C260F6A8}"/>
              </a:ext>
            </a:extLst>
          </p:cNvPr>
          <p:cNvSpPr/>
          <p:nvPr/>
        </p:nvSpPr>
        <p:spPr>
          <a:xfrm>
            <a:off x="4630257" y="2054378"/>
            <a:ext cx="1199585" cy="965164"/>
          </a:xfrm>
          <a:custGeom>
            <a:avLst/>
            <a:gdLst/>
            <a:ahLst/>
            <a:cxnLst/>
            <a:rect l="l" t="t" r="r" b="b"/>
            <a:pathLst>
              <a:path w="272414" h="216535">
                <a:moveTo>
                  <a:pt x="176755" y="0"/>
                </a:moveTo>
                <a:lnTo>
                  <a:pt x="119356" y="4623"/>
                </a:lnTo>
                <a:lnTo>
                  <a:pt x="68096" y="24008"/>
                </a:lnTo>
                <a:lnTo>
                  <a:pt x="35722" y="50492"/>
                </a:lnTo>
                <a:lnTo>
                  <a:pt x="16052" y="107437"/>
                </a:lnTo>
                <a:lnTo>
                  <a:pt x="15988" y="128287"/>
                </a:lnTo>
                <a:lnTo>
                  <a:pt x="75396" y="77685"/>
                </a:lnTo>
                <a:lnTo>
                  <a:pt x="135081" y="53098"/>
                </a:lnTo>
                <a:lnTo>
                  <a:pt x="181110" y="45191"/>
                </a:lnTo>
                <a:lnTo>
                  <a:pt x="199550" y="44629"/>
                </a:lnTo>
                <a:lnTo>
                  <a:pt x="174282" y="54368"/>
                </a:lnTo>
                <a:lnTo>
                  <a:pt x="115540" y="83659"/>
                </a:lnTo>
                <a:lnTo>
                  <a:pt x="48916" y="132613"/>
                </a:lnTo>
                <a:lnTo>
                  <a:pt x="0" y="201339"/>
                </a:lnTo>
                <a:lnTo>
                  <a:pt x="324" y="208879"/>
                </a:lnTo>
                <a:lnTo>
                  <a:pt x="6587" y="214374"/>
                </a:lnTo>
                <a:lnTo>
                  <a:pt x="14738" y="216003"/>
                </a:lnTo>
                <a:lnTo>
                  <a:pt x="20725" y="211944"/>
                </a:lnTo>
                <a:lnTo>
                  <a:pt x="30125" y="192567"/>
                </a:lnTo>
                <a:lnTo>
                  <a:pt x="40413" y="175786"/>
                </a:lnTo>
                <a:lnTo>
                  <a:pt x="48703" y="163975"/>
                </a:lnTo>
                <a:lnTo>
                  <a:pt x="52108" y="159511"/>
                </a:lnTo>
                <a:lnTo>
                  <a:pt x="78486" y="167630"/>
                </a:lnTo>
                <a:lnTo>
                  <a:pt x="108139" y="173208"/>
                </a:lnTo>
                <a:lnTo>
                  <a:pt x="138791" y="171938"/>
                </a:lnTo>
                <a:lnTo>
                  <a:pt x="168167" y="159511"/>
                </a:lnTo>
                <a:lnTo>
                  <a:pt x="193111" y="129474"/>
                </a:lnTo>
                <a:lnTo>
                  <a:pt x="212281" y="91097"/>
                </a:lnTo>
                <a:lnTo>
                  <a:pt x="235449" y="51726"/>
                </a:lnTo>
                <a:lnTo>
                  <a:pt x="272383" y="18706"/>
                </a:lnTo>
                <a:lnTo>
                  <a:pt x="264609" y="12640"/>
                </a:lnTo>
                <a:lnTo>
                  <a:pt x="228953" y="4538"/>
                </a:lnTo>
                <a:lnTo>
                  <a:pt x="176755" y="0"/>
                </a:lnTo>
                <a:close/>
              </a:path>
            </a:pathLst>
          </a:custGeom>
          <a:solidFill>
            <a:srgbClr val="EB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mn-ea"/>
              <a:cs typeface="+mn-cs"/>
            </a:endParaRPr>
          </a:p>
        </p:txBody>
      </p:sp>
      <p:sp>
        <p:nvSpPr>
          <p:cNvPr id="3" name="TextBox 2">
            <a:extLst>
              <a:ext uri="{FF2B5EF4-FFF2-40B4-BE49-F238E27FC236}">
                <a16:creationId xmlns:a16="http://schemas.microsoft.com/office/drawing/2014/main" id="{FA79E3E3-2E59-03A4-2363-4CE18AA78109}"/>
              </a:ext>
            </a:extLst>
          </p:cNvPr>
          <p:cNvSpPr txBox="1"/>
          <p:nvPr/>
        </p:nvSpPr>
        <p:spPr>
          <a:xfrm>
            <a:off x="497660" y="1137494"/>
            <a:ext cx="687692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5" normalizeH="0" baseline="0" noProof="0" dirty="0">
                <a:ln>
                  <a:noFill/>
                </a:ln>
                <a:solidFill>
                  <a:srgbClr val="04043F"/>
                </a:solidFill>
                <a:effectLst/>
                <a:uLnTx/>
                <a:uFillTx/>
                <a:latin typeface="Arial"/>
                <a:ea typeface="+mn-ea"/>
                <a:cs typeface="Arial"/>
              </a:rPr>
              <a:t>KCERT 2050 – Kenya Carbon Emissions Reduction Tool</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736B3382-5FBC-7653-9B45-BC5E2064DA3C}"/>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2" name="object 2"/>
          <p:cNvPicPr/>
          <p:nvPr/>
        </p:nvPicPr>
        <p:blipFill rotWithShape="1">
          <a:blip r:embed="rId3">
            <a:extLst>
              <a:ext uri="{28A0092B-C50C-407E-A947-70E740481C1C}">
                <a14:useLocalDpi xmlns:a14="http://schemas.microsoft.com/office/drawing/2010/main" val="0"/>
              </a:ext>
            </a:extLst>
          </a:blip>
          <a:srcRect l="21319" t="10559" r="26833"/>
          <a:stretch/>
        </p:blipFill>
        <p:spPr>
          <a:xfrm>
            <a:off x="-2448" y="-22227"/>
            <a:ext cx="2931599" cy="3448051"/>
          </a:xfrm>
          <a:prstGeom prst="rect">
            <a:avLst/>
          </a:prstGeom>
        </p:spPr>
      </p:pic>
      <p:sp>
        <p:nvSpPr>
          <p:cNvPr id="3" name="object 3"/>
          <p:cNvSpPr/>
          <p:nvPr/>
        </p:nvSpPr>
        <p:spPr>
          <a:xfrm>
            <a:off x="-36096" y="3425825"/>
            <a:ext cx="2974975" cy="3432175"/>
          </a:xfrm>
          <a:custGeom>
            <a:avLst/>
            <a:gdLst/>
            <a:ahLst/>
            <a:cxnLst/>
            <a:rect l="l" t="t" r="r" b="b"/>
            <a:pathLst>
              <a:path w="2974975" h="3432175">
                <a:moveTo>
                  <a:pt x="0" y="3432175"/>
                </a:moveTo>
                <a:lnTo>
                  <a:pt x="0" y="0"/>
                </a:lnTo>
                <a:lnTo>
                  <a:pt x="2974975" y="0"/>
                </a:lnTo>
                <a:lnTo>
                  <a:pt x="2974975" y="3432175"/>
                </a:lnTo>
                <a:lnTo>
                  <a:pt x="0" y="3432175"/>
                </a:lnTo>
                <a:close/>
              </a:path>
            </a:pathLst>
          </a:custGeom>
          <a:solidFill>
            <a:srgbClr val="8CE2D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mn-ea"/>
              <a:cs typeface="+mn-cs"/>
            </a:endParaRPr>
          </a:p>
        </p:txBody>
      </p:sp>
      <p:sp>
        <p:nvSpPr>
          <p:cNvPr id="4" name="object 4"/>
          <p:cNvSpPr txBox="1"/>
          <p:nvPr/>
        </p:nvSpPr>
        <p:spPr>
          <a:xfrm>
            <a:off x="381125" y="4387596"/>
            <a:ext cx="2212975" cy="1319336"/>
          </a:xfrm>
          <a:prstGeom prst="rect">
            <a:avLst/>
          </a:prstGeom>
        </p:spPr>
        <p:txBody>
          <a:bodyPr vert="horz" wrap="square" lIns="0" tIns="13970" rIns="0" bIns="0" rtlCol="0">
            <a:spAutoFit/>
          </a:bodyPr>
          <a:lstStyle/>
          <a:p>
            <a:pPr marL="12065" marR="5080" lvl="0" indent="0" algn="ctr" defTabSz="914400" rtl="0" eaLnBrk="1" fontAlgn="auto" latinLnBrk="0" hangingPunct="1">
              <a:lnSpc>
                <a:spcPct val="99300"/>
              </a:lnSpc>
              <a:spcBef>
                <a:spcPts val="110"/>
              </a:spcBef>
              <a:spcAft>
                <a:spcPts val="0"/>
              </a:spcAft>
              <a:buClrTx/>
              <a:buSzTx/>
              <a:buFontTx/>
              <a:buNone/>
              <a:tabLst/>
              <a:defRPr/>
            </a:pPr>
            <a:r>
              <a:rPr kumimoji="0" lang="en-GB" sz="1400" b="1" i="0" u="none" strike="noStrike" kern="1200" cap="none" spc="-5" normalizeH="0" baseline="0" noProof="0">
                <a:ln>
                  <a:noFill/>
                </a:ln>
                <a:solidFill>
                  <a:srgbClr val="050540"/>
                </a:solidFill>
                <a:effectLst/>
                <a:uLnTx/>
                <a:uFillTx/>
                <a:latin typeface="Arial"/>
                <a:ea typeface="+mn-ea"/>
                <a:cs typeface="Arial"/>
              </a:rPr>
              <a:t>Kick off </a:t>
            </a:r>
          </a:p>
          <a:p>
            <a:pPr marL="12065" marR="5080" lvl="0" indent="0" algn="ctr" defTabSz="914400" rtl="0" eaLnBrk="1" fontAlgn="auto" latinLnBrk="0" hangingPunct="1">
              <a:lnSpc>
                <a:spcPct val="99300"/>
              </a:lnSpc>
              <a:spcBef>
                <a:spcPts val="110"/>
              </a:spcBef>
              <a:spcAft>
                <a:spcPts val="0"/>
              </a:spcAft>
              <a:buClrTx/>
              <a:buSzTx/>
              <a:buFontTx/>
              <a:buNone/>
              <a:tabLst/>
              <a:defRPr/>
            </a:pPr>
            <a:endParaRPr kumimoji="0" lang="en-GB" sz="1400" b="1" i="0" u="none" strike="noStrike" kern="1200" cap="none" spc="-5" normalizeH="0" baseline="0" noProof="0">
              <a:ln>
                <a:noFill/>
              </a:ln>
              <a:solidFill>
                <a:srgbClr val="050540"/>
              </a:solidFill>
              <a:effectLst/>
              <a:uLnTx/>
              <a:uFillTx/>
              <a:latin typeface="Arial"/>
              <a:ea typeface="+mn-ea"/>
              <a:cs typeface="Arial"/>
            </a:endParaRPr>
          </a:p>
          <a:p>
            <a:pPr marL="12065" marR="5080" lvl="0" indent="0" algn="ctr" defTabSz="914400" rtl="0" eaLnBrk="1" fontAlgn="auto" latinLnBrk="0" hangingPunct="1">
              <a:lnSpc>
                <a:spcPct val="99300"/>
              </a:lnSpc>
              <a:spcBef>
                <a:spcPts val="110"/>
              </a:spcBef>
              <a:spcAft>
                <a:spcPts val="0"/>
              </a:spcAft>
              <a:buClrTx/>
              <a:buSzTx/>
              <a:buFontTx/>
              <a:buNone/>
              <a:tabLst/>
              <a:defRPr/>
            </a:pPr>
            <a:r>
              <a:rPr kumimoji="0" lang="en-GB" sz="1400" b="0" i="0" u="none" strike="noStrike" kern="1200" cap="none" spc="-5" normalizeH="0" baseline="0" noProof="0">
                <a:ln>
                  <a:noFill/>
                </a:ln>
                <a:solidFill>
                  <a:srgbClr val="050540"/>
                </a:solidFill>
                <a:effectLst/>
                <a:uLnTx/>
                <a:uFillTx/>
                <a:latin typeface="Arial"/>
                <a:ea typeface="+mn-ea"/>
                <a:cs typeface="Arial"/>
              </a:rPr>
              <a:t>November 2021, attended by the Government of Kenya, UK Government, and Strathmore University</a:t>
            </a:r>
            <a:endParaRPr kumimoji="0" sz="1400" b="0" i="0" u="none" strike="noStrike" kern="1200" cap="none" spc="0" normalizeH="0" baseline="0" noProof="0">
              <a:ln>
                <a:noFill/>
              </a:ln>
              <a:solidFill>
                <a:srgbClr val="000000"/>
              </a:solidFill>
              <a:effectLst/>
              <a:uLnTx/>
              <a:uFillTx/>
              <a:latin typeface="Arial"/>
              <a:ea typeface="+mn-ea"/>
              <a:cs typeface="Arial"/>
            </a:endParaRPr>
          </a:p>
        </p:txBody>
      </p:sp>
      <p:grpSp>
        <p:nvGrpSpPr>
          <p:cNvPr id="5" name="object 5"/>
          <p:cNvGrpSpPr/>
          <p:nvPr/>
        </p:nvGrpSpPr>
        <p:grpSpPr>
          <a:xfrm>
            <a:off x="9223373" y="0"/>
            <a:ext cx="2968625" cy="6856095"/>
            <a:chOff x="9223373" y="0"/>
            <a:chExt cx="2968625" cy="6856095"/>
          </a:xfrm>
        </p:grpSpPr>
        <p:pic>
          <p:nvPicPr>
            <p:cNvPr id="6" name="object 6"/>
            <p:cNvPicPr/>
            <p:nvPr/>
          </p:nvPicPr>
          <p:blipFill rotWithShape="1">
            <a:blip r:embed="rId4">
              <a:extLst>
                <a:ext uri="{28A0092B-C50C-407E-A947-70E740481C1C}">
                  <a14:useLocalDpi xmlns:a14="http://schemas.microsoft.com/office/drawing/2010/main" val="0"/>
                </a:ext>
              </a:extLst>
            </a:blip>
            <a:srcRect l="10701" r="24286"/>
            <a:stretch/>
          </p:blipFill>
          <p:spPr>
            <a:xfrm>
              <a:off x="9224842" y="3448050"/>
              <a:ext cx="2967156" cy="3408045"/>
            </a:xfrm>
            <a:prstGeom prst="rect">
              <a:avLst/>
            </a:prstGeom>
          </p:spPr>
        </p:pic>
        <p:sp>
          <p:nvSpPr>
            <p:cNvPr id="7" name="object 7"/>
            <p:cNvSpPr/>
            <p:nvPr/>
          </p:nvSpPr>
          <p:spPr>
            <a:xfrm>
              <a:off x="9223373" y="0"/>
              <a:ext cx="2968625" cy="3448050"/>
            </a:xfrm>
            <a:custGeom>
              <a:avLst/>
              <a:gdLst/>
              <a:ahLst/>
              <a:cxnLst/>
              <a:rect l="l" t="t" r="r" b="b"/>
              <a:pathLst>
                <a:path w="2968625" h="3448050">
                  <a:moveTo>
                    <a:pt x="2968625" y="0"/>
                  </a:moveTo>
                  <a:lnTo>
                    <a:pt x="0" y="0"/>
                  </a:lnTo>
                  <a:lnTo>
                    <a:pt x="0" y="3448051"/>
                  </a:lnTo>
                  <a:lnTo>
                    <a:pt x="2968625" y="3448051"/>
                  </a:lnTo>
                  <a:lnTo>
                    <a:pt x="2968625" y="0"/>
                  </a:lnTo>
                  <a:close/>
                </a:path>
              </a:pathLst>
            </a:custGeom>
            <a:solidFill>
              <a:srgbClr val="FF6D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mn-ea"/>
                <a:cs typeface="+mn-cs"/>
              </a:endParaRPr>
            </a:p>
          </p:txBody>
        </p:sp>
      </p:grpSp>
      <p:sp>
        <p:nvSpPr>
          <p:cNvPr id="8" name="object 8"/>
          <p:cNvSpPr/>
          <p:nvPr/>
        </p:nvSpPr>
        <p:spPr>
          <a:xfrm>
            <a:off x="3097983" y="0"/>
            <a:ext cx="2934970" cy="3429000"/>
          </a:xfrm>
          <a:custGeom>
            <a:avLst/>
            <a:gdLst/>
            <a:ahLst/>
            <a:cxnLst/>
            <a:rect l="l" t="t" r="r" b="b"/>
            <a:pathLst>
              <a:path w="2934970" h="3429000">
                <a:moveTo>
                  <a:pt x="2934517" y="0"/>
                </a:moveTo>
                <a:lnTo>
                  <a:pt x="0" y="0"/>
                </a:lnTo>
                <a:lnTo>
                  <a:pt x="0" y="3429000"/>
                </a:lnTo>
                <a:lnTo>
                  <a:pt x="2934517" y="3429000"/>
                </a:lnTo>
                <a:lnTo>
                  <a:pt x="2934517" y="0"/>
                </a:lnTo>
                <a:close/>
              </a:path>
            </a:pathLst>
          </a:custGeom>
          <a:solidFill>
            <a:srgbClr val="DDE5E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mn-ea"/>
              <a:cs typeface="+mn-cs"/>
            </a:endParaRPr>
          </a:p>
        </p:txBody>
      </p:sp>
      <p:sp>
        <p:nvSpPr>
          <p:cNvPr id="9" name="object 9"/>
          <p:cNvSpPr txBox="1"/>
          <p:nvPr/>
        </p:nvSpPr>
        <p:spPr>
          <a:xfrm>
            <a:off x="3458881" y="955547"/>
            <a:ext cx="2212975" cy="1746503"/>
          </a:xfrm>
          <a:prstGeom prst="rect">
            <a:avLst/>
          </a:prstGeom>
        </p:spPr>
        <p:txBody>
          <a:bodyPr vert="horz" wrap="square" lIns="0" tIns="14604" rIns="0" bIns="0" rtlCol="0">
            <a:spAutoFit/>
          </a:bodyPr>
          <a:lstStyle/>
          <a:p>
            <a:pPr marL="12700" marR="5080" lvl="0" indent="0" algn="ctr" defTabSz="914400" rtl="0" eaLnBrk="1" fontAlgn="auto" latinLnBrk="0" hangingPunct="1">
              <a:lnSpc>
                <a:spcPct val="99000"/>
              </a:lnSpc>
              <a:spcBef>
                <a:spcPts val="114"/>
              </a:spcBef>
              <a:spcAft>
                <a:spcPts val="0"/>
              </a:spcAft>
              <a:buClrTx/>
              <a:buSzTx/>
              <a:buFontTx/>
              <a:buNone/>
              <a:tabLst/>
              <a:defRPr/>
            </a:pPr>
            <a:r>
              <a:rPr kumimoji="0" lang="en-GB" sz="1400" b="1" i="0" u="none" strike="noStrike" kern="1200" cap="none" spc="-5" normalizeH="0" baseline="0" noProof="0">
                <a:ln>
                  <a:noFill/>
                </a:ln>
                <a:solidFill>
                  <a:srgbClr val="050540"/>
                </a:solidFill>
                <a:effectLst/>
                <a:uLnTx/>
                <a:uFillTx/>
                <a:latin typeface="Arial"/>
                <a:ea typeface="+mn-ea"/>
                <a:cs typeface="Arial"/>
              </a:rPr>
              <a:t>Co-design  &amp; expert workshop</a:t>
            </a:r>
          </a:p>
          <a:p>
            <a:pPr marL="12700" marR="5080" lvl="0" indent="0" algn="ctr" defTabSz="914400" rtl="0" eaLnBrk="1" fontAlgn="auto" latinLnBrk="0" hangingPunct="1">
              <a:lnSpc>
                <a:spcPct val="99000"/>
              </a:lnSpc>
              <a:spcBef>
                <a:spcPts val="114"/>
              </a:spcBef>
              <a:spcAft>
                <a:spcPts val="0"/>
              </a:spcAft>
              <a:buClrTx/>
              <a:buSzTx/>
              <a:buFontTx/>
              <a:buNone/>
              <a:tabLst/>
              <a:defRPr/>
            </a:pPr>
            <a:endParaRPr kumimoji="0" lang="en-GB" sz="1400" b="1" i="0" u="none" strike="noStrike" kern="1200" cap="none" spc="-5" normalizeH="0" baseline="0" noProof="0">
              <a:ln>
                <a:noFill/>
              </a:ln>
              <a:solidFill>
                <a:srgbClr val="050540"/>
              </a:solidFill>
              <a:effectLst/>
              <a:uLnTx/>
              <a:uFillTx/>
              <a:latin typeface="Arial"/>
              <a:ea typeface="+mn-ea"/>
              <a:cs typeface="Arial"/>
            </a:endParaRPr>
          </a:p>
          <a:p>
            <a:pPr marL="12700" marR="5080" lvl="0" indent="0" algn="ctr" defTabSz="914400" rtl="0" eaLnBrk="1" fontAlgn="auto" latinLnBrk="0" hangingPunct="1">
              <a:lnSpc>
                <a:spcPct val="99000"/>
              </a:lnSpc>
              <a:spcBef>
                <a:spcPts val="114"/>
              </a:spcBef>
              <a:spcAft>
                <a:spcPts val="0"/>
              </a:spcAft>
              <a:buClrTx/>
              <a:buSzTx/>
              <a:buFontTx/>
              <a:buNone/>
              <a:tabLst/>
              <a:defRPr/>
            </a:pPr>
            <a:r>
              <a:rPr kumimoji="0" lang="en-GB" sz="1400" b="0" i="0" u="none" strike="noStrike" kern="1200" cap="none" spc="-5" normalizeH="0" baseline="0" noProof="0">
                <a:ln>
                  <a:noFill/>
                </a:ln>
                <a:solidFill>
                  <a:srgbClr val="050540"/>
                </a:solidFill>
                <a:effectLst/>
                <a:uLnTx/>
                <a:uFillTx/>
                <a:latin typeface="Arial"/>
                <a:ea typeface="+mn-ea"/>
                <a:cs typeface="Arial"/>
              </a:rPr>
              <a:t>For Kenyan sector experts to select the sectors and data most relevant to Kenya’s low carbon transition</a:t>
            </a:r>
            <a:endParaRPr kumimoji="0" sz="1400" b="0" i="0" u="none" strike="noStrike" kern="1200" cap="none" spc="0" normalizeH="0" baseline="0" noProof="0">
              <a:ln>
                <a:noFill/>
              </a:ln>
              <a:solidFill>
                <a:srgbClr val="000000"/>
              </a:solidFill>
              <a:effectLst/>
              <a:uLnTx/>
              <a:uFillTx/>
              <a:latin typeface="Arial"/>
              <a:ea typeface="+mn-ea"/>
              <a:cs typeface="Arial"/>
            </a:endParaRPr>
          </a:p>
        </p:txBody>
      </p:sp>
      <p:pic>
        <p:nvPicPr>
          <p:cNvPr id="10" name="object 10"/>
          <p:cNvPicPr/>
          <p:nvPr/>
        </p:nvPicPr>
        <p:blipFill rotWithShape="1">
          <a:blip r:embed="rId5">
            <a:extLst>
              <a:ext uri="{28A0092B-C50C-407E-A947-70E740481C1C}">
                <a14:useLocalDpi xmlns:a14="http://schemas.microsoft.com/office/drawing/2010/main" val="0"/>
              </a:ext>
            </a:extLst>
          </a:blip>
          <a:srcRect l="13653" r="24612" b="3534"/>
          <a:stretch/>
        </p:blipFill>
        <p:spPr>
          <a:xfrm>
            <a:off x="3097983" y="3417948"/>
            <a:ext cx="2933876" cy="3462209"/>
          </a:xfrm>
          <a:prstGeom prst="rect">
            <a:avLst/>
          </a:prstGeom>
        </p:spPr>
      </p:pic>
      <p:grpSp>
        <p:nvGrpSpPr>
          <p:cNvPr id="11" name="object 11"/>
          <p:cNvGrpSpPr/>
          <p:nvPr/>
        </p:nvGrpSpPr>
        <p:grpSpPr>
          <a:xfrm>
            <a:off x="6160143" y="-22228"/>
            <a:ext cx="2939415" cy="6878323"/>
            <a:chOff x="6160143" y="-22228"/>
            <a:chExt cx="2939415" cy="6878323"/>
          </a:xfrm>
        </p:grpSpPr>
        <p:pic>
          <p:nvPicPr>
            <p:cNvPr id="12" name="object 12"/>
            <p:cNvPicPr/>
            <p:nvPr/>
          </p:nvPicPr>
          <p:blipFill rotWithShape="1">
            <a:blip r:embed="rId6">
              <a:extLst>
                <a:ext uri="{28A0092B-C50C-407E-A947-70E740481C1C}">
                  <a14:useLocalDpi xmlns:a14="http://schemas.microsoft.com/office/drawing/2010/main" val="0"/>
                </a:ext>
              </a:extLst>
            </a:blip>
            <a:srcRect l="17877" t="2627" r="23219"/>
            <a:stretch/>
          </p:blipFill>
          <p:spPr>
            <a:xfrm>
              <a:off x="6164588" y="-22228"/>
              <a:ext cx="2934970" cy="3470277"/>
            </a:xfrm>
            <a:prstGeom prst="rect">
              <a:avLst/>
            </a:prstGeom>
          </p:spPr>
        </p:pic>
        <p:sp>
          <p:nvSpPr>
            <p:cNvPr id="13" name="object 13"/>
            <p:cNvSpPr/>
            <p:nvPr/>
          </p:nvSpPr>
          <p:spPr>
            <a:xfrm>
              <a:off x="6160143" y="3429000"/>
              <a:ext cx="2939415" cy="3427095"/>
            </a:xfrm>
            <a:custGeom>
              <a:avLst/>
              <a:gdLst/>
              <a:ahLst/>
              <a:cxnLst/>
              <a:rect l="l" t="t" r="r" b="b"/>
              <a:pathLst>
                <a:path w="2939415" h="3427095">
                  <a:moveTo>
                    <a:pt x="2939406" y="0"/>
                  </a:moveTo>
                  <a:lnTo>
                    <a:pt x="0" y="0"/>
                  </a:lnTo>
                  <a:lnTo>
                    <a:pt x="0" y="3426495"/>
                  </a:lnTo>
                  <a:lnTo>
                    <a:pt x="2939406" y="3426495"/>
                  </a:lnTo>
                  <a:lnTo>
                    <a:pt x="2939406" y="0"/>
                  </a:lnTo>
                  <a:close/>
                </a:path>
              </a:pathLst>
            </a:custGeom>
            <a:solidFill>
              <a:srgbClr val="04043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mn-ea"/>
                <a:cs typeface="+mn-cs"/>
              </a:endParaRPr>
            </a:p>
          </p:txBody>
        </p:sp>
      </p:grpSp>
      <p:sp>
        <p:nvSpPr>
          <p:cNvPr id="14" name="object 14"/>
          <p:cNvSpPr txBox="1"/>
          <p:nvPr/>
        </p:nvSpPr>
        <p:spPr>
          <a:xfrm>
            <a:off x="9601324" y="964691"/>
            <a:ext cx="2212975" cy="1745863"/>
          </a:xfrm>
          <a:prstGeom prst="rect">
            <a:avLst/>
          </a:prstGeom>
        </p:spPr>
        <p:txBody>
          <a:bodyPr vert="horz" wrap="square" lIns="0" tIns="13970" rIns="0" bIns="0" rtlCol="0">
            <a:spAutoFit/>
          </a:bodyPr>
          <a:lstStyle/>
          <a:p>
            <a:pPr marL="12700" marR="5080" lvl="0" indent="0" algn="ctr" defTabSz="914400" rtl="0" eaLnBrk="1" fontAlgn="auto" latinLnBrk="0" hangingPunct="1">
              <a:lnSpc>
                <a:spcPct val="99300"/>
              </a:lnSpc>
              <a:spcBef>
                <a:spcPts val="110"/>
              </a:spcBef>
              <a:spcAft>
                <a:spcPts val="0"/>
              </a:spcAft>
              <a:buClrTx/>
              <a:buSzTx/>
              <a:buFontTx/>
              <a:buNone/>
              <a:tabLst/>
              <a:defRPr/>
            </a:pPr>
            <a:r>
              <a:rPr kumimoji="0" lang="en-GB" sz="1400" b="1" i="0" u="none" strike="noStrike" kern="1200" cap="none" spc="-5" normalizeH="0" baseline="0" noProof="0">
                <a:ln>
                  <a:noFill/>
                </a:ln>
                <a:solidFill>
                  <a:srgbClr val="050540"/>
                </a:solidFill>
                <a:effectLst/>
                <a:uLnTx/>
                <a:uFillTx/>
                <a:latin typeface="Arial"/>
                <a:ea typeface="+mn-ea"/>
                <a:cs typeface="Arial"/>
              </a:rPr>
              <a:t>Launch</a:t>
            </a:r>
          </a:p>
          <a:p>
            <a:pPr marL="12700" marR="5080" lvl="0" indent="0" algn="ctr" defTabSz="914400" rtl="0" eaLnBrk="1" fontAlgn="auto" latinLnBrk="0" hangingPunct="1">
              <a:lnSpc>
                <a:spcPct val="99300"/>
              </a:lnSpc>
              <a:spcBef>
                <a:spcPts val="110"/>
              </a:spcBef>
              <a:spcAft>
                <a:spcPts val="0"/>
              </a:spcAft>
              <a:buClrTx/>
              <a:buSzTx/>
              <a:buFontTx/>
              <a:buNone/>
              <a:tabLst/>
              <a:defRPr/>
            </a:pPr>
            <a:endParaRPr kumimoji="0" lang="en-GB" sz="1400" b="1" i="0" u="none" strike="noStrike" kern="1200" cap="none" spc="-5" normalizeH="0" baseline="0" noProof="0">
              <a:ln>
                <a:noFill/>
              </a:ln>
              <a:solidFill>
                <a:srgbClr val="050540"/>
              </a:solidFill>
              <a:effectLst/>
              <a:uLnTx/>
              <a:uFillTx/>
              <a:latin typeface="Arial"/>
              <a:ea typeface="+mn-ea"/>
              <a:cs typeface="Arial"/>
            </a:endParaRPr>
          </a:p>
          <a:p>
            <a:pPr marL="12700" marR="5080" lvl="0" indent="0" algn="ctr" defTabSz="914400" rtl="0" eaLnBrk="1" fontAlgn="auto" latinLnBrk="0" hangingPunct="1">
              <a:lnSpc>
                <a:spcPct val="99300"/>
              </a:lnSpc>
              <a:spcBef>
                <a:spcPts val="110"/>
              </a:spcBef>
              <a:spcAft>
                <a:spcPts val="0"/>
              </a:spcAft>
              <a:buClrTx/>
              <a:buSzTx/>
              <a:buFontTx/>
              <a:buNone/>
              <a:tabLst/>
              <a:defRPr/>
            </a:pPr>
            <a:r>
              <a:rPr kumimoji="0" lang="en-GB" sz="1400" b="0" i="0" u="none" strike="noStrike" kern="1200" cap="none" spc="-5" normalizeH="0" baseline="0" noProof="0">
                <a:ln>
                  <a:noFill/>
                </a:ln>
                <a:solidFill>
                  <a:srgbClr val="050540"/>
                </a:solidFill>
                <a:effectLst/>
                <a:uLnTx/>
                <a:uFillTx/>
                <a:latin typeface="Arial"/>
                <a:ea typeface="+mn-ea"/>
                <a:cs typeface="Arial"/>
              </a:rPr>
              <a:t>July 2022, attended by a wide range of Government of Kenya officials who will play a key role embedding the Calculator into their decision making</a:t>
            </a:r>
            <a:endParaRPr kumimoji="0" sz="1400" b="0" i="0" u="none" strike="noStrike" kern="1200" cap="none" spc="0" normalizeH="0" baseline="0" noProof="0">
              <a:ln>
                <a:noFill/>
              </a:ln>
              <a:solidFill>
                <a:srgbClr val="000000"/>
              </a:solidFill>
              <a:effectLst/>
              <a:uLnTx/>
              <a:uFillTx/>
              <a:latin typeface="Arial"/>
              <a:ea typeface="+mn-ea"/>
              <a:cs typeface="Arial"/>
            </a:endParaRPr>
          </a:p>
        </p:txBody>
      </p:sp>
      <p:sp>
        <p:nvSpPr>
          <p:cNvPr id="15" name="object 15"/>
          <p:cNvSpPr txBox="1"/>
          <p:nvPr/>
        </p:nvSpPr>
        <p:spPr>
          <a:xfrm>
            <a:off x="6523487" y="4381500"/>
            <a:ext cx="2212975" cy="1532599"/>
          </a:xfrm>
          <a:prstGeom prst="rect">
            <a:avLst/>
          </a:prstGeom>
        </p:spPr>
        <p:txBody>
          <a:bodyPr vert="horz" wrap="square" lIns="0" tIns="13970" rIns="0" bIns="0" rtlCol="0">
            <a:spAutoFit/>
          </a:bodyPr>
          <a:lstStyle/>
          <a:p>
            <a:pPr marL="12700" marR="5080" lvl="0" indent="0" algn="ctr" defTabSz="914400" rtl="0" eaLnBrk="1" fontAlgn="auto" latinLnBrk="0" hangingPunct="1">
              <a:lnSpc>
                <a:spcPct val="99300"/>
              </a:lnSpc>
              <a:spcBef>
                <a:spcPts val="110"/>
              </a:spcBef>
              <a:spcAft>
                <a:spcPts val="0"/>
              </a:spcAft>
              <a:buClrTx/>
              <a:buSzTx/>
              <a:buFontTx/>
              <a:buNone/>
              <a:tabLst/>
              <a:defRPr/>
            </a:pPr>
            <a:r>
              <a:rPr kumimoji="0" lang="en-GB" sz="1400" b="1" i="0" u="none" strike="noStrike" kern="1200" cap="none" spc="-5" normalizeH="0" baseline="0" noProof="0">
                <a:ln>
                  <a:noFill/>
                </a:ln>
                <a:solidFill>
                  <a:srgbClr val="FFFFFF"/>
                </a:solidFill>
                <a:effectLst/>
                <a:uLnTx/>
                <a:uFillTx/>
                <a:latin typeface="Arial"/>
                <a:ea typeface="+mn-ea"/>
                <a:cs typeface="Arial"/>
              </a:rPr>
              <a:t>Three validation workshops</a:t>
            </a:r>
          </a:p>
          <a:p>
            <a:pPr marL="12700" marR="5080" lvl="0" indent="0" algn="ctr" defTabSz="914400" rtl="0" eaLnBrk="1" fontAlgn="auto" latinLnBrk="0" hangingPunct="1">
              <a:lnSpc>
                <a:spcPct val="99300"/>
              </a:lnSpc>
              <a:spcBef>
                <a:spcPts val="110"/>
              </a:spcBef>
              <a:spcAft>
                <a:spcPts val="0"/>
              </a:spcAft>
              <a:buClrTx/>
              <a:buSzTx/>
              <a:buFontTx/>
              <a:buNone/>
              <a:tabLst/>
              <a:defRPr/>
            </a:pPr>
            <a:endParaRPr kumimoji="0" lang="en-GB" sz="1400" b="0" i="0" u="none" strike="noStrike" kern="1200" cap="none" spc="-5" normalizeH="0" baseline="0" noProof="0">
              <a:ln>
                <a:noFill/>
              </a:ln>
              <a:solidFill>
                <a:srgbClr val="FFFFFF"/>
              </a:solidFill>
              <a:effectLst/>
              <a:uLnTx/>
              <a:uFillTx/>
              <a:latin typeface="Arial"/>
              <a:ea typeface="+mn-ea"/>
              <a:cs typeface="Arial"/>
            </a:endParaRPr>
          </a:p>
          <a:p>
            <a:pPr marL="12700" marR="5080" lvl="0" indent="0" algn="ctr" defTabSz="914400" rtl="0" eaLnBrk="1" fontAlgn="auto" latinLnBrk="0" hangingPunct="1">
              <a:lnSpc>
                <a:spcPct val="99300"/>
              </a:lnSpc>
              <a:spcBef>
                <a:spcPts val="110"/>
              </a:spcBef>
              <a:spcAft>
                <a:spcPts val="0"/>
              </a:spcAft>
              <a:buClrTx/>
              <a:buSzTx/>
              <a:buFontTx/>
              <a:buNone/>
              <a:tabLst/>
              <a:defRPr/>
            </a:pPr>
            <a:r>
              <a:rPr kumimoji="0" lang="en-GB" sz="1400" b="0" i="0" u="none" strike="noStrike" kern="1200" cap="none" spc="-5" normalizeH="0" baseline="0" noProof="0">
                <a:ln>
                  <a:noFill/>
                </a:ln>
                <a:solidFill>
                  <a:srgbClr val="FFFFFF"/>
                </a:solidFill>
                <a:effectLst/>
                <a:uLnTx/>
                <a:uFillTx/>
                <a:latin typeface="Arial"/>
                <a:ea typeface="+mn-ea"/>
                <a:cs typeface="Arial"/>
              </a:rPr>
              <a:t>Including over 200 representatives from government, private sector, CSO and academia</a:t>
            </a:r>
            <a:endParaRPr kumimoji="0" sz="1400" b="0" i="0" u="none" strike="noStrike" kern="1200" cap="none" spc="0" normalizeH="0" baseline="0" noProof="0">
              <a:ln>
                <a:noFill/>
              </a:ln>
              <a:solidFill>
                <a:srgbClr val="000000"/>
              </a:solidFill>
              <a:effectLst/>
              <a:uLnTx/>
              <a:uFillTx/>
              <a:latin typeface="Arial"/>
              <a:ea typeface="+mn-ea"/>
              <a:cs typeface="Arial"/>
            </a:endParaRP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3543AB3E-7C77-7FCC-1BC7-B6178244E8D2}"/>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93" name="Google Shape;393;p28"/>
          <p:cNvSpPr txBox="1">
            <a:spLocks noGrp="1"/>
          </p:cNvSpPr>
          <p:nvPr>
            <p:ph type="title"/>
          </p:nvPr>
        </p:nvSpPr>
        <p:spPr>
          <a:xfrm>
            <a:off x="354013" y="71438"/>
            <a:ext cx="8351837" cy="927100"/>
          </a:xfrm>
          <a:prstGeom prst="rect">
            <a:avLst/>
          </a:prstGeom>
          <a:noFill/>
          <a:ln>
            <a:noFill/>
          </a:ln>
        </p:spPr>
        <p:txBody>
          <a:bodyPr spcFirstLastPara="1" wrap="square" lIns="45700" tIns="45700" rIns="45700" bIns="45700" anchor="ctr"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KCERT: Excel-based </a:t>
            </a:r>
            <a:r>
              <a:rPr lang="en-US"/>
              <a:t>M</a:t>
            </a:r>
            <a:r>
              <a:rPr lang="en-US">
                <a:latin typeface="Arial"/>
                <a:ea typeface="Arial"/>
                <a:cs typeface="Arial"/>
                <a:sym typeface="Arial"/>
              </a:rPr>
              <a:t>odel</a:t>
            </a:r>
            <a:endParaRPr/>
          </a:p>
        </p:txBody>
      </p:sp>
      <p:sp>
        <p:nvSpPr>
          <p:cNvPr id="394" name="Google Shape;394;p28"/>
          <p:cNvSpPr txBox="1">
            <a:spLocks noGrp="1"/>
          </p:cNvSpPr>
          <p:nvPr>
            <p:ph type="body" idx="1"/>
          </p:nvPr>
        </p:nvSpPr>
        <p:spPr>
          <a:xfrm>
            <a:off x="650875" y="1493838"/>
            <a:ext cx="10931525" cy="4802187"/>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808080"/>
              </a:buClr>
              <a:buSzPts val="2400"/>
              <a:buFont typeface="Arial"/>
              <a:buNone/>
            </a:pPr>
            <a:r>
              <a:rPr lang="en-US">
                <a:latin typeface="Arial"/>
                <a:ea typeface="Arial"/>
                <a:cs typeface="Arial"/>
                <a:sym typeface="Arial"/>
              </a:rPr>
              <a:t>The basis of the KCERT model is an Excel spreadsheet, which feeds the more user-friendly, web-based interface. </a:t>
            </a:r>
            <a:endParaRPr/>
          </a:p>
          <a:p>
            <a:pPr marL="0" lvl="0" indent="0" algn="l" rtl="0">
              <a:lnSpc>
                <a:spcPct val="100000"/>
              </a:lnSpc>
              <a:spcBef>
                <a:spcPts val="700"/>
              </a:spcBef>
              <a:spcAft>
                <a:spcPts val="0"/>
              </a:spcAft>
              <a:buClr>
                <a:srgbClr val="808080"/>
              </a:buClr>
              <a:buSzPts val="2400"/>
              <a:buFont typeface="Arial"/>
              <a:buNone/>
            </a:pPr>
            <a:endParaRPr>
              <a:latin typeface="Arial"/>
              <a:ea typeface="Arial"/>
              <a:cs typeface="Arial"/>
              <a:sym typeface="Arial"/>
            </a:endParaRPr>
          </a:p>
          <a:p>
            <a:pPr marL="0" lvl="0" indent="0" algn="l" rtl="0">
              <a:lnSpc>
                <a:spcPct val="100000"/>
              </a:lnSpc>
              <a:spcBef>
                <a:spcPts val="700"/>
              </a:spcBef>
              <a:spcAft>
                <a:spcPts val="0"/>
              </a:spcAft>
              <a:buClr>
                <a:srgbClr val="808080"/>
              </a:buClr>
              <a:buSzPts val="2400"/>
              <a:buFont typeface="Arial"/>
              <a:buNone/>
            </a:pPr>
            <a:endParaRPr>
              <a:latin typeface="Arial"/>
              <a:ea typeface="Arial"/>
              <a:cs typeface="Arial"/>
              <a:sym typeface="Arial"/>
            </a:endParaRPr>
          </a:p>
          <a:p>
            <a:pPr marL="0" lvl="0" indent="0" algn="l" rtl="0">
              <a:lnSpc>
                <a:spcPct val="100000"/>
              </a:lnSpc>
              <a:spcBef>
                <a:spcPts val="700"/>
              </a:spcBef>
              <a:spcAft>
                <a:spcPts val="0"/>
              </a:spcAft>
              <a:buClr>
                <a:srgbClr val="808080"/>
              </a:buClr>
              <a:buSzPts val="2400"/>
              <a:buFont typeface="Arial"/>
              <a:buNone/>
            </a:pPr>
            <a:endParaRPr>
              <a:latin typeface="Arial"/>
              <a:ea typeface="Arial"/>
              <a:cs typeface="Arial"/>
              <a:sym typeface="Arial"/>
            </a:endParaRPr>
          </a:p>
          <a:p>
            <a:pPr marL="0" lvl="0" indent="0" algn="l" rtl="0">
              <a:lnSpc>
                <a:spcPct val="100000"/>
              </a:lnSpc>
              <a:spcBef>
                <a:spcPts val="700"/>
              </a:spcBef>
              <a:spcAft>
                <a:spcPts val="0"/>
              </a:spcAft>
              <a:buClr>
                <a:srgbClr val="808080"/>
              </a:buClr>
              <a:buSzPts val="2400"/>
              <a:buFont typeface="Arial"/>
              <a:buNone/>
            </a:pPr>
            <a:endParaRPr>
              <a:latin typeface="Arial"/>
              <a:ea typeface="Arial"/>
              <a:cs typeface="Arial"/>
              <a:sym typeface="Arial"/>
            </a:endParaRPr>
          </a:p>
          <a:p>
            <a:pPr marL="0" lvl="0" indent="0" algn="l" rtl="0">
              <a:lnSpc>
                <a:spcPct val="100000"/>
              </a:lnSpc>
              <a:spcBef>
                <a:spcPts val="700"/>
              </a:spcBef>
              <a:spcAft>
                <a:spcPts val="0"/>
              </a:spcAft>
              <a:buClr>
                <a:srgbClr val="808080"/>
              </a:buClr>
              <a:buSzPts val="2400"/>
              <a:buFont typeface="Arial"/>
              <a:buNone/>
            </a:pPr>
            <a:endParaRPr>
              <a:latin typeface="Arial"/>
              <a:ea typeface="Arial"/>
              <a:cs typeface="Arial"/>
              <a:sym typeface="Arial"/>
            </a:endParaRPr>
          </a:p>
          <a:p>
            <a:pPr marL="0" lvl="0" indent="0" algn="l" rtl="0">
              <a:lnSpc>
                <a:spcPct val="100000"/>
              </a:lnSpc>
              <a:spcBef>
                <a:spcPts val="700"/>
              </a:spcBef>
              <a:spcAft>
                <a:spcPts val="0"/>
              </a:spcAft>
              <a:buClr>
                <a:srgbClr val="808080"/>
              </a:buClr>
              <a:buSzPts val="2400"/>
              <a:buFont typeface="Arial"/>
              <a:buNone/>
            </a:pPr>
            <a:endParaRPr>
              <a:latin typeface="Arial"/>
              <a:ea typeface="Arial"/>
              <a:cs typeface="Arial"/>
              <a:sym typeface="Arial"/>
            </a:endParaRPr>
          </a:p>
          <a:p>
            <a:pPr marL="0" lvl="0" indent="0" algn="l" rtl="0">
              <a:lnSpc>
                <a:spcPct val="100000"/>
              </a:lnSpc>
              <a:spcBef>
                <a:spcPts val="700"/>
              </a:spcBef>
              <a:spcAft>
                <a:spcPts val="0"/>
              </a:spcAft>
              <a:buClr>
                <a:srgbClr val="808080"/>
              </a:buClr>
              <a:buSzPts val="2400"/>
              <a:buFont typeface="Arial"/>
              <a:buNone/>
            </a:pPr>
            <a:endParaRPr>
              <a:latin typeface="Arial"/>
              <a:ea typeface="Arial"/>
              <a:cs typeface="Arial"/>
              <a:sym typeface="Arial"/>
            </a:endParaRPr>
          </a:p>
        </p:txBody>
      </p:sp>
      <p:cxnSp>
        <p:nvCxnSpPr>
          <p:cNvPr id="395" name="Google Shape;395;p28"/>
          <p:cNvCxnSpPr/>
          <p:nvPr/>
        </p:nvCxnSpPr>
        <p:spPr>
          <a:xfrm>
            <a:off x="5646000" y="4214813"/>
            <a:ext cx="742362" cy="0"/>
          </a:xfrm>
          <a:prstGeom prst="straightConnector1">
            <a:avLst/>
          </a:prstGeom>
          <a:noFill/>
          <a:ln w="57150" cap="flat" cmpd="sng">
            <a:solidFill>
              <a:srgbClr val="86B62D"/>
            </a:solidFill>
            <a:prstDash val="solid"/>
            <a:round/>
            <a:headEnd type="none" w="sm" len="sm"/>
            <a:tailEnd type="stealth" w="med" len="med"/>
          </a:ln>
        </p:spPr>
      </p:cxnSp>
      <p:pic>
        <p:nvPicPr>
          <p:cNvPr id="396" name="Google Shape;396;p28" descr="Chart&#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435138" y="2529000"/>
            <a:ext cx="5461786" cy="3287158"/>
          </a:xfrm>
          <a:prstGeom prst="rect">
            <a:avLst/>
          </a:prstGeom>
          <a:noFill/>
          <a:ln>
            <a:noFill/>
          </a:ln>
        </p:spPr>
      </p:pic>
      <p:pic>
        <p:nvPicPr>
          <p:cNvPr id="397" name="Google Shape;397;p28" descr="Graphical user interface, application&#10;&#10;Description automatically generated"/>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95076" y="2587479"/>
            <a:ext cx="5304149" cy="3313338"/>
          </a:xfrm>
          <a:prstGeom prst="rect">
            <a:avLst/>
          </a:prstGeom>
          <a:noFill/>
          <a:ln>
            <a:noFill/>
          </a:ln>
        </p:spPr>
      </p:pic>
      <p:sp>
        <p:nvSpPr>
          <p:cNvPr id="398" name="Google Shape;398;p28"/>
          <p:cNvSpPr/>
          <p:nvPr/>
        </p:nvSpPr>
        <p:spPr>
          <a:xfrm>
            <a:off x="1371000" y="6034335"/>
            <a:ext cx="2250000" cy="369330"/>
          </a:xfrm>
          <a:prstGeom prst="rect">
            <a:avLst/>
          </a:prstGeom>
          <a:solidFill>
            <a:schemeClr val="accent1"/>
          </a:solidFill>
          <a:ln>
            <a:noFill/>
          </a:ln>
          <a:effectLst>
            <a:outerShdw blurRad="38100" dist="23000" dir="5400000" rotWithShape="0">
              <a:srgbClr val="000000">
                <a:alpha val="34509"/>
              </a:srgbClr>
            </a:outerShdw>
          </a:effectLst>
        </p:spPr>
        <p:txBody>
          <a:bodyPr spcFirstLastPara="1" wrap="square" lIns="45700" tIns="45700" rIns="45700" bIns="45700" anchor="ctr"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r>
              <a:rPr kumimoji="0" lang="en-US" sz="1800" b="0" i="0" u="none" strike="noStrike" kern="1200" cap="none" spc="0" normalizeH="0" baseline="0" noProof="0">
                <a:ln>
                  <a:noFill/>
                </a:ln>
                <a:solidFill>
                  <a:srgbClr val="FFFFFF"/>
                </a:solidFill>
                <a:effectLst/>
                <a:uLnTx/>
                <a:uFillTx/>
                <a:latin typeface="Calibri"/>
                <a:ea typeface="Calibri"/>
                <a:cs typeface="Calibri"/>
                <a:sym typeface="Calibri"/>
              </a:rPr>
              <a:t>Excel Spreadsheet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99" name="Google Shape;399;p28"/>
          <p:cNvSpPr/>
          <p:nvPr/>
        </p:nvSpPr>
        <p:spPr>
          <a:xfrm>
            <a:off x="8041031" y="6034335"/>
            <a:ext cx="2250000" cy="369330"/>
          </a:xfrm>
          <a:prstGeom prst="rect">
            <a:avLst/>
          </a:prstGeom>
          <a:solidFill>
            <a:schemeClr val="accent1"/>
          </a:solidFill>
          <a:ln>
            <a:noFill/>
          </a:ln>
          <a:effectLst>
            <a:outerShdw blurRad="38100" dist="23000" dir="5400000" rotWithShape="0">
              <a:srgbClr val="000000">
                <a:alpha val="34509"/>
              </a:srgbClr>
            </a:outerShdw>
          </a:effectLst>
        </p:spPr>
        <p:txBody>
          <a:bodyPr spcFirstLastPara="1" wrap="square" lIns="45700" tIns="45700" rIns="45700" bIns="45700" anchor="ctr"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r>
              <a:rPr kumimoji="0" lang="en-US" sz="1800" b="0" i="0" u="none" strike="noStrike" kern="1200" cap="none" spc="0" normalizeH="0" baseline="0" noProof="0">
                <a:ln>
                  <a:noFill/>
                </a:ln>
                <a:solidFill>
                  <a:srgbClr val="FFFFFF"/>
                </a:solidFill>
                <a:effectLst/>
                <a:uLnTx/>
                <a:uFillTx/>
                <a:latin typeface="Calibri"/>
                <a:ea typeface="Calibri"/>
                <a:cs typeface="Calibri"/>
                <a:sym typeface="Calibri"/>
              </a:rPr>
              <a:t>Web Tool</a:t>
            </a: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29E91F4A-505A-5F19-E7CE-F70EBB42CA2C}"/>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286" name="Google Shape;286;p18"/>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a:ext>
            </a:extLst>
          </a:blip>
          <a:srcRect/>
          <a:stretch/>
        </p:blipFill>
        <p:spPr>
          <a:xfrm>
            <a:off x="4722729" y="993811"/>
            <a:ext cx="7425000" cy="3551194"/>
          </a:xfrm>
          <a:prstGeom prst="rect">
            <a:avLst/>
          </a:prstGeom>
          <a:noFill/>
          <a:ln>
            <a:noFill/>
          </a:ln>
        </p:spPr>
      </p:pic>
      <p:sp>
        <p:nvSpPr>
          <p:cNvPr id="287" name="Google Shape;287;p18"/>
          <p:cNvSpPr txBox="1">
            <a:spLocks noGrp="1"/>
          </p:cNvSpPr>
          <p:nvPr>
            <p:ph type="title"/>
          </p:nvPr>
        </p:nvSpPr>
        <p:spPr>
          <a:xfrm>
            <a:off x="142875" y="71438"/>
            <a:ext cx="8353425" cy="1125537"/>
          </a:xfrm>
          <a:prstGeom prst="rect">
            <a:avLst/>
          </a:prstGeom>
          <a:noFill/>
          <a:ln>
            <a:noFill/>
          </a:ln>
        </p:spPr>
        <p:txBody>
          <a:bodyPr spcFirstLastPara="1" wrap="square" lIns="45700" tIns="45700" rIns="45700" bIns="45700" anchor="ctr" anchorCtr="0">
            <a:noAutofit/>
          </a:bodyPr>
          <a:lstStyle/>
          <a:p>
            <a:pPr marL="0" lvl="0" indent="0" algn="l" rtl="0">
              <a:lnSpc>
                <a:spcPct val="100000"/>
              </a:lnSpc>
              <a:spcBef>
                <a:spcPts val="0"/>
              </a:spcBef>
              <a:spcAft>
                <a:spcPts val="0"/>
              </a:spcAft>
              <a:buSzPts val="1400"/>
              <a:buNone/>
            </a:pPr>
            <a:r>
              <a:rPr lang="en-US" dirty="0">
                <a:latin typeface="Arial"/>
                <a:ea typeface="Arial"/>
                <a:cs typeface="Arial"/>
                <a:sym typeface="Arial"/>
              </a:rPr>
              <a:t>How does it work?</a:t>
            </a:r>
            <a:endParaRPr dirty="0"/>
          </a:p>
        </p:txBody>
      </p:sp>
      <p:sp>
        <p:nvSpPr>
          <p:cNvPr id="288" name="Google Shape;288;p18"/>
          <p:cNvSpPr txBox="1">
            <a:spLocks noGrp="1"/>
          </p:cNvSpPr>
          <p:nvPr>
            <p:ph type="body" idx="2"/>
          </p:nvPr>
        </p:nvSpPr>
        <p:spPr>
          <a:xfrm>
            <a:off x="110999" y="1046630"/>
            <a:ext cx="3960812" cy="3645000"/>
          </a:xfrm>
          <a:prstGeom prst="rect">
            <a:avLst/>
          </a:prstGeom>
          <a:noFill/>
          <a:ln>
            <a:noFill/>
          </a:ln>
        </p:spPr>
        <p:txBody>
          <a:bodyPr spcFirstLastPara="1" wrap="square" lIns="45700" tIns="45700" rIns="45700" bIns="45700" anchor="t" anchorCtr="0">
            <a:noAutofit/>
          </a:bodyPr>
          <a:lstStyle/>
          <a:p>
            <a:pPr marL="0" lvl="0" indent="0" algn="l" rtl="0">
              <a:lnSpc>
                <a:spcPct val="100000"/>
              </a:lnSpc>
              <a:spcBef>
                <a:spcPts val="0"/>
              </a:spcBef>
              <a:spcAft>
                <a:spcPts val="0"/>
              </a:spcAft>
              <a:buClr>
                <a:srgbClr val="808080"/>
              </a:buClr>
              <a:buSzPts val="2400"/>
              <a:buNone/>
            </a:pPr>
            <a:r>
              <a:rPr lang="en-US" dirty="0"/>
              <a:t>The Levers</a:t>
            </a:r>
            <a:endParaRPr dirty="0"/>
          </a:p>
          <a:p>
            <a:pPr marL="355600" marR="153670" lvl="0" indent="-342900" algn="l" rtl="0">
              <a:lnSpc>
                <a:spcPct val="100000"/>
              </a:lnSpc>
              <a:spcBef>
                <a:spcPts val="700"/>
              </a:spcBef>
              <a:spcAft>
                <a:spcPts val="0"/>
              </a:spcAft>
              <a:buClr>
                <a:srgbClr val="808080"/>
              </a:buClr>
              <a:buSzPts val="2400"/>
              <a:buFont typeface="Arial"/>
              <a:buChar char="•"/>
            </a:pPr>
            <a:r>
              <a:rPr lang="en-US" sz="2400" dirty="0">
                <a:latin typeface="Arial"/>
                <a:ea typeface="Arial"/>
                <a:cs typeface="Arial"/>
                <a:sym typeface="Arial"/>
              </a:rPr>
              <a:t>Each lever relates to a type of action to reduce emissions, e.g., building nuclear power stations or using more public transport</a:t>
            </a:r>
          </a:p>
          <a:p>
            <a:pPr marL="355600" marR="153670" lvl="0" indent="-342900" algn="l" rtl="0">
              <a:lnSpc>
                <a:spcPct val="100000"/>
              </a:lnSpc>
              <a:spcBef>
                <a:spcPts val="700"/>
              </a:spcBef>
              <a:spcAft>
                <a:spcPts val="0"/>
              </a:spcAft>
              <a:buClr>
                <a:srgbClr val="808080"/>
              </a:buClr>
              <a:buSzPts val="2400"/>
              <a:buFont typeface="Arial"/>
              <a:buChar char="•"/>
            </a:pPr>
            <a:r>
              <a:rPr lang="en-GB" sz="2400" dirty="0"/>
              <a:t>Each lever has four options – levels 1 to level 4 (ambition levels) – which the user selects. This represents the full range of what is possible for this action up to 2050</a:t>
            </a:r>
            <a:endParaRPr sz="2400" dirty="0">
              <a:latin typeface="Arial"/>
              <a:ea typeface="Arial"/>
              <a:cs typeface="Arial"/>
              <a:sym typeface="Arial"/>
            </a:endParaRPr>
          </a:p>
        </p:txBody>
      </p:sp>
      <p:sp>
        <p:nvSpPr>
          <p:cNvPr id="289" name="Google Shape;289;p18"/>
          <p:cNvSpPr/>
          <p:nvPr/>
        </p:nvSpPr>
        <p:spPr>
          <a:xfrm>
            <a:off x="4789003" y="1939882"/>
            <a:ext cx="1833307" cy="3097800"/>
          </a:xfrm>
          <a:prstGeom prst="downArrowCallout">
            <a:avLst>
              <a:gd name="adj1" fmla="val 4373"/>
              <a:gd name="adj2" fmla="val 14727"/>
              <a:gd name="adj3" fmla="val 19350"/>
              <a:gd name="adj4" fmla="val 60858"/>
            </a:avLst>
          </a:prstGeom>
          <a:noFill/>
          <a:ln w="28575" cap="flat" cmpd="sng">
            <a:solidFill>
              <a:srgbClr val="C00000"/>
            </a:solidFill>
            <a:prstDash val="solid"/>
            <a:bevel/>
            <a:headEnd type="none" w="sm" len="sm"/>
            <a:tailEnd type="none" w="sm" len="sm"/>
          </a:ln>
          <a:effectLst>
            <a:outerShdw blurRad="38100" dist="23000" dir="5400000" rotWithShape="0">
              <a:srgbClr val="000000">
                <a:alpha val="34509"/>
              </a:srgbClr>
            </a:outerShdw>
          </a:effectLst>
        </p:spPr>
        <p:txBody>
          <a:bodyPr spcFirstLastPara="1" wrap="square" lIns="45700" tIns="45700" rIns="45700"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0" name="Google Shape;290;p18"/>
          <p:cNvSpPr txBox="1"/>
          <p:nvPr/>
        </p:nvSpPr>
        <p:spPr>
          <a:xfrm>
            <a:off x="4265662" y="4943385"/>
            <a:ext cx="4589999" cy="646329"/>
          </a:xfrm>
          <a:prstGeom prst="rect">
            <a:avLst/>
          </a:prstGeom>
          <a:noFill/>
          <a:ln>
            <a:noFill/>
          </a:ln>
        </p:spPr>
        <p:txBody>
          <a:bodyPr spcFirstLastPara="1" wrap="square" lIns="45700" tIns="45700" rIns="45700" bIns="45700" anchor="t" anchorCtr="0">
            <a:spAutoFit/>
          </a:bodyPr>
          <a:lstStyle/>
          <a:p>
            <a:pPr marL="0" marR="0" lvl="0" indent="0" algn="l" defTabSz="914400" rtl="0" eaLnBrk="1" fontAlgn="auto" latinLnBrk="0" hangingPunct="1">
              <a:lnSpc>
                <a:spcPct val="100000"/>
              </a:lnSpc>
              <a:spcBef>
                <a:spcPts val="0"/>
              </a:spcBef>
              <a:spcAft>
                <a:spcPts val="0"/>
              </a:spcAft>
              <a:buClr>
                <a:srgbClr val="3F3F3F"/>
              </a:buClr>
              <a:buSzPts val="1800"/>
              <a:buFont typeface="Calibri"/>
              <a:buNone/>
              <a:tabLst/>
              <a:defRPr/>
            </a:pPr>
            <a:r>
              <a:rPr kumimoji="0" lang="en-US" sz="1800" b="0" i="0" u="none" strike="noStrike" kern="1200" cap="none" spc="0" normalizeH="0" baseline="0" noProof="0" dirty="0">
                <a:ln>
                  <a:noFill/>
                </a:ln>
                <a:solidFill>
                  <a:srgbClr val="3F3F3F"/>
                </a:solidFill>
                <a:effectLst/>
                <a:uLnTx/>
                <a:uFillTx/>
                <a:latin typeface="Calibri"/>
                <a:ea typeface="Calibri"/>
                <a:cs typeface="Calibri"/>
                <a:sym typeface="Calibri"/>
              </a:rPr>
              <a:t>39 levers to let users adjust lifestyle and sectoral </a:t>
            </a:r>
            <a:r>
              <a:rPr kumimoji="0" lang="en-US" sz="1800" b="0" i="0" u="none" strike="noStrike" kern="1200" cap="none" spc="0" normalizeH="0" baseline="0" noProof="0" dirty="0" err="1">
                <a:ln>
                  <a:noFill/>
                </a:ln>
                <a:solidFill>
                  <a:srgbClr val="3F3F3F"/>
                </a:solidFill>
                <a:effectLst/>
                <a:uLnTx/>
                <a:uFillTx/>
                <a:latin typeface="Calibri"/>
                <a:ea typeface="Calibri"/>
                <a:cs typeface="Calibri"/>
                <a:sym typeface="Calibri"/>
              </a:rPr>
              <a:t>decarbonisation</a:t>
            </a:r>
            <a:r>
              <a:rPr kumimoji="0" lang="en-US" sz="1800" b="0" i="0" u="none" strike="noStrike" kern="1200" cap="none" spc="0" normalizeH="0" baseline="0" noProof="0" dirty="0">
                <a:ln>
                  <a:noFill/>
                </a:ln>
                <a:solidFill>
                  <a:srgbClr val="3F3F3F"/>
                </a:solidFill>
                <a:effectLst/>
                <a:uLnTx/>
                <a:uFillTx/>
                <a:latin typeface="Calibri"/>
                <a:ea typeface="Calibri"/>
                <a:cs typeface="Calibri"/>
                <a:sym typeface="Calibri"/>
              </a:rPr>
              <a:t> strategies </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grpSp>
        <p:nvGrpSpPr>
          <p:cNvPr id="2" name="Google Shape;297;p19">
            <a:extLst>
              <a:ext uri="{FF2B5EF4-FFF2-40B4-BE49-F238E27FC236}">
                <a16:creationId xmlns:a16="http://schemas.microsoft.com/office/drawing/2014/main" id="{5524F5F4-FCCA-8BD7-F5FF-C678B5E20C3D}"/>
              </a:ext>
            </a:extLst>
          </p:cNvPr>
          <p:cNvGrpSpPr/>
          <p:nvPr/>
        </p:nvGrpSpPr>
        <p:grpSpPr>
          <a:xfrm>
            <a:off x="6427177" y="4615963"/>
            <a:ext cx="5720552" cy="1843162"/>
            <a:chOff x="0" y="602735"/>
            <a:chExt cx="5249862" cy="3596716"/>
          </a:xfrm>
        </p:grpSpPr>
        <p:sp>
          <p:nvSpPr>
            <p:cNvPr id="3" name="Google Shape;298;p19">
              <a:extLst>
                <a:ext uri="{FF2B5EF4-FFF2-40B4-BE49-F238E27FC236}">
                  <a16:creationId xmlns:a16="http://schemas.microsoft.com/office/drawing/2014/main" id="{6C0D5FB3-25E8-365C-6A22-E6B3F83AC019}"/>
                </a:ext>
              </a:extLst>
            </p:cNvPr>
            <p:cNvSpPr/>
            <p:nvPr/>
          </p:nvSpPr>
          <p:spPr>
            <a:xfrm>
              <a:off x="0" y="602735"/>
              <a:ext cx="5249862" cy="3281163"/>
            </a:xfrm>
            <a:custGeom>
              <a:avLst/>
              <a:gdLst/>
              <a:ahLst/>
              <a:cxnLst/>
              <a:rect l="l" t="t" r="r" b="b"/>
              <a:pathLst>
                <a:path w="120000" h="120000" extrusionOk="0">
                  <a:moveTo>
                    <a:pt x="0" y="120000"/>
                  </a:moveTo>
                  <a:quadBezTo>
                    <a:pt x="20000" y="40000"/>
                    <a:pt x="101250" y="15000"/>
                  </a:quadBezTo>
                  <a:lnTo>
                    <a:pt x="100194" y="0"/>
                  </a:lnTo>
                  <a:lnTo>
                    <a:pt x="120000" y="24000"/>
                  </a:lnTo>
                  <a:lnTo>
                    <a:pt x="104419" y="60000"/>
                  </a:lnTo>
                  <a:lnTo>
                    <a:pt x="103363" y="45000"/>
                  </a:lnTo>
                  <a:quadBezTo>
                    <a:pt x="30000" y="55000"/>
                    <a:pt x="0" y="120000"/>
                  </a:quadBezTo>
                  <a:close/>
                </a:path>
              </a:pathLst>
            </a:custGeom>
            <a:solidFill>
              <a:srgbClr val="E8EDC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 name="Google Shape;299;p19">
              <a:extLst>
                <a:ext uri="{FF2B5EF4-FFF2-40B4-BE49-F238E27FC236}">
                  <a16:creationId xmlns:a16="http://schemas.microsoft.com/office/drawing/2014/main" id="{FDB293F3-23AC-16C7-B378-7CE2E383F122}"/>
                </a:ext>
              </a:extLst>
            </p:cNvPr>
            <p:cNvSpPr/>
            <p:nvPr/>
          </p:nvSpPr>
          <p:spPr>
            <a:xfrm>
              <a:off x="517111" y="3042609"/>
              <a:ext cx="120746" cy="120746"/>
            </a:xfrm>
            <a:prstGeom prst="ellipse">
              <a:avLst/>
            </a:prstGeom>
            <a:solidFill>
              <a:srgbClr val="BFCE38"/>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 name="Google Shape;300;p19">
              <a:extLst>
                <a:ext uri="{FF2B5EF4-FFF2-40B4-BE49-F238E27FC236}">
                  <a16:creationId xmlns:a16="http://schemas.microsoft.com/office/drawing/2014/main" id="{8D9340C1-31C2-B1DD-739D-EC6A878A80C4}"/>
                </a:ext>
              </a:extLst>
            </p:cNvPr>
            <p:cNvSpPr/>
            <p:nvPr/>
          </p:nvSpPr>
          <p:spPr>
            <a:xfrm>
              <a:off x="577484" y="2787429"/>
              <a:ext cx="897726" cy="1412022"/>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 name="Google Shape;301;p19">
              <a:extLst>
                <a:ext uri="{FF2B5EF4-FFF2-40B4-BE49-F238E27FC236}">
                  <a16:creationId xmlns:a16="http://schemas.microsoft.com/office/drawing/2014/main" id="{86E2C05F-FAC9-DA54-382A-A2A8169B07B2}"/>
                </a:ext>
              </a:extLst>
            </p:cNvPr>
            <p:cNvSpPr txBox="1"/>
            <p:nvPr/>
          </p:nvSpPr>
          <p:spPr>
            <a:xfrm>
              <a:off x="577484" y="2787429"/>
              <a:ext cx="897726" cy="1412022"/>
            </a:xfrm>
            <a:prstGeom prst="rect">
              <a:avLst/>
            </a:prstGeom>
            <a:noFill/>
            <a:ln>
              <a:noFill/>
            </a:ln>
          </p:spPr>
          <p:txBody>
            <a:bodyPr spcFirstLastPara="1" wrap="square" lIns="63975" tIns="0" rIns="0" bIns="0" anchor="t" anchorCtr="0">
              <a:noAutofit/>
            </a:bodyPr>
            <a:lstStyle/>
            <a:p>
              <a:pPr marL="0" marR="0" lvl="0" indent="0" algn="l" defTabSz="914400" rtl="0" eaLnBrk="1" fontAlgn="auto" latinLnBrk="0" hangingPunct="1">
                <a:lnSpc>
                  <a:spcPct val="90000"/>
                </a:lnSpc>
                <a:spcBef>
                  <a:spcPts val="0"/>
                </a:spcBef>
                <a:spcAft>
                  <a:spcPts val="0"/>
                </a:spcAft>
                <a:buClr>
                  <a:srgbClr val="7F7F7F"/>
                </a:buClr>
                <a:buSzPts val="1000"/>
                <a:buFont typeface="Calibri"/>
                <a:buNone/>
                <a:tabLst/>
                <a:defRPr/>
              </a:pPr>
              <a:r>
                <a:rPr kumimoji="0" lang="en-US" sz="1000" b="1" i="0" u="none" strike="noStrike" kern="1200" cap="none" spc="0" normalizeH="0" baseline="0" noProof="0" dirty="0">
                  <a:ln>
                    <a:noFill/>
                  </a:ln>
                  <a:solidFill>
                    <a:srgbClr val="7F7F7F"/>
                  </a:solidFill>
                  <a:effectLst/>
                  <a:uLnTx/>
                  <a:uFillTx/>
                  <a:latin typeface="Calibri"/>
                  <a:ea typeface="Calibri"/>
                  <a:cs typeface="Calibri"/>
                  <a:sym typeface="Calibri"/>
                </a:rPr>
                <a:t>Level 1</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350"/>
                </a:spcBef>
                <a:spcAft>
                  <a:spcPts val="0"/>
                </a:spcAft>
                <a:buClr>
                  <a:srgbClr val="7F7F7F"/>
                </a:buClr>
                <a:buSzPts val="900"/>
                <a:buFont typeface="Calibri"/>
                <a:buNone/>
                <a:tabLst/>
                <a:defRPr/>
              </a:pPr>
              <a:r>
                <a:rPr kumimoji="0" lang="en-US" sz="900" b="1" i="0" u="none" strike="noStrike" kern="1200" cap="none" spc="0" normalizeH="0" baseline="0" noProof="0" dirty="0">
                  <a:ln>
                    <a:noFill/>
                  </a:ln>
                  <a:solidFill>
                    <a:srgbClr val="7F7F7F"/>
                  </a:solidFill>
                  <a:effectLst/>
                  <a:uLnTx/>
                  <a:uFillTx/>
                  <a:latin typeface="Calibri"/>
                  <a:ea typeface="Calibri"/>
                  <a:cs typeface="Calibri"/>
                  <a:sym typeface="Calibri"/>
                </a:rPr>
                <a:t>No/Least Effort</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315"/>
                </a:spcBef>
                <a:spcAft>
                  <a:spcPts val="0"/>
                </a:spcAft>
                <a:buClr>
                  <a:srgbClr val="7F7F7F"/>
                </a:buClr>
                <a:buSzPts val="900"/>
                <a:buFont typeface="Calibri"/>
                <a:buNone/>
                <a:tabLst/>
                <a:defRPr/>
              </a:pPr>
              <a:r>
                <a:rPr kumimoji="0" lang="en-US" sz="900" b="0" i="0" u="none" strike="noStrike" kern="1200" cap="none" spc="0" normalizeH="0" baseline="0" noProof="0" dirty="0">
                  <a:ln>
                    <a:noFill/>
                  </a:ln>
                  <a:solidFill>
                    <a:srgbClr val="7F7F7F"/>
                  </a:solidFill>
                  <a:effectLst/>
                  <a:uLnTx/>
                  <a:uFillTx/>
                  <a:latin typeface="Calibri"/>
                  <a:ea typeface="Calibri"/>
                  <a:cs typeface="Calibri"/>
                  <a:sym typeface="Calibri"/>
                </a:rPr>
                <a:t>(Existing capacity or same technology or no change in consumption</a:t>
              </a:r>
              <a:r>
                <a:rPr kumimoji="0" lang="en-US" sz="1000" b="0" i="0" u="none" strike="noStrike" kern="1200" cap="none" spc="0" normalizeH="0" baseline="0" noProof="0" dirty="0">
                  <a:ln>
                    <a:noFill/>
                  </a:ln>
                  <a:solidFill>
                    <a:srgbClr val="7F7F7F"/>
                  </a:solidFill>
                  <a:effectLst/>
                  <a:uLnTx/>
                  <a:uFillTx/>
                  <a:latin typeface="Calibri"/>
                  <a:ea typeface="Calibri"/>
                  <a:cs typeface="Calibri"/>
                  <a:sym typeface="Calibri"/>
                </a:rPr>
                <a:t>)</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7" name="Google Shape;302;p19">
              <a:extLst>
                <a:ext uri="{FF2B5EF4-FFF2-40B4-BE49-F238E27FC236}">
                  <a16:creationId xmlns:a16="http://schemas.microsoft.com/office/drawing/2014/main" id="{D38F8B76-79C6-787B-87C6-55F254558D36}"/>
                </a:ext>
              </a:extLst>
            </p:cNvPr>
            <p:cNvSpPr/>
            <p:nvPr/>
          </p:nvSpPr>
          <p:spPr>
            <a:xfrm>
              <a:off x="1370213" y="2279410"/>
              <a:ext cx="209994" cy="209994"/>
            </a:xfrm>
            <a:prstGeom prst="ellipse">
              <a:avLst/>
            </a:prstGeom>
            <a:solidFill>
              <a:srgbClr val="56C21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 name="Google Shape;303;p19">
              <a:extLst>
                <a:ext uri="{FF2B5EF4-FFF2-40B4-BE49-F238E27FC236}">
                  <a16:creationId xmlns:a16="http://schemas.microsoft.com/office/drawing/2014/main" id="{66AA3BF7-76E1-9DB8-786C-C30F4A0C742D}"/>
                </a:ext>
              </a:extLst>
            </p:cNvPr>
            <p:cNvSpPr/>
            <p:nvPr/>
          </p:nvSpPr>
          <p:spPr>
            <a:xfrm>
              <a:off x="1475211" y="2384407"/>
              <a:ext cx="1102471" cy="1499491"/>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 name="Google Shape;304;p19">
              <a:extLst>
                <a:ext uri="{FF2B5EF4-FFF2-40B4-BE49-F238E27FC236}">
                  <a16:creationId xmlns:a16="http://schemas.microsoft.com/office/drawing/2014/main" id="{97633CBF-59E5-5255-4861-00097C968302}"/>
                </a:ext>
              </a:extLst>
            </p:cNvPr>
            <p:cNvSpPr txBox="1"/>
            <p:nvPr/>
          </p:nvSpPr>
          <p:spPr>
            <a:xfrm>
              <a:off x="1475211" y="2384407"/>
              <a:ext cx="1102471" cy="1499491"/>
            </a:xfrm>
            <a:prstGeom prst="rect">
              <a:avLst/>
            </a:prstGeom>
            <a:noFill/>
            <a:ln>
              <a:noFill/>
            </a:ln>
          </p:spPr>
          <p:txBody>
            <a:bodyPr spcFirstLastPara="1" wrap="square" lIns="111250" tIns="0" rIns="0" bIns="0" anchor="t" anchorCtr="0">
              <a:noAutofit/>
            </a:bodyPr>
            <a:lstStyle/>
            <a:p>
              <a:pPr marL="0" marR="0" lvl="0" indent="0" algn="l" defTabSz="914400" rtl="0" eaLnBrk="1" fontAlgn="auto" latinLnBrk="0" hangingPunct="1">
                <a:lnSpc>
                  <a:spcPct val="90000"/>
                </a:lnSpc>
                <a:spcBef>
                  <a:spcPts val="0"/>
                </a:spcBef>
                <a:spcAft>
                  <a:spcPts val="0"/>
                </a:spcAft>
                <a:buClr>
                  <a:srgbClr val="004B3A"/>
                </a:buClr>
                <a:buSzPts val="900"/>
                <a:buFont typeface="Calibri"/>
                <a:buNone/>
                <a:tabLst/>
                <a:defRPr/>
              </a:pPr>
              <a:r>
                <a:rPr kumimoji="0" lang="en-US" sz="900" b="1" i="0" u="none" strike="noStrike" kern="1200" cap="none" spc="0" normalizeH="0" baseline="0" noProof="0" dirty="0">
                  <a:ln>
                    <a:noFill/>
                  </a:ln>
                  <a:solidFill>
                    <a:srgbClr val="004B3A"/>
                  </a:solidFill>
                  <a:effectLst/>
                  <a:uLnTx/>
                  <a:uFillTx/>
                  <a:latin typeface="Calibri"/>
                  <a:ea typeface="Calibri"/>
                  <a:cs typeface="Calibri"/>
                  <a:sym typeface="Calibri"/>
                </a:rPr>
                <a:t>Level 2</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315"/>
                </a:spcBef>
                <a:spcAft>
                  <a:spcPts val="0"/>
                </a:spcAft>
                <a:buClr>
                  <a:srgbClr val="004B3A"/>
                </a:buClr>
                <a:buSzPts val="900"/>
                <a:buFont typeface="Calibri"/>
                <a:buNone/>
                <a:tabLst/>
                <a:defRPr/>
              </a:pPr>
              <a:r>
                <a:rPr kumimoji="0" lang="en-US" sz="900" b="1" i="0" u="none" strike="noStrike" kern="1200" cap="none" spc="0" normalizeH="0" baseline="0" noProof="0" dirty="0">
                  <a:ln>
                    <a:noFill/>
                  </a:ln>
                  <a:solidFill>
                    <a:srgbClr val="004B3A"/>
                  </a:solidFill>
                  <a:effectLst/>
                  <a:uLnTx/>
                  <a:uFillTx/>
                  <a:latin typeface="Calibri"/>
                  <a:ea typeface="Calibri"/>
                  <a:cs typeface="Calibri"/>
                  <a:sym typeface="Calibri"/>
                </a:rPr>
                <a:t>Ambitious but reasonable effort</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315"/>
                </a:spcBef>
                <a:spcAft>
                  <a:spcPts val="0"/>
                </a:spcAft>
                <a:buClr>
                  <a:srgbClr val="004B3A"/>
                </a:buClr>
                <a:buSzPts val="900"/>
                <a:buFont typeface="Calibri"/>
                <a:buNone/>
                <a:tabLst/>
                <a:defRPr/>
              </a:pPr>
              <a:r>
                <a:rPr kumimoji="0" lang="en-US" sz="900" b="0" i="0" u="none" strike="noStrike" kern="1200" cap="none" spc="0" normalizeH="0" baseline="0" noProof="0" dirty="0">
                  <a:ln>
                    <a:noFill/>
                  </a:ln>
                  <a:solidFill>
                    <a:srgbClr val="004B3A"/>
                  </a:solidFill>
                  <a:effectLst/>
                  <a:uLnTx/>
                  <a:uFillTx/>
                  <a:latin typeface="Calibri"/>
                  <a:ea typeface="Calibri"/>
                  <a:cs typeface="Calibri"/>
                  <a:sym typeface="Calibri"/>
                </a:rPr>
                <a:t>(change of </a:t>
              </a:r>
              <a:r>
                <a:rPr kumimoji="0" lang="en-US" sz="900" b="0" i="0" u="none" strike="noStrike" kern="1200" cap="none" spc="0" normalizeH="0" baseline="0" noProof="0" dirty="0" err="1">
                  <a:ln>
                    <a:noFill/>
                  </a:ln>
                  <a:solidFill>
                    <a:srgbClr val="004B3A"/>
                  </a:solidFill>
                  <a:effectLst/>
                  <a:uLnTx/>
                  <a:uFillTx/>
                  <a:latin typeface="Calibri"/>
                  <a:ea typeface="Calibri"/>
                  <a:cs typeface="Calibri"/>
                  <a:sym typeface="Calibri"/>
                </a:rPr>
                <a:t>behaviour</a:t>
              </a:r>
              <a:r>
                <a:rPr kumimoji="0" lang="en-US" sz="900" b="0" i="0" u="none" strike="noStrike" kern="1200" cap="none" spc="0" normalizeH="0" baseline="0" noProof="0" dirty="0">
                  <a:ln>
                    <a:noFill/>
                  </a:ln>
                  <a:solidFill>
                    <a:srgbClr val="004B3A"/>
                  </a:solidFill>
                  <a:effectLst/>
                  <a:uLnTx/>
                  <a:uFillTx/>
                  <a:latin typeface="Calibri"/>
                  <a:ea typeface="Calibri"/>
                  <a:cs typeface="Calibri"/>
                  <a:sym typeface="Calibri"/>
                </a:rPr>
                <a:t>, additional capacity for existing green technologies)</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0" name="Google Shape;305;p19">
              <a:extLst>
                <a:ext uri="{FF2B5EF4-FFF2-40B4-BE49-F238E27FC236}">
                  <a16:creationId xmlns:a16="http://schemas.microsoft.com/office/drawing/2014/main" id="{F67E5D6D-19C7-0E82-F961-6328B4A76404}"/>
                </a:ext>
              </a:extLst>
            </p:cNvPr>
            <p:cNvSpPr/>
            <p:nvPr/>
          </p:nvSpPr>
          <p:spPr>
            <a:xfrm>
              <a:off x="2459560" y="1717018"/>
              <a:ext cx="278242" cy="278242"/>
            </a:xfrm>
            <a:prstGeom prst="ellipse">
              <a:avLst/>
            </a:prstGeom>
            <a:solidFill>
              <a:srgbClr val="0EAD3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 name="Google Shape;306;p19">
              <a:extLst>
                <a:ext uri="{FF2B5EF4-FFF2-40B4-BE49-F238E27FC236}">
                  <a16:creationId xmlns:a16="http://schemas.microsoft.com/office/drawing/2014/main" id="{B696B5C0-887B-7973-3214-537CF4A9C641}"/>
                </a:ext>
              </a:extLst>
            </p:cNvPr>
            <p:cNvSpPr/>
            <p:nvPr/>
          </p:nvSpPr>
          <p:spPr>
            <a:xfrm>
              <a:off x="2598681" y="1856140"/>
              <a:ext cx="1102471" cy="2027759"/>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2" name="Google Shape;307;p19">
              <a:extLst>
                <a:ext uri="{FF2B5EF4-FFF2-40B4-BE49-F238E27FC236}">
                  <a16:creationId xmlns:a16="http://schemas.microsoft.com/office/drawing/2014/main" id="{85EAB2DD-7543-119F-1AD9-59793725A401}"/>
                </a:ext>
              </a:extLst>
            </p:cNvPr>
            <p:cNvSpPr txBox="1"/>
            <p:nvPr/>
          </p:nvSpPr>
          <p:spPr>
            <a:xfrm>
              <a:off x="2598681" y="1856140"/>
              <a:ext cx="1102471" cy="2027759"/>
            </a:xfrm>
            <a:prstGeom prst="rect">
              <a:avLst/>
            </a:prstGeom>
            <a:noFill/>
            <a:ln>
              <a:noFill/>
            </a:ln>
          </p:spPr>
          <p:txBody>
            <a:bodyPr spcFirstLastPara="1" wrap="square" lIns="147425" tIns="0" rIns="0" bIns="0" anchor="t" anchorCtr="0">
              <a:noAutofit/>
            </a:bodyPr>
            <a:lstStyle/>
            <a:p>
              <a:pPr marL="0" marR="0" lvl="0" indent="0" algn="l" defTabSz="914400" rtl="0" eaLnBrk="1" fontAlgn="auto" latinLnBrk="0" hangingPunct="1">
                <a:lnSpc>
                  <a:spcPct val="90000"/>
                </a:lnSpc>
                <a:spcBef>
                  <a:spcPts val="0"/>
                </a:spcBef>
                <a:spcAft>
                  <a:spcPts val="0"/>
                </a:spcAft>
                <a:buClr>
                  <a:srgbClr val="678A26"/>
                </a:buClr>
                <a:buSzPts val="900"/>
                <a:buFont typeface="Calibri"/>
                <a:buNone/>
                <a:tabLst/>
                <a:defRPr/>
              </a:pPr>
              <a:r>
                <a:rPr kumimoji="0" lang="en-US" sz="900" b="1" i="0" u="none" strike="noStrike" kern="1200" cap="none" spc="0" normalizeH="0" baseline="0" noProof="0" dirty="0">
                  <a:ln>
                    <a:noFill/>
                  </a:ln>
                  <a:solidFill>
                    <a:srgbClr val="678A26"/>
                  </a:solidFill>
                  <a:effectLst/>
                  <a:uLnTx/>
                  <a:uFillTx/>
                  <a:latin typeface="Calibri"/>
                  <a:ea typeface="Calibri"/>
                  <a:cs typeface="Calibri"/>
                  <a:sym typeface="Calibri"/>
                </a:rPr>
                <a:t>Level 3</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315"/>
                </a:spcBef>
                <a:spcAft>
                  <a:spcPts val="0"/>
                </a:spcAft>
                <a:buClr>
                  <a:srgbClr val="678A26"/>
                </a:buClr>
                <a:buSzPts val="900"/>
                <a:buFont typeface="Calibri"/>
                <a:buNone/>
                <a:tabLst/>
                <a:defRPr/>
              </a:pPr>
              <a:r>
                <a:rPr kumimoji="0" lang="en-US" sz="900" b="1" i="0" u="none" strike="noStrike" kern="1200" cap="none" spc="0" normalizeH="0" baseline="0" noProof="0" dirty="0">
                  <a:ln>
                    <a:noFill/>
                  </a:ln>
                  <a:solidFill>
                    <a:srgbClr val="678A26"/>
                  </a:solidFill>
                  <a:effectLst/>
                  <a:uLnTx/>
                  <a:uFillTx/>
                  <a:latin typeface="Calibri"/>
                  <a:ea typeface="Calibri"/>
                  <a:cs typeface="Calibri"/>
                  <a:sym typeface="Calibri"/>
                </a:rPr>
                <a:t>Very ambitious needing technical breakthroughs</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315"/>
                </a:spcBef>
                <a:spcAft>
                  <a:spcPts val="0"/>
                </a:spcAft>
                <a:buClr>
                  <a:srgbClr val="678A26"/>
                </a:buClr>
                <a:buSzPts val="900"/>
                <a:buFont typeface="Calibri"/>
                <a:buNone/>
                <a:tabLst/>
                <a:defRPr/>
              </a:pPr>
              <a:r>
                <a:rPr kumimoji="0" lang="en-US" sz="900" b="0" i="0" u="none" strike="noStrike" kern="1200" cap="none" spc="0" normalizeH="0" baseline="0" noProof="0" dirty="0">
                  <a:ln>
                    <a:noFill/>
                  </a:ln>
                  <a:solidFill>
                    <a:srgbClr val="678A26"/>
                  </a:solidFill>
                  <a:effectLst/>
                  <a:uLnTx/>
                  <a:uFillTx/>
                  <a:latin typeface="Calibri"/>
                  <a:ea typeface="Calibri"/>
                  <a:cs typeface="Calibri"/>
                  <a:sym typeface="Calibri"/>
                </a:rPr>
                <a:t>(Increased or advanced technology or reduced unit energy service demand)</a:t>
              </a:r>
              <a:endParaRPr kumimoji="0" sz="900" b="1" i="0" u="none" strike="noStrike" kern="1200" cap="none" spc="0" normalizeH="0" baseline="0" noProof="0" dirty="0">
                <a:ln>
                  <a:noFill/>
                </a:ln>
                <a:solidFill>
                  <a:srgbClr val="678A26"/>
                </a:solidFill>
                <a:effectLst/>
                <a:uLnTx/>
                <a:uFillTx/>
                <a:latin typeface="Calibri"/>
                <a:ea typeface="Calibri"/>
                <a:cs typeface="Calibri"/>
                <a:sym typeface="Calibri"/>
              </a:endParaRPr>
            </a:p>
          </p:txBody>
        </p:sp>
        <p:sp>
          <p:nvSpPr>
            <p:cNvPr id="13" name="Google Shape;308;p19">
              <a:extLst>
                <a:ext uri="{FF2B5EF4-FFF2-40B4-BE49-F238E27FC236}">
                  <a16:creationId xmlns:a16="http://schemas.microsoft.com/office/drawing/2014/main" id="{DDBC25EA-5DEA-62F5-3BF5-7C85AB22BA1D}"/>
                </a:ext>
              </a:extLst>
            </p:cNvPr>
            <p:cNvSpPr/>
            <p:nvPr/>
          </p:nvSpPr>
          <p:spPr>
            <a:xfrm>
              <a:off x="3646029" y="1344934"/>
              <a:ext cx="372740" cy="372740"/>
            </a:xfrm>
            <a:prstGeom prst="ellipse">
              <a:avLst/>
            </a:prstGeom>
            <a:solidFill>
              <a:srgbClr val="02937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309;p19">
              <a:extLst>
                <a:ext uri="{FF2B5EF4-FFF2-40B4-BE49-F238E27FC236}">
                  <a16:creationId xmlns:a16="http://schemas.microsoft.com/office/drawing/2014/main" id="{9FDBF2A3-DE99-5C6A-47A2-6C8798859F52}"/>
                </a:ext>
              </a:extLst>
            </p:cNvPr>
            <p:cNvSpPr/>
            <p:nvPr/>
          </p:nvSpPr>
          <p:spPr>
            <a:xfrm>
              <a:off x="3832399" y="1531305"/>
              <a:ext cx="1102471" cy="2352594"/>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310;p19">
              <a:extLst>
                <a:ext uri="{FF2B5EF4-FFF2-40B4-BE49-F238E27FC236}">
                  <a16:creationId xmlns:a16="http://schemas.microsoft.com/office/drawing/2014/main" id="{2C6CBEA0-2B4C-4C00-EA52-DA0E8AC1F775}"/>
                </a:ext>
              </a:extLst>
            </p:cNvPr>
            <p:cNvSpPr txBox="1"/>
            <p:nvPr/>
          </p:nvSpPr>
          <p:spPr>
            <a:xfrm>
              <a:off x="3832399" y="1531305"/>
              <a:ext cx="1102471" cy="2352594"/>
            </a:xfrm>
            <a:prstGeom prst="rect">
              <a:avLst/>
            </a:prstGeom>
            <a:noFill/>
            <a:ln>
              <a:noFill/>
            </a:ln>
          </p:spPr>
          <p:txBody>
            <a:bodyPr spcFirstLastPara="1" wrap="square" lIns="197500" tIns="0" rIns="0" bIns="0" anchor="t" anchorCtr="0">
              <a:noAutofit/>
            </a:bodyPr>
            <a:lstStyle/>
            <a:p>
              <a:pPr marL="0" marR="0" lvl="0" indent="0" algn="l" defTabSz="914400" rtl="0" eaLnBrk="1" fontAlgn="auto" latinLnBrk="0" hangingPunct="1">
                <a:lnSpc>
                  <a:spcPct val="90000"/>
                </a:lnSpc>
                <a:spcBef>
                  <a:spcPts val="0"/>
                </a:spcBef>
                <a:spcAft>
                  <a:spcPts val="0"/>
                </a:spcAft>
                <a:buClr>
                  <a:srgbClr val="C00000"/>
                </a:buClr>
                <a:buSzPts val="900"/>
                <a:buFont typeface="Calibri"/>
                <a:buNone/>
                <a:tabLst/>
                <a:defRPr/>
              </a:pPr>
              <a:r>
                <a:rPr kumimoji="0" lang="en-US" sz="900" b="1" i="0" u="none" strike="noStrike" kern="1200" cap="none" spc="0" normalizeH="0" baseline="0" noProof="0">
                  <a:ln>
                    <a:noFill/>
                  </a:ln>
                  <a:solidFill>
                    <a:srgbClr val="C00000"/>
                  </a:solidFill>
                  <a:effectLst/>
                  <a:uLnTx/>
                  <a:uFillTx/>
                  <a:latin typeface="Calibri"/>
                  <a:ea typeface="Calibri"/>
                  <a:cs typeface="Calibri"/>
                  <a:sym typeface="Calibri"/>
                </a:rPr>
                <a:t>Level 4</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315"/>
                </a:spcBef>
                <a:spcAft>
                  <a:spcPts val="0"/>
                </a:spcAft>
                <a:buClr>
                  <a:srgbClr val="C00000"/>
                </a:buClr>
                <a:buSzPts val="900"/>
                <a:buFont typeface="Calibri"/>
                <a:buNone/>
                <a:tabLst/>
                <a:defRPr/>
              </a:pPr>
              <a:r>
                <a:rPr kumimoji="0" lang="en-US" sz="900" b="1" i="0" u="none" strike="noStrike" kern="1200" cap="none" spc="0" normalizeH="0" baseline="0" noProof="0">
                  <a:ln>
                    <a:noFill/>
                  </a:ln>
                  <a:solidFill>
                    <a:srgbClr val="C00000"/>
                  </a:solidFill>
                  <a:effectLst/>
                  <a:uLnTx/>
                  <a:uFillTx/>
                  <a:latin typeface="Calibri"/>
                  <a:ea typeface="Calibri"/>
                  <a:cs typeface="Calibri"/>
                  <a:sym typeface="Calibri"/>
                </a:rPr>
                <a:t>The upper limit of what is considered plausible</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315"/>
                </a:spcBef>
                <a:spcAft>
                  <a:spcPts val="0"/>
                </a:spcAft>
                <a:buClr>
                  <a:srgbClr val="C00000"/>
                </a:buClr>
                <a:buSzPts val="900"/>
                <a:buFont typeface="Calibri"/>
                <a:buNone/>
                <a:tabLst/>
                <a:defRPr/>
              </a:pPr>
              <a:r>
                <a:rPr kumimoji="0" lang="en-US" sz="900" b="0" i="0" u="none" strike="noStrike" kern="1200" cap="none" spc="0" normalizeH="0" baseline="0" noProof="0">
                  <a:ln>
                    <a:noFill/>
                  </a:ln>
                  <a:solidFill>
                    <a:srgbClr val="C00000"/>
                  </a:solidFill>
                  <a:effectLst/>
                  <a:uLnTx/>
                  <a:uFillTx/>
                  <a:latin typeface="Calibri"/>
                  <a:ea typeface="Calibri"/>
                  <a:cs typeface="Calibri"/>
                  <a:sym typeface="Calibri"/>
                </a:rPr>
                <a:t>(GHG removal, green power generation)</a:t>
              </a:r>
              <a:endParaRPr kumimoji="0" sz="900" b="1" i="0" u="none" strike="noStrike" kern="1200" cap="none" spc="0" normalizeH="0" baseline="0" noProof="0">
                <a:ln>
                  <a:noFill/>
                </a:ln>
                <a:solidFill>
                  <a:srgbClr val="C00000"/>
                </a:solidFill>
                <a:effectLst/>
                <a:uLnTx/>
                <a:uFillTx/>
                <a:latin typeface="Calibri"/>
                <a:ea typeface="Calibri"/>
                <a:cs typeface="Calibri"/>
                <a:sym typeface="Calibri"/>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6F0B081-4883-0B08-EF4B-2F0AA9293962}"/>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315" name="Google Shape;315;p20" descr="Chart&#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36000" y="1539000"/>
            <a:ext cx="9281247" cy="4455000"/>
          </a:xfrm>
          <a:prstGeom prst="rect">
            <a:avLst/>
          </a:prstGeom>
          <a:noFill/>
          <a:ln>
            <a:noFill/>
          </a:ln>
        </p:spPr>
      </p:pic>
      <p:sp>
        <p:nvSpPr>
          <p:cNvPr id="316" name="Google Shape;316;p20"/>
          <p:cNvSpPr txBox="1">
            <a:spLocks noGrp="1"/>
          </p:cNvSpPr>
          <p:nvPr>
            <p:ph type="title"/>
          </p:nvPr>
        </p:nvSpPr>
        <p:spPr>
          <a:xfrm>
            <a:off x="142875" y="71438"/>
            <a:ext cx="8353425" cy="1125537"/>
          </a:xfrm>
          <a:prstGeom prst="rect">
            <a:avLst/>
          </a:prstGeom>
          <a:noFill/>
          <a:ln>
            <a:noFill/>
          </a:ln>
        </p:spPr>
        <p:txBody>
          <a:bodyPr spcFirstLastPara="1" wrap="square" lIns="45700" tIns="45700" rIns="45700" bIns="45700" anchor="ctr" anchorCtr="0">
            <a:normAutofit/>
          </a:bodyPr>
          <a:lstStyle/>
          <a:p>
            <a:pPr marL="0" lvl="0" indent="0" algn="l" rtl="0">
              <a:lnSpc>
                <a:spcPct val="100000"/>
              </a:lnSpc>
              <a:spcBef>
                <a:spcPts val="0"/>
              </a:spcBef>
              <a:spcAft>
                <a:spcPts val="0"/>
              </a:spcAft>
              <a:buSzPts val="1400"/>
              <a:buNone/>
            </a:pPr>
            <a:r>
              <a:rPr lang="en-US"/>
              <a:t>How does it work?</a:t>
            </a:r>
            <a:endParaRPr/>
          </a:p>
        </p:txBody>
      </p:sp>
      <p:sp>
        <p:nvSpPr>
          <p:cNvPr id="317" name="Google Shape;317;p20"/>
          <p:cNvSpPr/>
          <p:nvPr/>
        </p:nvSpPr>
        <p:spPr>
          <a:xfrm rot="10800000">
            <a:off x="2900999" y="2483999"/>
            <a:ext cx="6390000" cy="35100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72" y="60443"/>
                </a:moveTo>
                <a:lnTo>
                  <a:pt x="-9709" y="60749"/>
                </a:lnTo>
              </a:path>
            </a:pathLst>
          </a:custGeom>
          <a:noFill/>
          <a:ln w="28575" cap="flat" cmpd="sng">
            <a:solidFill>
              <a:srgbClr val="C00000"/>
            </a:solidFill>
            <a:prstDash val="solid"/>
            <a:bevel/>
            <a:headEnd type="none" w="sm" len="sm"/>
            <a:tailEnd type="none" w="sm" len="sm"/>
          </a:ln>
          <a:effectLst>
            <a:outerShdw blurRad="38100" dist="23000" dir="5400000" rotWithShape="0">
              <a:srgbClr val="000000">
                <a:alpha val="34509"/>
              </a:srgbClr>
            </a:outerShdw>
          </a:effectLst>
        </p:spPr>
        <p:txBody>
          <a:bodyPr spcFirstLastPara="1" wrap="square" lIns="45700" tIns="45700" rIns="45700"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8" name="Google Shape;318;p20"/>
          <p:cNvSpPr txBox="1"/>
          <p:nvPr/>
        </p:nvSpPr>
        <p:spPr>
          <a:xfrm>
            <a:off x="9779917" y="3114000"/>
            <a:ext cx="2166083" cy="3139319"/>
          </a:xfrm>
          <a:prstGeom prst="rect">
            <a:avLst/>
          </a:prstGeom>
          <a:noFill/>
          <a:ln>
            <a:noFill/>
          </a:ln>
        </p:spPr>
        <p:txBody>
          <a:bodyPr spcFirstLastPara="1" wrap="square" lIns="45700" tIns="45700" rIns="45700" bIns="45700" anchor="t" anchorCtr="0">
            <a:spAutoFit/>
          </a:bodyPr>
          <a:lstStyle/>
          <a:p>
            <a:pPr marL="0" marR="0" lvl="0" indent="0" algn="l" defTabSz="914400" rtl="0" eaLnBrk="1" fontAlgn="auto" latinLnBrk="0" hangingPunct="1">
              <a:lnSpc>
                <a:spcPct val="100000"/>
              </a:lnSpc>
              <a:spcBef>
                <a:spcPts val="0"/>
              </a:spcBef>
              <a:spcAft>
                <a:spcPts val="0"/>
              </a:spcAft>
              <a:buClr>
                <a:srgbClr val="C00000"/>
              </a:buClr>
              <a:buSzPts val="1800"/>
              <a:buFont typeface="Calibri"/>
              <a:buNone/>
              <a:tabLst/>
              <a:defRPr/>
            </a:pPr>
            <a:r>
              <a:rPr kumimoji="0" lang="en-US" sz="1800" b="0" i="0" u="none" strike="noStrike" kern="1200" cap="none" spc="0" normalizeH="0" baseline="0" noProof="0">
                <a:ln>
                  <a:noFill/>
                </a:ln>
                <a:solidFill>
                  <a:srgbClr val="C00000"/>
                </a:solidFill>
                <a:effectLst/>
                <a:uLnTx/>
                <a:uFillTx/>
                <a:latin typeface="Calibri"/>
                <a:ea typeface="Calibri"/>
                <a:cs typeface="Calibri"/>
                <a:sym typeface="Calibri"/>
              </a:rPr>
              <a:t>Graphs allow users to explore the impact of their choices on GHG emissions and energy consumption. </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1200" cap="none" spc="0" normalizeH="0" baseline="0" noProof="0">
              <a:ln>
                <a:noFill/>
              </a:ln>
              <a:solidFill>
                <a:srgbClr val="C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C00000"/>
              </a:buClr>
              <a:buSzPts val="1800"/>
              <a:buFont typeface="Calibri"/>
              <a:buNone/>
              <a:tabLst/>
              <a:defRPr/>
            </a:pPr>
            <a:r>
              <a:rPr kumimoji="0" lang="en-US" sz="1800" b="0" i="1" u="none" strike="noStrike" kern="1200" cap="none" spc="0" normalizeH="0" baseline="0" noProof="0">
                <a:ln>
                  <a:noFill/>
                </a:ln>
                <a:solidFill>
                  <a:srgbClr val="C00000"/>
                </a:solidFill>
                <a:effectLst/>
                <a:uLnTx/>
                <a:uFillTx/>
                <a:latin typeface="Calibri"/>
                <a:ea typeface="Calibri"/>
                <a:cs typeface="Calibri"/>
                <a:sym typeface="Calibri"/>
              </a:rPr>
              <a:t>Users can toggle </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C00000"/>
              </a:buClr>
              <a:buSzPts val="1800"/>
              <a:buFont typeface="Calibri"/>
              <a:buNone/>
              <a:tabLst/>
              <a:defRPr/>
            </a:pPr>
            <a:r>
              <a:rPr kumimoji="0" lang="en-US" sz="1800" b="0" i="1" u="none" strike="noStrike" kern="1200" cap="none" spc="0" normalizeH="0" baseline="0" noProof="0">
                <a:ln>
                  <a:noFill/>
                </a:ln>
                <a:solidFill>
                  <a:srgbClr val="C00000"/>
                </a:solidFill>
                <a:effectLst/>
                <a:uLnTx/>
                <a:uFillTx/>
                <a:latin typeface="Calibri"/>
                <a:ea typeface="Calibri"/>
                <a:cs typeface="Calibri"/>
                <a:sym typeface="Calibri"/>
              </a:rPr>
              <a:t>between sectors to </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C00000"/>
              </a:buClr>
              <a:buSzPts val="1800"/>
              <a:buFont typeface="Calibri"/>
              <a:buNone/>
              <a:tabLst/>
              <a:defRPr/>
            </a:pPr>
            <a:r>
              <a:rPr kumimoji="0" lang="en-US" sz="1800" b="0" i="1" u="none" strike="noStrike" kern="1200" cap="none" spc="0" normalizeH="0" baseline="0" noProof="0">
                <a:ln>
                  <a:noFill/>
                </a:ln>
                <a:solidFill>
                  <a:srgbClr val="C00000"/>
                </a:solidFill>
                <a:effectLst/>
                <a:uLnTx/>
                <a:uFillTx/>
                <a:latin typeface="Calibri"/>
                <a:ea typeface="Calibri"/>
                <a:cs typeface="Calibri"/>
                <a:sym typeface="Calibri"/>
              </a:rPr>
              <a:t>view sector specific </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C00000"/>
              </a:buClr>
              <a:buSzPts val="1800"/>
              <a:buFont typeface="Calibri"/>
              <a:buNone/>
              <a:tabLst/>
              <a:defRPr/>
            </a:pPr>
            <a:r>
              <a:rPr kumimoji="0" lang="en-US" sz="1800" b="0" i="1" u="none" strike="noStrike" kern="1200" cap="none" spc="0" normalizeH="0" baseline="0" noProof="0">
                <a:ln>
                  <a:noFill/>
                </a:ln>
                <a:solidFill>
                  <a:srgbClr val="C00000"/>
                </a:solidFill>
                <a:effectLst/>
                <a:uLnTx/>
                <a:uFillTx/>
                <a:latin typeface="Calibri"/>
                <a:ea typeface="Calibri"/>
                <a:cs typeface="Calibri"/>
                <a:sym typeface="Calibri"/>
              </a:rPr>
              <a:t>impact on emissions, energy consumption</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EC629C9-4E67-6218-157D-C8420A0C1B12}"/>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323" name="Google Shape;323;p21" descr="Chart&#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36000" y="1539000"/>
            <a:ext cx="9281247" cy="4455000"/>
          </a:xfrm>
          <a:prstGeom prst="rect">
            <a:avLst/>
          </a:prstGeom>
          <a:noFill/>
          <a:ln>
            <a:noFill/>
          </a:ln>
        </p:spPr>
      </p:pic>
      <p:sp>
        <p:nvSpPr>
          <p:cNvPr id="324" name="Google Shape;324;p21"/>
          <p:cNvSpPr txBox="1">
            <a:spLocks noGrp="1"/>
          </p:cNvSpPr>
          <p:nvPr>
            <p:ph type="title"/>
          </p:nvPr>
        </p:nvSpPr>
        <p:spPr>
          <a:xfrm>
            <a:off x="142875" y="71438"/>
            <a:ext cx="8353425" cy="1125537"/>
          </a:xfrm>
          <a:prstGeom prst="rect">
            <a:avLst/>
          </a:prstGeom>
          <a:noFill/>
          <a:ln>
            <a:noFill/>
          </a:ln>
        </p:spPr>
        <p:txBody>
          <a:bodyPr spcFirstLastPara="1" wrap="square" lIns="45700" tIns="45700" rIns="45700" bIns="45700" anchor="ctr" anchorCtr="0">
            <a:normAutofit/>
          </a:bodyPr>
          <a:lstStyle/>
          <a:p>
            <a:pPr marL="0" lvl="0" indent="0" algn="l" rtl="0">
              <a:lnSpc>
                <a:spcPct val="100000"/>
              </a:lnSpc>
              <a:spcBef>
                <a:spcPts val="0"/>
              </a:spcBef>
              <a:spcAft>
                <a:spcPts val="0"/>
              </a:spcAft>
              <a:buSzPts val="1400"/>
              <a:buNone/>
            </a:pPr>
            <a:r>
              <a:rPr lang="en-US"/>
              <a:t>How does it work?</a:t>
            </a:r>
            <a:endParaRPr/>
          </a:p>
        </p:txBody>
      </p:sp>
      <p:sp>
        <p:nvSpPr>
          <p:cNvPr id="325" name="Google Shape;325;p21"/>
          <p:cNvSpPr/>
          <p:nvPr/>
        </p:nvSpPr>
        <p:spPr>
          <a:xfrm rot="10800000">
            <a:off x="2901000" y="2259000"/>
            <a:ext cx="6300000" cy="38250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527" y="8825"/>
                </a:moveTo>
                <a:lnTo>
                  <a:pt x="-9510" y="8767"/>
                </a:lnTo>
              </a:path>
            </a:pathLst>
          </a:custGeom>
          <a:noFill/>
          <a:ln w="28575" cap="flat" cmpd="sng">
            <a:solidFill>
              <a:srgbClr val="C00000"/>
            </a:solidFill>
            <a:prstDash val="solid"/>
            <a:bevel/>
            <a:headEnd type="none" w="sm" len="sm"/>
            <a:tailEnd type="none" w="sm" len="sm"/>
          </a:ln>
          <a:effectLst>
            <a:outerShdw blurRad="38100" dist="23000" dir="5400000" rotWithShape="0">
              <a:srgbClr val="000000">
                <a:alpha val="34509"/>
              </a:srgbClr>
            </a:outerShdw>
          </a:effectLst>
        </p:spPr>
        <p:txBody>
          <a:bodyPr spcFirstLastPara="1" wrap="square" lIns="45700" tIns="45700" rIns="45700"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6" name="Google Shape;326;p21"/>
          <p:cNvSpPr txBox="1"/>
          <p:nvPr/>
        </p:nvSpPr>
        <p:spPr>
          <a:xfrm>
            <a:off x="9760625" y="5412250"/>
            <a:ext cx="2166000" cy="769500"/>
          </a:xfrm>
          <a:prstGeom prst="rect">
            <a:avLst/>
          </a:prstGeom>
          <a:noFill/>
          <a:ln>
            <a:noFill/>
          </a:ln>
        </p:spPr>
        <p:txBody>
          <a:bodyPr spcFirstLastPara="1" wrap="square" lIns="45700" tIns="45700" rIns="45700" bIns="45700" anchor="t" anchorCtr="0">
            <a:spAutoFit/>
          </a:bodyPr>
          <a:lstStyle/>
          <a:p>
            <a:pPr marL="0" marR="0" lvl="0" indent="0" algn="l" defTabSz="914400" rtl="0" eaLnBrk="1" fontAlgn="auto" latinLnBrk="0" hangingPunct="1">
              <a:lnSpc>
                <a:spcPct val="100000"/>
              </a:lnSpc>
              <a:spcBef>
                <a:spcPts val="0"/>
              </a:spcBef>
              <a:spcAft>
                <a:spcPts val="0"/>
              </a:spcAft>
              <a:buClr>
                <a:srgbClr val="C00000"/>
              </a:buClr>
              <a:buSzPts val="1800"/>
              <a:buFont typeface="Calibri"/>
              <a:buNone/>
              <a:tabLst/>
              <a:defRPr/>
            </a:pPr>
            <a:r>
              <a:rPr kumimoji="0" lang="en-US" sz="1100" b="0" i="0" u="none" strike="noStrike" kern="1200" cap="none" spc="0" normalizeH="0" baseline="0" noProof="0">
                <a:ln>
                  <a:noFill/>
                </a:ln>
                <a:solidFill>
                  <a:srgbClr val="C00000"/>
                </a:solidFill>
                <a:effectLst/>
                <a:uLnTx/>
                <a:uFillTx/>
                <a:latin typeface="Arial"/>
                <a:ea typeface="Arial"/>
                <a:cs typeface="Arial"/>
                <a:sym typeface="Arial"/>
              </a:rPr>
              <a:t>Graphs allow users to explore the impact of their choices on GHG emissions and energy consumption. </a:t>
            </a:r>
            <a:endParaRPr kumimoji="0" sz="7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7" name="Google Shape;327;p21"/>
          <p:cNvSpPr txBox="1"/>
          <p:nvPr/>
        </p:nvSpPr>
        <p:spPr>
          <a:xfrm>
            <a:off x="9907238" y="1628050"/>
            <a:ext cx="2166000" cy="3540300"/>
          </a:xfrm>
          <a:prstGeom prst="rect">
            <a:avLst/>
          </a:prstGeom>
          <a:noFill/>
          <a:ln w="19050" cap="flat" cmpd="sng">
            <a:solidFill>
              <a:srgbClr val="980000"/>
            </a:solidFill>
            <a:prstDash val="solid"/>
            <a:round/>
            <a:headEnd type="none" w="sm" len="sm"/>
            <a:tailEnd type="none" w="sm" len="sm"/>
          </a:ln>
        </p:spPr>
        <p:txBody>
          <a:bodyPr spcFirstLastPara="1" wrap="square" lIns="45700" tIns="45700" rIns="45700" bIns="45700" anchor="t" anchorCtr="0">
            <a:spAutoFit/>
          </a:bodyPr>
          <a:lstStyle/>
          <a:p>
            <a:pPr marL="182880" marR="0" lvl="0" indent="0" algn="l" defTabSz="914400" rtl="0" eaLnBrk="1" fontAlgn="auto" latinLnBrk="0" hangingPunct="1">
              <a:lnSpc>
                <a:spcPct val="100000"/>
              </a:lnSpc>
              <a:spcBef>
                <a:spcPts val="0"/>
              </a:spcBef>
              <a:spcAft>
                <a:spcPts val="0"/>
              </a:spcAft>
              <a:buClr>
                <a:srgbClr val="C00000"/>
              </a:buClr>
              <a:buSzPts val="1200"/>
              <a:buFont typeface="Calibri"/>
              <a:buNone/>
              <a:tabLst/>
              <a:defRPr/>
            </a:pPr>
            <a:r>
              <a:rPr kumimoji="0" lang="en-US" sz="1400" b="0" i="0" u="none" strike="noStrike" kern="1200" cap="none" spc="0" normalizeH="0" baseline="0" noProof="0">
                <a:ln>
                  <a:noFill/>
                </a:ln>
                <a:solidFill>
                  <a:srgbClr val="980000"/>
                </a:solidFill>
                <a:effectLst/>
                <a:uLnTx/>
                <a:uFillTx/>
                <a:latin typeface="Arial"/>
                <a:ea typeface="Arial"/>
                <a:cs typeface="Arial"/>
                <a:sym typeface="Arial"/>
              </a:rPr>
              <a:t>Alerts show when:</a:t>
            </a:r>
            <a:endParaRPr kumimoji="0" sz="1400" b="0" i="0" u="none" strike="noStrike" kern="1200" cap="none" spc="0" normalizeH="0" baseline="0" noProof="0">
              <a:ln>
                <a:noFill/>
              </a:ln>
              <a:solidFill>
                <a:srgbClr val="980000"/>
              </a:solidFill>
              <a:effectLst/>
              <a:uLnTx/>
              <a:uFillTx/>
              <a:latin typeface="Arial"/>
              <a:ea typeface="Arial"/>
              <a:cs typeface="Arial"/>
              <a:sym typeface="Arial"/>
            </a:endParaRPr>
          </a:p>
          <a:p>
            <a:pPr marL="182880" marR="0" lvl="0" indent="0" algn="l" defTabSz="914400" rtl="0" eaLnBrk="1" fontAlgn="auto" latinLnBrk="0" hangingPunct="1">
              <a:lnSpc>
                <a:spcPct val="100000"/>
              </a:lnSpc>
              <a:spcBef>
                <a:spcPts val="0"/>
              </a:spcBef>
              <a:spcAft>
                <a:spcPts val="0"/>
              </a:spcAft>
              <a:buClr>
                <a:srgbClr val="C00000"/>
              </a:buClr>
              <a:buSzPts val="1200"/>
              <a:buFont typeface="Calibri"/>
              <a:buNone/>
              <a:tabLst/>
              <a:defRPr/>
            </a:pPr>
            <a:endParaRPr kumimoji="0" sz="1400" b="0" i="0" u="none" strike="noStrike" kern="1200" cap="none" spc="0" normalizeH="0" baseline="0" noProof="0">
              <a:ln>
                <a:noFill/>
              </a:ln>
              <a:solidFill>
                <a:srgbClr val="980000"/>
              </a:solidFill>
              <a:effectLst/>
              <a:uLnTx/>
              <a:uFillTx/>
              <a:latin typeface="Arial"/>
              <a:ea typeface="Arial"/>
              <a:cs typeface="Arial"/>
              <a:sym typeface="Arial"/>
            </a:endParaRPr>
          </a:p>
          <a:p>
            <a:pPr marL="182880" marR="0" lvl="0" indent="-88900" algn="l" defTabSz="914400" rtl="0" eaLnBrk="1" fontAlgn="auto" latinLnBrk="0" hangingPunct="1">
              <a:lnSpc>
                <a:spcPct val="100000"/>
              </a:lnSpc>
              <a:spcBef>
                <a:spcPts val="0"/>
              </a:spcBef>
              <a:spcAft>
                <a:spcPts val="0"/>
              </a:spcAft>
              <a:buClr>
                <a:srgbClr val="980000"/>
              </a:buClr>
              <a:buSzPts val="1400"/>
              <a:buFont typeface="Arial"/>
              <a:buAutoNum type="arabicPeriod"/>
              <a:tabLst/>
              <a:defRPr/>
            </a:pPr>
            <a:r>
              <a:rPr kumimoji="0" lang="en-US" sz="1400" b="0" i="0" u="none" strike="noStrike" kern="1200" cap="none" spc="0" normalizeH="0" baseline="0" noProof="0">
                <a:ln>
                  <a:noFill/>
                </a:ln>
                <a:solidFill>
                  <a:srgbClr val="980000"/>
                </a:solidFill>
                <a:effectLst/>
                <a:uLnTx/>
                <a:uFillTx/>
                <a:latin typeface="Arial"/>
                <a:ea typeface="Arial"/>
                <a:cs typeface="Arial"/>
                <a:sym typeface="Arial"/>
              </a:rPr>
              <a:t>≥  1 levers  are at ambition  level 4</a:t>
            </a:r>
            <a:endParaRPr kumimoji="0" sz="1600" b="0" i="0" u="none" strike="noStrike" kern="1200" cap="none" spc="0" normalizeH="0" baseline="0" noProof="0">
              <a:ln>
                <a:noFill/>
              </a:ln>
              <a:solidFill>
                <a:srgbClr val="980000"/>
              </a:solidFill>
              <a:effectLst/>
              <a:uLnTx/>
              <a:uFillTx/>
              <a:latin typeface="Arial"/>
              <a:ea typeface="Arial"/>
              <a:cs typeface="Arial"/>
              <a:sym typeface="Arial"/>
            </a:endParaRPr>
          </a:p>
          <a:p>
            <a:pPr marL="182880" marR="0" lvl="0" indent="-88900" algn="l" defTabSz="914400" rtl="0" eaLnBrk="1" fontAlgn="auto" latinLnBrk="0" hangingPunct="1">
              <a:lnSpc>
                <a:spcPct val="100000"/>
              </a:lnSpc>
              <a:spcBef>
                <a:spcPts val="0"/>
              </a:spcBef>
              <a:spcAft>
                <a:spcPts val="0"/>
              </a:spcAft>
              <a:buClr>
                <a:srgbClr val="980000"/>
              </a:buClr>
              <a:buSzPts val="1400"/>
              <a:buFont typeface="Arial"/>
              <a:buAutoNum type="arabicPeriod"/>
              <a:tabLst/>
              <a:defRPr/>
            </a:pPr>
            <a:r>
              <a:rPr kumimoji="0" lang="en-US" sz="1400" b="0" i="0" u="none" strike="noStrike" kern="1200" cap="none" spc="0" normalizeH="0" baseline="0" noProof="0">
                <a:ln>
                  <a:noFill/>
                </a:ln>
                <a:solidFill>
                  <a:srgbClr val="980000"/>
                </a:solidFill>
                <a:effectLst/>
                <a:uLnTx/>
                <a:uFillTx/>
                <a:latin typeface="Arial"/>
                <a:ea typeface="Arial"/>
                <a:cs typeface="Arial"/>
                <a:sym typeface="Arial"/>
              </a:rPr>
              <a:t>Level ambition start date ≥  default start date</a:t>
            </a:r>
            <a:endParaRPr kumimoji="0" sz="1600" b="0" i="0" u="none" strike="noStrike" kern="1200" cap="none" spc="0" normalizeH="0" baseline="0" noProof="0">
              <a:ln>
                <a:noFill/>
              </a:ln>
              <a:solidFill>
                <a:srgbClr val="980000"/>
              </a:solidFill>
              <a:effectLst/>
              <a:uLnTx/>
              <a:uFillTx/>
              <a:latin typeface="Arial"/>
              <a:ea typeface="Arial"/>
              <a:cs typeface="Arial"/>
              <a:sym typeface="Arial"/>
            </a:endParaRPr>
          </a:p>
          <a:p>
            <a:pPr marL="182880" marR="0" lvl="0" indent="-88900" algn="l" defTabSz="914400" rtl="0" eaLnBrk="1" fontAlgn="auto" latinLnBrk="0" hangingPunct="1">
              <a:lnSpc>
                <a:spcPct val="100000"/>
              </a:lnSpc>
              <a:spcBef>
                <a:spcPts val="0"/>
              </a:spcBef>
              <a:spcAft>
                <a:spcPts val="0"/>
              </a:spcAft>
              <a:buClr>
                <a:srgbClr val="980000"/>
              </a:buClr>
              <a:buSzPts val="1400"/>
              <a:buFont typeface="Arial"/>
              <a:buAutoNum type="arabicPeriod"/>
              <a:tabLst/>
              <a:defRPr/>
            </a:pPr>
            <a:r>
              <a:rPr kumimoji="0" lang="en-US" sz="1400" b="0" i="0" u="none" strike="noStrike" kern="1200" cap="none" spc="0" normalizeH="0" baseline="0" noProof="0">
                <a:ln>
                  <a:noFill/>
                </a:ln>
                <a:solidFill>
                  <a:srgbClr val="980000"/>
                </a:solidFill>
                <a:effectLst/>
                <a:uLnTx/>
                <a:uFillTx/>
                <a:latin typeface="Arial"/>
                <a:ea typeface="Arial"/>
                <a:cs typeface="Arial"/>
                <a:sym typeface="Arial"/>
              </a:rPr>
              <a:t>Biomass imports have  exceeded maximum limit</a:t>
            </a:r>
            <a:endParaRPr kumimoji="0" sz="1600" b="0" i="0" u="none" strike="noStrike" kern="1200" cap="none" spc="0" normalizeH="0" baseline="0" noProof="0">
              <a:ln>
                <a:noFill/>
              </a:ln>
              <a:solidFill>
                <a:srgbClr val="980000"/>
              </a:solidFill>
              <a:effectLst/>
              <a:uLnTx/>
              <a:uFillTx/>
              <a:latin typeface="Arial"/>
              <a:ea typeface="Arial"/>
              <a:cs typeface="Arial"/>
              <a:sym typeface="Arial"/>
            </a:endParaRPr>
          </a:p>
          <a:p>
            <a:pPr marL="182880" marR="0" lvl="0" indent="-88900" algn="l" defTabSz="914400" rtl="0" eaLnBrk="1" fontAlgn="auto" latinLnBrk="0" hangingPunct="1">
              <a:lnSpc>
                <a:spcPct val="100000"/>
              </a:lnSpc>
              <a:spcBef>
                <a:spcPts val="0"/>
              </a:spcBef>
              <a:spcAft>
                <a:spcPts val="0"/>
              </a:spcAft>
              <a:buClr>
                <a:srgbClr val="980000"/>
              </a:buClr>
              <a:buSzPts val="1400"/>
              <a:buFont typeface="Arial"/>
              <a:buAutoNum type="arabicPeriod"/>
              <a:tabLst/>
              <a:defRPr/>
            </a:pPr>
            <a:r>
              <a:rPr kumimoji="0" lang="en-US" sz="1400" b="0" i="0" u="none" strike="noStrike" kern="1200" cap="none" spc="0" normalizeH="0" baseline="0" noProof="0">
                <a:ln>
                  <a:noFill/>
                </a:ln>
                <a:solidFill>
                  <a:srgbClr val="980000"/>
                </a:solidFill>
                <a:effectLst/>
                <a:uLnTx/>
                <a:uFillTx/>
                <a:latin typeface="Arial"/>
                <a:ea typeface="Arial"/>
                <a:cs typeface="Arial"/>
                <a:sym typeface="Arial"/>
              </a:rPr>
              <a:t>insufficient land is available for forestry and bioenergy</a:t>
            </a:r>
            <a:endParaRPr kumimoji="0" sz="1600" b="0" i="0" u="none" strike="noStrike" kern="1200" cap="none" spc="0" normalizeH="0" baseline="0" noProof="0">
              <a:ln>
                <a:noFill/>
              </a:ln>
              <a:solidFill>
                <a:srgbClr val="980000"/>
              </a:solidFill>
              <a:effectLst/>
              <a:uLnTx/>
              <a:uFillTx/>
              <a:latin typeface="Arial"/>
              <a:ea typeface="Arial"/>
              <a:cs typeface="Arial"/>
              <a:sym typeface="Arial"/>
            </a:endParaRPr>
          </a:p>
          <a:p>
            <a:pPr marL="182880" marR="0" lvl="0" indent="-88900" algn="l" defTabSz="914400" rtl="0" eaLnBrk="1" fontAlgn="auto" latinLnBrk="0" hangingPunct="1">
              <a:lnSpc>
                <a:spcPct val="100000"/>
              </a:lnSpc>
              <a:spcBef>
                <a:spcPts val="0"/>
              </a:spcBef>
              <a:spcAft>
                <a:spcPts val="0"/>
              </a:spcAft>
              <a:buClr>
                <a:srgbClr val="980000"/>
              </a:buClr>
              <a:buSzPts val="1400"/>
              <a:buFont typeface="Arial"/>
              <a:buAutoNum type="arabicPeriod"/>
              <a:tabLst/>
              <a:defRPr/>
            </a:pPr>
            <a:r>
              <a:rPr kumimoji="0" lang="en-US" sz="1400" b="0" i="0" u="none" strike="noStrike" kern="1200" cap="none" spc="0" normalizeH="0" baseline="0" noProof="0">
                <a:ln>
                  <a:noFill/>
                </a:ln>
                <a:solidFill>
                  <a:srgbClr val="980000"/>
                </a:solidFill>
                <a:effectLst/>
                <a:uLnTx/>
                <a:uFillTx/>
                <a:latin typeface="Arial"/>
                <a:ea typeface="Arial"/>
                <a:cs typeface="Arial"/>
                <a:sym typeface="Arial"/>
              </a:rPr>
              <a:t>Electricity supply does not meets peak demand</a:t>
            </a:r>
            <a:endParaRPr kumimoji="0" sz="1600" b="0" i="0" u="none" strike="noStrike" kern="1200" cap="none" spc="0" normalizeH="0" baseline="0" noProof="0">
              <a:ln>
                <a:noFill/>
              </a:ln>
              <a:solidFill>
                <a:srgbClr val="980000"/>
              </a:solidFill>
              <a:effectLst/>
              <a:uLnTx/>
              <a:uFillTx/>
              <a:latin typeface="Arial"/>
              <a:ea typeface="Arial"/>
              <a:cs typeface="Arial"/>
              <a:sym typeface="Arial"/>
            </a:endParaRPr>
          </a:p>
        </p:txBody>
      </p:sp>
      <p:sp>
        <p:nvSpPr>
          <p:cNvPr id="328" name="Google Shape;328;p21"/>
          <p:cNvSpPr/>
          <p:nvPr/>
        </p:nvSpPr>
        <p:spPr>
          <a:xfrm rot="10800000">
            <a:off x="9201000" y="2514990"/>
            <a:ext cx="405000" cy="16239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22500"/>
                </a:moveTo>
                <a:lnTo>
                  <a:pt x="-93256" y="22650"/>
                </a:lnTo>
              </a:path>
            </a:pathLst>
          </a:custGeom>
          <a:noFill/>
          <a:ln w="28575" cap="flat" cmpd="sng">
            <a:solidFill>
              <a:srgbClr val="C00000"/>
            </a:solidFill>
            <a:prstDash val="solid"/>
            <a:bevel/>
            <a:headEnd type="none" w="sm" len="sm"/>
            <a:tailEnd type="none" w="sm" len="sm"/>
          </a:ln>
          <a:effectLst>
            <a:outerShdw blurRad="38100" dist="23000" dir="5400000" rotWithShape="0">
              <a:srgbClr val="000000">
                <a:alpha val="34509"/>
              </a:srgbClr>
            </a:outerShdw>
          </a:effectLst>
        </p:spPr>
        <p:txBody>
          <a:bodyPr spcFirstLastPara="1" wrap="square" lIns="45700" tIns="45700" rIns="45700"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4B2E797-8159-61F1-5765-961225CD1D62}"/>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33" name="Google Shape;333;p22"/>
          <p:cNvSpPr txBox="1">
            <a:spLocks noGrp="1"/>
          </p:cNvSpPr>
          <p:nvPr>
            <p:ph type="title"/>
          </p:nvPr>
        </p:nvSpPr>
        <p:spPr>
          <a:xfrm>
            <a:off x="142875" y="71438"/>
            <a:ext cx="8353425" cy="1125537"/>
          </a:xfrm>
          <a:prstGeom prst="rect">
            <a:avLst/>
          </a:prstGeom>
          <a:noFill/>
          <a:ln>
            <a:noFill/>
          </a:ln>
        </p:spPr>
        <p:txBody>
          <a:bodyPr spcFirstLastPara="1" wrap="square" lIns="45700" tIns="45700" rIns="45700" bIns="45700" anchor="ctr" anchorCtr="0">
            <a:noAutofit/>
          </a:bodyPr>
          <a:lstStyle/>
          <a:p>
            <a:pPr marL="0" lvl="0" indent="0" algn="l" rtl="0">
              <a:lnSpc>
                <a:spcPct val="100000"/>
              </a:lnSpc>
              <a:spcBef>
                <a:spcPts val="0"/>
              </a:spcBef>
              <a:spcAft>
                <a:spcPts val="0"/>
              </a:spcAft>
              <a:buSzPts val="1400"/>
              <a:buNone/>
            </a:pPr>
            <a:r>
              <a:rPr lang="en-US" dirty="0"/>
              <a:t>How does it work?</a:t>
            </a:r>
            <a:endParaRPr dirty="0"/>
          </a:p>
        </p:txBody>
      </p:sp>
      <p:pic>
        <p:nvPicPr>
          <p:cNvPr id="334" name="Google Shape;334;p22" descr="Graphical user interface, chart&#10;&#10;Description automatically generated"/>
          <p:cNvPicPr preferRelativeResize="0">
            <a:picLocks noGrp="1"/>
          </p:cNvPicPr>
          <p:nvPr>
            <p:ph type="pic" idx="2"/>
          </p:nvPr>
        </p:nvPicPr>
        <p:blipFill rotWithShape="1">
          <a:blip r:embed="rId3" cstate="email">
            <a:alphaModFix/>
            <a:extLst>
              <a:ext uri="{28A0092B-C50C-407E-A947-70E740481C1C}">
                <a14:useLocalDpi xmlns:a14="http://schemas.microsoft.com/office/drawing/2010/main"/>
              </a:ext>
            </a:extLst>
          </a:blip>
          <a:srcRect/>
          <a:stretch/>
        </p:blipFill>
        <p:spPr>
          <a:xfrm>
            <a:off x="1933575" y="1854200"/>
            <a:ext cx="9601249" cy="3824299"/>
          </a:xfrm>
          <a:prstGeom prst="rect">
            <a:avLst/>
          </a:prstGeom>
          <a:noFill/>
          <a:ln>
            <a:noFill/>
          </a:ln>
        </p:spPr>
      </p:pic>
      <p:sp>
        <p:nvSpPr>
          <p:cNvPr id="335" name="Google Shape;335;p22"/>
          <p:cNvSpPr/>
          <p:nvPr/>
        </p:nvSpPr>
        <p:spPr>
          <a:xfrm>
            <a:off x="1326000" y="1944000"/>
            <a:ext cx="2070000" cy="720000"/>
          </a:xfrm>
          <a:prstGeom prst="leftArrowCallout">
            <a:avLst>
              <a:gd name="adj1" fmla="val 10824"/>
              <a:gd name="adj2" fmla="val 19068"/>
              <a:gd name="adj3" fmla="val 25000"/>
              <a:gd name="adj4" fmla="val 71758"/>
            </a:avLst>
          </a:prstGeom>
          <a:noFill/>
          <a:ln w="28575" cap="flat" cmpd="sng">
            <a:solidFill>
              <a:srgbClr val="C00000"/>
            </a:solidFill>
            <a:prstDash val="solid"/>
            <a:bevel/>
            <a:headEnd type="none" w="sm" len="sm"/>
            <a:tailEnd type="none" w="sm" len="sm"/>
          </a:ln>
          <a:effectLst>
            <a:outerShdw blurRad="38100" dist="23000" dir="5400000" rotWithShape="0">
              <a:srgbClr val="000000">
                <a:alpha val="34509"/>
              </a:srgbClr>
            </a:outerShdw>
          </a:effectLst>
        </p:spPr>
        <p:txBody>
          <a:bodyPr spcFirstLastPara="1" wrap="square" lIns="45700" tIns="45700" rIns="45700"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6" name="Google Shape;336;p22"/>
          <p:cNvSpPr txBox="1"/>
          <p:nvPr/>
        </p:nvSpPr>
        <p:spPr>
          <a:xfrm>
            <a:off x="142875" y="3982825"/>
            <a:ext cx="1790700" cy="1754700"/>
          </a:xfrm>
          <a:prstGeom prst="rect">
            <a:avLst/>
          </a:prstGeom>
          <a:noFill/>
          <a:ln>
            <a:noFill/>
          </a:ln>
        </p:spPr>
        <p:txBody>
          <a:bodyPr spcFirstLastPara="1" wrap="square" lIns="45700" tIns="45700" rIns="4570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1200" cap="none" spc="0" normalizeH="0" baseline="0" noProof="0">
                <a:ln>
                  <a:noFill/>
                </a:ln>
                <a:solidFill>
                  <a:srgbClr val="C00000"/>
                </a:solidFill>
                <a:effectLst/>
                <a:uLnTx/>
                <a:uFillTx/>
                <a:latin typeface="Calibri"/>
                <a:ea typeface="Calibri"/>
                <a:cs typeface="Calibri"/>
                <a:sym typeface="Calibri"/>
              </a:rPr>
              <a:t>(2) </a:t>
            </a:r>
            <a:endParaRPr kumimoji="0" sz="1800" b="0" i="0" u="none" strike="noStrike" kern="1200" cap="none" spc="0" normalizeH="0" baseline="0" noProof="0">
              <a:ln>
                <a:noFill/>
              </a:ln>
              <a:solidFill>
                <a:srgbClr val="C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1200" cap="none" spc="0" normalizeH="0" baseline="0" noProof="0">
                <a:ln>
                  <a:noFill/>
                </a:ln>
                <a:solidFill>
                  <a:srgbClr val="C00000"/>
                </a:solidFill>
                <a:effectLst/>
                <a:uLnTx/>
                <a:uFillTx/>
                <a:latin typeface="Calibri"/>
                <a:ea typeface="Calibri"/>
                <a:cs typeface="Calibri"/>
                <a:sym typeface="Calibri"/>
              </a:rPr>
              <a:t>Build you own pathway using the levers by varying their levels of ambition</a:t>
            </a:r>
            <a:endParaRPr kumimoji="0" sz="1800" b="0" i="0" u="none" strike="noStrike" kern="1200" cap="none" spc="0" normalizeH="0" baseline="0" noProof="0">
              <a:ln>
                <a:noFill/>
              </a:ln>
              <a:solidFill>
                <a:srgbClr val="C00000"/>
              </a:solidFill>
              <a:effectLst/>
              <a:uLnTx/>
              <a:uFillTx/>
              <a:latin typeface="Calibri"/>
              <a:ea typeface="Calibri"/>
              <a:cs typeface="Calibri"/>
              <a:sym typeface="Calibri"/>
            </a:endParaRPr>
          </a:p>
        </p:txBody>
      </p:sp>
      <p:sp>
        <p:nvSpPr>
          <p:cNvPr id="337" name="Google Shape;337;p22"/>
          <p:cNvSpPr/>
          <p:nvPr/>
        </p:nvSpPr>
        <p:spPr>
          <a:xfrm>
            <a:off x="1371000" y="2889000"/>
            <a:ext cx="2970000" cy="2789287"/>
          </a:xfrm>
          <a:prstGeom prst="leftArrowCallout">
            <a:avLst>
              <a:gd name="adj1" fmla="val 6250"/>
              <a:gd name="adj2" fmla="val 11444"/>
              <a:gd name="adj3" fmla="val 16995"/>
              <a:gd name="adj4" fmla="val 71758"/>
            </a:avLst>
          </a:prstGeom>
          <a:noFill/>
          <a:ln w="28575" cap="flat" cmpd="sng">
            <a:solidFill>
              <a:srgbClr val="C00000"/>
            </a:solidFill>
            <a:prstDash val="solid"/>
            <a:bevel/>
            <a:headEnd type="none" w="sm" len="sm"/>
            <a:tailEnd type="none" w="sm" len="sm"/>
          </a:ln>
          <a:effectLst>
            <a:outerShdw blurRad="38100" dist="23000" dir="5400000" rotWithShape="0">
              <a:srgbClr val="000000">
                <a:alpha val="34509"/>
              </a:srgbClr>
            </a:outerShdw>
          </a:effectLst>
        </p:spPr>
        <p:txBody>
          <a:bodyPr spcFirstLastPara="1" wrap="square" lIns="45700" tIns="45700" rIns="45700"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8" name="Google Shape;338;p22"/>
          <p:cNvSpPr txBox="1"/>
          <p:nvPr/>
        </p:nvSpPr>
        <p:spPr>
          <a:xfrm>
            <a:off x="345363" y="2076000"/>
            <a:ext cx="1588200" cy="1200600"/>
          </a:xfrm>
          <a:prstGeom prst="rect">
            <a:avLst/>
          </a:prstGeom>
          <a:noFill/>
          <a:ln>
            <a:noFill/>
          </a:ln>
        </p:spPr>
        <p:txBody>
          <a:bodyPr spcFirstLastPara="1" wrap="square" lIns="45700" tIns="45700" rIns="4570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1200" cap="none" spc="0" normalizeH="0" baseline="0" noProof="0">
                <a:ln>
                  <a:noFill/>
                </a:ln>
                <a:solidFill>
                  <a:srgbClr val="C00000"/>
                </a:solidFill>
                <a:effectLst/>
                <a:uLnTx/>
                <a:uFillTx/>
                <a:latin typeface="Calibri"/>
                <a:ea typeface="Calibri"/>
                <a:cs typeface="Calibri"/>
                <a:sym typeface="Calibri"/>
              </a:rPr>
              <a:t>(1)</a:t>
            </a:r>
            <a:endParaRPr kumimoji="0" sz="1800" b="0" i="0" u="none" strike="noStrike" kern="1200" cap="none" spc="0" normalizeH="0" baseline="0" noProof="0">
              <a:ln>
                <a:noFill/>
              </a:ln>
              <a:solidFill>
                <a:srgbClr val="C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1200" cap="none" spc="0" normalizeH="0" baseline="0" noProof="0">
                <a:ln>
                  <a:noFill/>
                </a:ln>
                <a:solidFill>
                  <a:srgbClr val="C00000"/>
                </a:solidFill>
                <a:effectLst/>
                <a:uLnTx/>
                <a:uFillTx/>
                <a:latin typeface="Calibri"/>
                <a:ea typeface="Calibri"/>
                <a:cs typeface="Calibri"/>
                <a:sym typeface="Calibri"/>
              </a:rPr>
              <a:t>Selecting </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1200" cap="none" spc="0" normalizeH="0" baseline="0" noProof="0">
                <a:ln>
                  <a:noFill/>
                </a:ln>
                <a:solidFill>
                  <a:srgbClr val="C00000"/>
                </a:solidFill>
                <a:effectLst/>
                <a:uLnTx/>
                <a:uFillTx/>
                <a:latin typeface="Calibri"/>
                <a:ea typeface="Calibri"/>
                <a:cs typeface="Calibri"/>
                <a:sym typeface="Calibri"/>
              </a:rPr>
              <a:t>from a list of examples here</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9" name="Google Shape;339;p22"/>
          <p:cNvSpPr txBox="1"/>
          <p:nvPr/>
        </p:nvSpPr>
        <p:spPr>
          <a:xfrm>
            <a:off x="238563" y="1351543"/>
            <a:ext cx="5864873" cy="369330"/>
          </a:xfrm>
          <a:prstGeom prst="rect">
            <a:avLst/>
          </a:prstGeom>
          <a:noFill/>
          <a:ln>
            <a:noFill/>
          </a:ln>
        </p:spPr>
        <p:txBody>
          <a:bodyPr spcFirstLastPara="1" wrap="square" lIns="45700" tIns="45700" rIns="4570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en-US" sz="1800" b="0" i="0" u="none" strike="noStrike" kern="1200" cap="none" spc="0" normalizeH="0" baseline="0" noProof="0">
                <a:ln>
                  <a:noFill/>
                </a:ln>
                <a:solidFill>
                  <a:srgbClr val="000000"/>
                </a:solidFill>
                <a:effectLst/>
                <a:uLnTx/>
                <a:uFillTx/>
                <a:latin typeface="Calibri"/>
                <a:ea typeface="Calibri"/>
                <a:cs typeface="Calibri"/>
                <a:sym typeface="Calibri"/>
              </a:rPr>
              <a:t>There are two options for building decarbonisation pathways:</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FFE0B87-8471-5314-8992-56D990940A26}"/>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344" name="Google Shape;344;p2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79146" y="2034000"/>
            <a:ext cx="5331854" cy="3676918"/>
          </a:xfrm>
          <a:prstGeom prst="rect">
            <a:avLst/>
          </a:prstGeom>
          <a:noFill/>
          <a:ln>
            <a:noFill/>
          </a:ln>
        </p:spPr>
      </p:pic>
      <p:pic>
        <p:nvPicPr>
          <p:cNvPr id="345" name="Google Shape;345;p2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721000" y="2477839"/>
            <a:ext cx="5357611" cy="3651161"/>
          </a:xfrm>
          <a:prstGeom prst="rect">
            <a:avLst/>
          </a:prstGeom>
          <a:noFill/>
          <a:ln>
            <a:noFill/>
          </a:ln>
        </p:spPr>
      </p:pic>
      <p:pic>
        <p:nvPicPr>
          <p:cNvPr id="346" name="Google Shape;346;p2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431000" y="2896804"/>
            <a:ext cx="5175000" cy="3322196"/>
          </a:xfrm>
          <a:prstGeom prst="rect">
            <a:avLst/>
          </a:prstGeom>
          <a:noFill/>
          <a:ln>
            <a:noFill/>
          </a:ln>
        </p:spPr>
      </p:pic>
      <p:sp>
        <p:nvSpPr>
          <p:cNvPr id="347" name="Google Shape;347;p23"/>
          <p:cNvSpPr txBox="1">
            <a:spLocks noGrp="1"/>
          </p:cNvSpPr>
          <p:nvPr>
            <p:ph type="body" idx="1"/>
          </p:nvPr>
        </p:nvSpPr>
        <p:spPr>
          <a:xfrm>
            <a:off x="651000" y="1494000"/>
            <a:ext cx="10931400" cy="4802400"/>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rgbClr val="808080"/>
              </a:buClr>
              <a:buSzPts val="2400"/>
              <a:buChar char="•"/>
            </a:pPr>
            <a:r>
              <a:rPr lang="en-US"/>
              <a:t>One-page descriptions of the sectors levers and ambition level choices</a:t>
            </a:r>
            <a:endParaRPr/>
          </a:p>
        </p:txBody>
      </p:sp>
      <p:sp>
        <p:nvSpPr>
          <p:cNvPr id="348" name="Google Shape;348;p23"/>
          <p:cNvSpPr txBox="1">
            <a:spLocks noGrp="1"/>
          </p:cNvSpPr>
          <p:nvPr>
            <p:ph type="title"/>
          </p:nvPr>
        </p:nvSpPr>
        <p:spPr>
          <a:xfrm>
            <a:off x="142875" y="71438"/>
            <a:ext cx="8353425" cy="1125537"/>
          </a:xfrm>
          <a:prstGeom prst="rect">
            <a:avLst/>
          </a:prstGeom>
          <a:noFill/>
          <a:ln>
            <a:noFill/>
          </a:ln>
        </p:spPr>
        <p:txBody>
          <a:bodyPr spcFirstLastPara="1" wrap="square" lIns="45700" tIns="45700" rIns="45700" bIns="45700" anchor="ctr" anchorCtr="0">
            <a:noAutofit/>
          </a:bodyPr>
          <a:lstStyle/>
          <a:p>
            <a:pPr marL="0" lvl="0" indent="0" algn="l" rtl="0">
              <a:lnSpc>
                <a:spcPct val="100000"/>
              </a:lnSpc>
              <a:spcBef>
                <a:spcPts val="0"/>
              </a:spcBef>
              <a:spcAft>
                <a:spcPts val="0"/>
              </a:spcAft>
              <a:buSzPts val="1400"/>
              <a:buNone/>
            </a:pPr>
            <a:r>
              <a:rPr lang="en-US" dirty="0"/>
              <a:t>How does it work?</a:t>
            </a:r>
            <a:endParaRPr dirty="0"/>
          </a:p>
        </p:txBody>
      </p:sp>
      <p:graphicFrame>
        <p:nvGraphicFramePr>
          <p:cNvPr id="349" name="Google Shape;349;p23"/>
          <p:cNvGraphicFramePr/>
          <p:nvPr/>
        </p:nvGraphicFramePr>
        <p:xfrm>
          <a:off x="6051000" y="3225404"/>
          <a:ext cx="5175000" cy="3578596"/>
        </p:xfrm>
        <a:graphic>
          <a:graphicData uri="http://schemas.openxmlformats.org/presentationml/2006/ole">
            <mc:AlternateContent xmlns:mc="http://schemas.openxmlformats.org/markup-compatibility/2006">
              <mc:Choice xmlns:v="urn:schemas-microsoft-com:vml" Requires="v">
                <p:oleObj r:id="rId6" imgW="5175000" imgH="3578596" progId="PBrush">
                  <p:embed/>
                </p:oleObj>
              </mc:Choice>
              <mc:Fallback>
                <p:oleObj r:id="rId6" imgW="5175000" imgH="3578596" progId="PBrush">
                  <p:embed/>
                  <p:pic>
                    <p:nvPicPr>
                      <p:cNvPr id="349" name="Google Shape;349;p23"/>
                      <p:cNvPicPr preferRelativeResize="0"/>
                      <p:nvPr/>
                    </p:nvPicPr>
                    <p:blipFill rotWithShape="1">
                      <a:blip r:embed="rId7">
                        <a:alphaModFix/>
                      </a:blip>
                      <a:srcRect/>
                      <a:stretch/>
                    </p:blipFill>
                    <p:spPr>
                      <a:xfrm>
                        <a:off x="6051000" y="3225404"/>
                        <a:ext cx="5175000" cy="3578596"/>
                      </a:xfrm>
                      <a:prstGeom prst="rect">
                        <a:avLst/>
                      </a:prstGeom>
                      <a:noFill/>
                      <a:ln>
                        <a:noFill/>
                      </a:ln>
                    </p:spPr>
                  </p:pic>
                </p:oleObj>
              </mc:Fallback>
            </mc:AlternateContent>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D7F55CC-C641-7B8E-5A06-18259BC901B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0AAA1A79-81C3-877F-9986-02E89566E3FF}"/>
              </a:ext>
            </a:extLst>
          </p:cNvPr>
          <p:cNvSpPr txBox="1">
            <a:spLocks/>
          </p:cNvSpPr>
          <p:nvPr/>
        </p:nvSpPr>
        <p:spPr>
          <a:xfrm>
            <a:off x="2542916" y="2553490"/>
            <a:ext cx="7106169" cy="175102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s-EC" sz="3600" b="1" dirty="0" err="1">
                <a:solidFill>
                  <a:srgbClr val="1C4682"/>
                </a:solidFill>
                <a:latin typeface="ITC Avant Garde Std Bk" panose="020B0502020202020204" pitchFamily="34" charset="0"/>
              </a:rPr>
              <a:t>Opening</a:t>
            </a:r>
            <a:r>
              <a:rPr lang="es-EC" sz="3600" b="1" dirty="0">
                <a:solidFill>
                  <a:srgbClr val="1C4682"/>
                </a:solidFill>
                <a:latin typeface="ITC Avant Garde Std Bk" panose="020B0502020202020204" pitchFamily="34" charset="0"/>
              </a:rPr>
              <a:t> </a:t>
            </a:r>
            <a:r>
              <a:rPr lang="es-EC" sz="3600" b="1" dirty="0" err="1">
                <a:solidFill>
                  <a:srgbClr val="1C4682"/>
                </a:solidFill>
                <a:latin typeface="ITC Avant Garde Std Bk" panose="020B0502020202020204" pitchFamily="34" charset="0"/>
              </a:rPr>
              <a:t>Remarks</a:t>
            </a:r>
            <a:r>
              <a:rPr lang="es-EC" sz="3600" b="1" dirty="0">
                <a:solidFill>
                  <a:srgbClr val="1C4682"/>
                </a:solidFill>
                <a:latin typeface="ITC Avant Garde Std Bk" panose="020B0502020202020204" pitchFamily="34" charset="0"/>
              </a:rPr>
              <a:t>:</a:t>
            </a:r>
          </a:p>
          <a:p>
            <a:pPr>
              <a:lnSpc>
                <a:spcPct val="100000"/>
              </a:lnSpc>
            </a:pPr>
            <a:r>
              <a:rPr lang="en-US" sz="3600" dirty="0">
                <a:solidFill>
                  <a:srgbClr val="1C4682"/>
                </a:solidFill>
                <a:latin typeface="ITC Avant Garde Std Bk" panose="020B0502020202020204" pitchFamily="34" charset="0"/>
              </a:rPr>
              <a:t>Dr. Stella </a:t>
            </a:r>
            <a:r>
              <a:rPr lang="en-US" sz="3600" dirty="0" err="1">
                <a:solidFill>
                  <a:srgbClr val="1C4682"/>
                </a:solidFill>
                <a:latin typeface="ITC Avant Garde Std Bk" panose="020B0502020202020204" pitchFamily="34" charset="0"/>
              </a:rPr>
              <a:t>Hadjiyiannakou</a:t>
            </a:r>
            <a:endParaRPr lang="en-US" sz="3600" dirty="0">
              <a:solidFill>
                <a:srgbClr val="1C4682"/>
              </a:solidFill>
              <a:latin typeface="ITC Avant Garde Std Bk" panose="020B0502020202020204" pitchFamily="34" charset="0"/>
            </a:endParaRPr>
          </a:p>
          <a:p>
            <a:pPr>
              <a:lnSpc>
                <a:spcPct val="100000"/>
              </a:lnSpc>
            </a:pPr>
            <a:r>
              <a:rPr lang="en-US" sz="3600" dirty="0">
                <a:solidFill>
                  <a:srgbClr val="1C4682"/>
                </a:solidFill>
                <a:latin typeface="ITC Avant Garde Std Bk" panose="020B0502020202020204" pitchFamily="34" charset="0"/>
              </a:rPr>
              <a:t>Ministry of Energy Cyprus</a:t>
            </a:r>
            <a:endParaRPr lang="es-EC" sz="3600" dirty="0">
              <a:solidFill>
                <a:srgbClr val="1C4682"/>
              </a:solidFill>
              <a:latin typeface="ITC Avant Garde Std Bk" panose="020B0502020202020204" pitchFamily="34" charset="0"/>
            </a:endParaRPr>
          </a:p>
        </p:txBody>
      </p:sp>
    </p:spTree>
    <p:extLst>
      <p:ext uri="{BB962C8B-B14F-4D97-AF65-F5344CB8AC3E}">
        <p14:creationId xmlns:p14="http://schemas.microsoft.com/office/powerpoint/2010/main" val="1722579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E6E2A5A-16BC-B24F-4572-536573B5A791}"/>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E659BB37-7041-47DE-9C21-829E885DF5FD}"/>
              </a:ext>
            </a:extLst>
          </p:cNvPr>
          <p:cNvSpPr>
            <a:spLocks noGrp="1"/>
          </p:cNvSpPr>
          <p:nvPr>
            <p:ph type="body" idx="1"/>
          </p:nvPr>
        </p:nvSpPr>
        <p:spPr/>
        <p:txBody>
          <a:bodyPr/>
          <a:lstStyle/>
          <a:p>
            <a:r>
              <a:rPr lang="en-GB"/>
              <a:t>kcert.ilabafrica.ac.ke</a:t>
            </a:r>
          </a:p>
        </p:txBody>
      </p:sp>
      <p:sp>
        <p:nvSpPr>
          <p:cNvPr id="5" name="Text Placeholder 1">
            <a:extLst>
              <a:ext uri="{FF2B5EF4-FFF2-40B4-BE49-F238E27FC236}">
                <a16:creationId xmlns:a16="http://schemas.microsoft.com/office/drawing/2014/main" id="{F89D1417-F408-41B1-B619-3AC9980F5D70}"/>
              </a:ext>
            </a:extLst>
          </p:cNvPr>
          <p:cNvSpPr txBox="1">
            <a:spLocks/>
          </p:cNvSpPr>
          <p:nvPr/>
        </p:nvSpPr>
        <p:spPr>
          <a:xfrm>
            <a:off x="600492" y="2606421"/>
            <a:ext cx="5084864" cy="738664"/>
          </a:xfrm>
          <a:prstGeom prst="rect">
            <a:avLst/>
          </a:prstGeom>
        </p:spPr>
        <p:txBody>
          <a:bodyPr wrap="square" lIns="0" tIns="0" rIns="0" bIns="0">
            <a:spAutoFit/>
          </a:bodyPr>
          <a:lstStyle>
            <a:lvl1pPr marL="0">
              <a:defRPr sz="4000" b="0" i="0">
                <a:solidFill>
                  <a:schemeClr val="tx2"/>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a:ln>
                  <a:noFill/>
                </a:ln>
                <a:solidFill>
                  <a:srgbClr val="04043F"/>
                </a:solidFill>
                <a:effectLst/>
                <a:uLnTx/>
                <a:uFillTx/>
                <a:latin typeface="Arial" panose="020B0604020202020204" pitchFamily="34" charset="0"/>
                <a:ea typeface="+mn-ea"/>
                <a:cs typeface="Arial" panose="020B0604020202020204" pitchFamily="34" charset="0"/>
              </a:rPr>
              <a:t>KCERT 2050 works best on a laptop, or in landscape mode on your phone</a:t>
            </a:r>
          </a:p>
        </p:txBody>
      </p:sp>
      <p:sp>
        <p:nvSpPr>
          <p:cNvPr id="6" name="object 4">
            <a:extLst>
              <a:ext uri="{FF2B5EF4-FFF2-40B4-BE49-F238E27FC236}">
                <a16:creationId xmlns:a16="http://schemas.microsoft.com/office/drawing/2014/main" id="{55853EAD-23AF-FEAF-FA7A-324278C992DF}"/>
              </a:ext>
            </a:extLst>
          </p:cNvPr>
          <p:cNvSpPr/>
          <p:nvPr/>
        </p:nvSpPr>
        <p:spPr>
          <a:xfrm>
            <a:off x="5583140" y="6173812"/>
            <a:ext cx="6007100" cy="133985"/>
          </a:xfrm>
          <a:custGeom>
            <a:avLst/>
            <a:gdLst/>
            <a:ahLst/>
            <a:cxnLst/>
            <a:rect l="l" t="t" r="r" b="b"/>
            <a:pathLst>
              <a:path w="6007100" h="133985">
                <a:moveTo>
                  <a:pt x="6007062" y="0"/>
                </a:moveTo>
                <a:lnTo>
                  <a:pt x="3025775" y="0"/>
                </a:lnTo>
                <a:lnTo>
                  <a:pt x="2981287" y="0"/>
                </a:lnTo>
                <a:lnTo>
                  <a:pt x="0" y="0"/>
                </a:lnTo>
                <a:lnTo>
                  <a:pt x="0" y="54787"/>
                </a:lnTo>
                <a:lnTo>
                  <a:pt x="32664" y="85852"/>
                </a:lnTo>
                <a:lnTo>
                  <a:pt x="71793" y="103149"/>
                </a:lnTo>
                <a:lnTo>
                  <a:pt x="124599" y="118440"/>
                </a:lnTo>
                <a:lnTo>
                  <a:pt x="189941" y="129362"/>
                </a:lnTo>
                <a:lnTo>
                  <a:pt x="266674" y="133540"/>
                </a:lnTo>
                <a:lnTo>
                  <a:pt x="2981287" y="133540"/>
                </a:lnTo>
                <a:lnTo>
                  <a:pt x="3025775" y="133540"/>
                </a:lnTo>
                <a:lnTo>
                  <a:pt x="5740082" y="133540"/>
                </a:lnTo>
                <a:lnTo>
                  <a:pt x="5816905" y="129362"/>
                </a:lnTo>
                <a:lnTo>
                  <a:pt x="5882322" y="118440"/>
                </a:lnTo>
                <a:lnTo>
                  <a:pt x="5935180" y="103149"/>
                </a:lnTo>
                <a:lnTo>
                  <a:pt x="5974359" y="85852"/>
                </a:lnTo>
                <a:lnTo>
                  <a:pt x="6007062" y="54787"/>
                </a:lnTo>
                <a:lnTo>
                  <a:pt x="6007062" y="0"/>
                </a:lnTo>
                <a:close/>
              </a:path>
            </a:pathLst>
          </a:custGeom>
          <a:solidFill>
            <a:srgbClr val="B3B4B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mn-ea"/>
              <a:cs typeface="+mn-cs"/>
            </a:endParaRPr>
          </a:p>
        </p:txBody>
      </p:sp>
      <p:sp>
        <p:nvSpPr>
          <p:cNvPr id="7" name="object 5">
            <a:extLst>
              <a:ext uri="{FF2B5EF4-FFF2-40B4-BE49-F238E27FC236}">
                <a16:creationId xmlns:a16="http://schemas.microsoft.com/office/drawing/2014/main" id="{8B55EEA1-22CC-A9AA-D1DC-8C9EFBD5D674}"/>
              </a:ext>
            </a:extLst>
          </p:cNvPr>
          <p:cNvSpPr/>
          <p:nvPr/>
        </p:nvSpPr>
        <p:spPr>
          <a:xfrm>
            <a:off x="6186441" y="2846232"/>
            <a:ext cx="4867275" cy="3335020"/>
          </a:xfrm>
          <a:custGeom>
            <a:avLst/>
            <a:gdLst/>
            <a:ahLst/>
            <a:cxnLst/>
            <a:rect l="l" t="t" r="r" b="b"/>
            <a:pathLst>
              <a:path w="4867275" h="3335020">
                <a:moveTo>
                  <a:pt x="4713343" y="0"/>
                </a:moveTo>
                <a:lnTo>
                  <a:pt x="153918" y="0"/>
                </a:lnTo>
                <a:lnTo>
                  <a:pt x="105075" y="7806"/>
                </a:lnTo>
                <a:lnTo>
                  <a:pt x="62798" y="29583"/>
                </a:lnTo>
                <a:lnTo>
                  <a:pt x="29552" y="62864"/>
                </a:lnTo>
                <a:lnTo>
                  <a:pt x="7798" y="105184"/>
                </a:lnTo>
                <a:lnTo>
                  <a:pt x="0" y="154078"/>
                </a:lnTo>
                <a:lnTo>
                  <a:pt x="0" y="3180874"/>
                </a:lnTo>
                <a:lnTo>
                  <a:pt x="7798" y="3229769"/>
                </a:lnTo>
                <a:lnTo>
                  <a:pt x="29552" y="3272089"/>
                </a:lnTo>
                <a:lnTo>
                  <a:pt x="62798" y="3305370"/>
                </a:lnTo>
                <a:lnTo>
                  <a:pt x="105075" y="3327146"/>
                </a:lnTo>
                <a:lnTo>
                  <a:pt x="153918" y="3334953"/>
                </a:lnTo>
                <a:lnTo>
                  <a:pt x="4713343" y="3334953"/>
                </a:lnTo>
                <a:lnTo>
                  <a:pt x="4762186" y="3327146"/>
                </a:lnTo>
                <a:lnTo>
                  <a:pt x="4804463" y="3305370"/>
                </a:lnTo>
                <a:lnTo>
                  <a:pt x="4837709" y="3272089"/>
                </a:lnTo>
                <a:lnTo>
                  <a:pt x="4859463" y="3229769"/>
                </a:lnTo>
                <a:lnTo>
                  <a:pt x="4867262" y="3180874"/>
                </a:lnTo>
                <a:lnTo>
                  <a:pt x="4867262" y="154078"/>
                </a:lnTo>
                <a:lnTo>
                  <a:pt x="4859463" y="105184"/>
                </a:lnTo>
                <a:lnTo>
                  <a:pt x="4837709" y="62864"/>
                </a:lnTo>
                <a:lnTo>
                  <a:pt x="4804463" y="29583"/>
                </a:lnTo>
                <a:lnTo>
                  <a:pt x="4762186" y="7806"/>
                </a:lnTo>
                <a:lnTo>
                  <a:pt x="4713343" y="0"/>
                </a:lnTo>
                <a:close/>
              </a:path>
            </a:pathLst>
          </a:custGeom>
          <a:solidFill>
            <a:srgbClr val="D2D3D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mn-ea"/>
              <a:cs typeface="+mn-cs"/>
            </a:endParaRPr>
          </a:p>
        </p:txBody>
      </p:sp>
      <p:sp>
        <p:nvSpPr>
          <p:cNvPr id="8" name="object 6">
            <a:extLst>
              <a:ext uri="{FF2B5EF4-FFF2-40B4-BE49-F238E27FC236}">
                <a16:creationId xmlns:a16="http://schemas.microsoft.com/office/drawing/2014/main" id="{A8A56F3C-D973-FFA0-833C-BA09FC7889CA}"/>
              </a:ext>
            </a:extLst>
          </p:cNvPr>
          <p:cNvSpPr/>
          <p:nvPr/>
        </p:nvSpPr>
        <p:spPr>
          <a:xfrm>
            <a:off x="6231731" y="2848772"/>
            <a:ext cx="4836160" cy="3301365"/>
          </a:xfrm>
          <a:custGeom>
            <a:avLst/>
            <a:gdLst/>
            <a:ahLst/>
            <a:cxnLst/>
            <a:rect l="l" t="t" r="r" b="b"/>
            <a:pathLst>
              <a:path w="4836159" h="3301365">
                <a:moveTo>
                  <a:pt x="4695901" y="0"/>
                </a:moveTo>
                <a:lnTo>
                  <a:pt x="136808" y="0"/>
                </a:lnTo>
                <a:lnTo>
                  <a:pt x="93686" y="7012"/>
                </a:lnTo>
                <a:lnTo>
                  <a:pt x="56145" y="26517"/>
                </a:lnTo>
                <a:lnTo>
                  <a:pt x="26485" y="56211"/>
                </a:lnTo>
                <a:lnTo>
                  <a:pt x="7004" y="93795"/>
                </a:lnTo>
                <a:lnTo>
                  <a:pt x="0" y="136968"/>
                </a:lnTo>
                <a:lnTo>
                  <a:pt x="0" y="3163982"/>
                </a:lnTo>
                <a:lnTo>
                  <a:pt x="7004" y="3207155"/>
                </a:lnTo>
                <a:lnTo>
                  <a:pt x="26485" y="3244739"/>
                </a:lnTo>
                <a:lnTo>
                  <a:pt x="56145" y="3274434"/>
                </a:lnTo>
                <a:lnTo>
                  <a:pt x="93686" y="3293938"/>
                </a:lnTo>
                <a:lnTo>
                  <a:pt x="136808" y="3300951"/>
                </a:lnTo>
                <a:lnTo>
                  <a:pt x="4695901" y="3300951"/>
                </a:lnTo>
                <a:lnTo>
                  <a:pt x="4740691" y="3293938"/>
                </a:lnTo>
                <a:lnTo>
                  <a:pt x="4779243" y="3274434"/>
                </a:lnTo>
                <a:lnTo>
                  <a:pt x="4809423" y="3244739"/>
                </a:lnTo>
                <a:lnTo>
                  <a:pt x="4829096" y="3207155"/>
                </a:lnTo>
                <a:lnTo>
                  <a:pt x="4836128" y="3163982"/>
                </a:lnTo>
                <a:lnTo>
                  <a:pt x="4836128" y="136968"/>
                </a:lnTo>
                <a:lnTo>
                  <a:pt x="4829096" y="93795"/>
                </a:lnTo>
                <a:lnTo>
                  <a:pt x="4809423" y="56211"/>
                </a:lnTo>
                <a:lnTo>
                  <a:pt x="4779243" y="26517"/>
                </a:lnTo>
                <a:lnTo>
                  <a:pt x="4740691" y="7012"/>
                </a:lnTo>
                <a:lnTo>
                  <a:pt x="4695901"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mn-ea"/>
              <a:cs typeface="+mn-cs"/>
            </a:endParaRPr>
          </a:p>
        </p:txBody>
      </p:sp>
      <p:grpSp>
        <p:nvGrpSpPr>
          <p:cNvPr id="25" name="Group 24">
            <a:extLst>
              <a:ext uri="{FF2B5EF4-FFF2-40B4-BE49-F238E27FC236}">
                <a16:creationId xmlns:a16="http://schemas.microsoft.com/office/drawing/2014/main" id="{3A59AC75-AF62-1066-FE39-F601E97F4813}"/>
              </a:ext>
            </a:extLst>
          </p:cNvPr>
          <p:cNvGrpSpPr/>
          <p:nvPr/>
        </p:nvGrpSpPr>
        <p:grpSpPr>
          <a:xfrm>
            <a:off x="6419643" y="3126417"/>
            <a:ext cx="4460336" cy="2880619"/>
            <a:chOff x="6419273" y="3157192"/>
            <a:chExt cx="4460336" cy="2880619"/>
          </a:xfrm>
        </p:grpSpPr>
        <p:sp>
          <p:nvSpPr>
            <p:cNvPr id="24" name="TextBox 23">
              <a:extLst>
                <a:ext uri="{FF2B5EF4-FFF2-40B4-BE49-F238E27FC236}">
                  <a16:creationId xmlns:a16="http://schemas.microsoft.com/office/drawing/2014/main" id="{0B032612-F95C-1434-E859-EAF888A1031F}"/>
                </a:ext>
              </a:extLst>
            </p:cNvPr>
            <p:cNvSpPr txBox="1"/>
            <p:nvPr/>
          </p:nvSpPr>
          <p:spPr>
            <a:xfrm>
              <a:off x="6419273" y="3157192"/>
              <a:ext cx="4460336" cy="288061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pic>
          <p:nvPicPr>
            <p:cNvPr id="4" name="Picture 3" descr="Qr code&#10;&#10;Description automatically generated">
              <a:extLst>
                <a:ext uri="{FF2B5EF4-FFF2-40B4-BE49-F238E27FC236}">
                  <a16:creationId xmlns:a16="http://schemas.microsoft.com/office/drawing/2014/main" id="{76DFE2BF-8A09-4D98-BB9E-66F12F2225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2667" y="3157192"/>
              <a:ext cx="2880619" cy="2880619"/>
            </a:xfrm>
            <a:prstGeom prst="rect">
              <a:avLst/>
            </a:prstGeom>
          </p:spPr>
        </p:pic>
      </p:grpSp>
      <p:sp>
        <p:nvSpPr>
          <p:cNvPr id="9" name="object 7">
            <a:extLst>
              <a:ext uri="{FF2B5EF4-FFF2-40B4-BE49-F238E27FC236}">
                <a16:creationId xmlns:a16="http://schemas.microsoft.com/office/drawing/2014/main" id="{E9336AEB-9999-C162-F292-F51FEF99AF2A}"/>
              </a:ext>
            </a:extLst>
          </p:cNvPr>
          <p:cNvSpPr/>
          <p:nvPr/>
        </p:nvSpPr>
        <p:spPr>
          <a:xfrm>
            <a:off x="5583145" y="6119112"/>
            <a:ext cx="6007100" cy="109220"/>
          </a:xfrm>
          <a:custGeom>
            <a:avLst/>
            <a:gdLst/>
            <a:ahLst/>
            <a:cxnLst/>
            <a:rect l="l" t="t" r="r" b="b"/>
            <a:pathLst>
              <a:path w="6007100" h="109220">
                <a:moveTo>
                  <a:pt x="6007064" y="0"/>
                </a:moveTo>
                <a:lnTo>
                  <a:pt x="0" y="0"/>
                </a:lnTo>
                <a:lnTo>
                  <a:pt x="0" y="109189"/>
                </a:lnTo>
                <a:lnTo>
                  <a:pt x="6007064" y="109189"/>
                </a:lnTo>
                <a:lnTo>
                  <a:pt x="6007064"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mn-ea"/>
              <a:cs typeface="+mn-cs"/>
            </a:endParaRPr>
          </a:p>
        </p:txBody>
      </p:sp>
      <p:sp>
        <p:nvSpPr>
          <p:cNvPr id="10" name="object 8">
            <a:extLst>
              <a:ext uri="{FF2B5EF4-FFF2-40B4-BE49-F238E27FC236}">
                <a16:creationId xmlns:a16="http://schemas.microsoft.com/office/drawing/2014/main" id="{B552363E-E540-CA0B-26C3-DEE6B308444D}"/>
              </a:ext>
            </a:extLst>
          </p:cNvPr>
          <p:cNvSpPr/>
          <p:nvPr/>
        </p:nvSpPr>
        <p:spPr>
          <a:xfrm>
            <a:off x="8153688" y="6119022"/>
            <a:ext cx="862965" cy="62230"/>
          </a:xfrm>
          <a:custGeom>
            <a:avLst/>
            <a:gdLst/>
            <a:ahLst/>
            <a:cxnLst/>
            <a:rect l="l" t="t" r="r" b="b"/>
            <a:pathLst>
              <a:path w="862965" h="62229">
                <a:moveTo>
                  <a:pt x="862550" y="0"/>
                </a:moveTo>
                <a:lnTo>
                  <a:pt x="0" y="0"/>
                </a:lnTo>
                <a:lnTo>
                  <a:pt x="9359" y="24074"/>
                </a:lnTo>
                <a:lnTo>
                  <a:pt x="26098" y="43655"/>
                </a:lnTo>
                <a:lnTo>
                  <a:pt x="48614" y="56816"/>
                </a:lnTo>
                <a:lnTo>
                  <a:pt x="75302" y="61630"/>
                </a:lnTo>
                <a:lnTo>
                  <a:pt x="787248" y="61630"/>
                </a:lnTo>
                <a:lnTo>
                  <a:pt x="813936" y="56816"/>
                </a:lnTo>
                <a:lnTo>
                  <a:pt x="836452" y="43655"/>
                </a:lnTo>
                <a:lnTo>
                  <a:pt x="853191" y="24074"/>
                </a:lnTo>
                <a:lnTo>
                  <a:pt x="862550" y="0"/>
                </a:lnTo>
                <a:close/>
              </a:path>
            </a:pathLst>
          </a:custGeom>
          <a:solidFill>
            <a:srgbClr val="B3B4B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mn-ea"/>
              <a:cs typeface="+mn-cs"/>
            </a:endParaRPr>
          </a:p>
        </p:txBody>
      </p:sp>
      <p:sp>
        <p:nvSpPr>
          <p:cNvPr id="11" name="object 9">
            <a:extLst>
              <a:ext uri="{FF2B5EF4-FFF2-40B4-BE49-F238E27FC236}">
                <a16:creationId xmlns:a16="http://schemas.microsoft.com/office/drawing/2014/main" id="{D3B3EC61-2ED3-A450-C36F-AFBB0DA932C7}"/>
              </a:ext>
            </a:extLst>
          </p:cNvPr>
          <p:cNvSpPr/>
          <p:nvPr/>
        </p:nvSpPr>
        <p:spPr>
          <a:xfrm>
            <a:off x="8581542" y="2955268"/>
            <a:ext cx="51435" cy="51435"/>
          </a:xfrm>
          <a:custGeom>
            <a:avLst/>
            <a:gdLst/>
            <a:ahLst/>
            <a:cxnLst/>
            <a:rect l="l" t="t" r="r" b="b"/>
            <a:pathLst>
              <a:path w="51434" h="51435">
                <a:moveTo>
                  <a:pt x="25671" y="0"/>
                </a:moveTo>
                <a:lnTo>
                  <a:pt x="15679" y="2018"/>
                </a:lnTo>
                <a:lnTo>
                  <a:pt x="7519" y="7521"/>
                </a:lnTo>
                <a:lnTo>
                  <a:pt x="2017" y="15684"/>
                </a:lnTo>
                <a:lnTo>
                  <a:pt x="0" y="25680"/>
                </a:lnTo>
                <a:lnTo>
                  <a:pt x="2017" y="35676"/>
                </a:lnTo>
                <a:lnTo>
                  <a:pt x="7519" y="43839"/>
                </a:lnTo>
                <a:lnTo>
                  <a:pt x="15679" y="49343"/>
                </a:lnTo>
                <a:lnTo>
                  <a:pt x="25671" y="51361"/>
                </a:lnTo>
                <a:lnTo>
                  <a:pt x="35664" y="49343"/>
                </a:lnTo>
                <a:lnTo>
                  <a:pt x="43824" y="43839"/>
                </a:lnTo>
                <a:lnTo>
                  <a:pt x="49326" y="35676"/>
                </a:lnTo>
                <a:lnTo>
                  <a:pt x="51343" y="25680"/>
                </a:lnTo>
                <a:lnTo>
                  <a:pt x="49326" y="15684"/>
                </a:lnTo>
                <a:lnTo>
                  <a:pt x="43824" y="7521"/>
                </a:lnTo>
                <a:lnTo>
                  <a:pt x="35664" y="2018"/>
                </a:lnTo>
                <a:lnTo>
                  <a:pt x="25671" y="0"/>
                </a:lnTo>
                <a:close/>
              </a:path>
            </a:pathLst>
          </a:custGeom>
          <a:solidFill>
            <a:srgbClr val="2C2C2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mn-ea"/>
              <a:cs typeface="+mn-cs"/>
            </a:endParaRPr>
          </a:p>
        </p:txBody>
      </p:sp>
      <p:sp>
        <p:nvSpPr>
          <p:cNvPr id="12" name="object 10">
            <a:extLst>
              <a:ext uri="{FF2B5EF4-FFF2-40B4-BE49-F238E27FC236}">
                <a16:creationId xmlns:a16="http://schemas.microsoft.com/office/drawing/2014/main" id="{889526E3-59E4-DBB4-0C6B-4C79DF457C33}"/>
              </a:ext>
            </a:extLst>
          </p:cNvPr>
          <p:cNvSpPr/>
          <p:nvPr/>
        </p:nvSpPr>
        <p:spPr>
          <a:xfrm>
            <a:off x="8581542" y="2951845"/>
            <a:ext cx="51435" cy="48260"/>
          </a:xfrm>
          <a:custGeom>
            <a:avLst/>
            <a:gdLst/>
            <a:ahLst/>
            <a:cxnLst/>
            <a:rect l="l" t="t" r="r" b="b"/>
            <a:pathLst>
              <a:path w="51434" h="48260">
                <a:moveTo>
                  <a:pt x="25671" y="0"/>
                </a:moveTo>
                <a:lnTo>
                  <a:pt x="15679" y="1883"/>
                </a:lnTo>
                <a:lnTo>
                  <a:pt x="7519" y="7019"/>
                </a:lnTo>
                <a:lnTo>
                  <a:pt x="2017" y="14638"/>
                </a:lnTo>
                <a:lnTo>
                  <a:pt x="0" y="23967"/>
                </a:lnTo>
                <a:lnTo>
                  <a:pt x="2017" y="33296"/>
                </a:lnTo>
                <a:lnTo>
                  <a:pt x="7519" y="40915"/>
                </a:lnTo>
                <a:lnTo>
                  <a:pt x="15679" y="46051"/>
                </a:lnTo>
                <a:lnTo>
                  <a:pt x="25671" y="47934"/>
                </a:lnTo>
                <a:lnTo>
                  <a:pt x="35664" y="46051"/>
                </a:lnTo>
                <a:lnTo>
                  <a:pt x="43824" y="40915"/>
                </a:lnTo>
                <a:lnTo>
                  <a:pt x="49326" y="33296"/>
                </a:lnTo>
                <a:lnTo>
                  <a:pt x="51343" y="23967"/>
                </a:lnTo>
                <a:lnTo>
                  <a:pt x="49326" y="14638"/>
                </a:lnTo>
                <a:lnTo>
                  <a:pt x="43824" y="7019"/>
                </a:lnTo>
                <a:lnTo>
                  <a:pt x="35664" y="1883"/>
                </a:lnTo>
                <a:lnTo>
                  <a:pt x="25671" y="0"/>
                </a:lnTo>
                <a:close/>
              </a:path>
            </a:pathLst>
          </a:custGeom>
          <a:solidFill>
            <a:srgbClr val="0A0A0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mn-ea"/>
              <a:cs typeface="+mn-cs"/>
            </a:endParaRPr>
          </a:p>
        </p:txBody>
      </p:sp>
      <p:sp>
        <p:nvSpPr>
          <p:cNvPr id="13" name="object 11">
            <a:extLst>
              <a:ext uri="{FF2B5EF4-FFF2-40B4-BE49-F238E27FC236}">
                <a16:creationId xmlns:a16="http://schemas.microsoft.com/office/drawing/2014/main" id="{92C2E222-1ABF-916B-8162-31EF026E16D8}"/>
              </a:ext>
            </a:extLst>
          </p:cNvPr>
          <p:cNvSpPr/>
          <p:nvPr/>
        </p:nvSpPr>
        <p:spPr>
          <a:xfrm>
            <a:off x="8591809" y="2958691"/>
            <a:ext cx="31115" cy="34290"/>
          </a:xfrm>
          <a:custGeom>
            <a:avLst/>
            <a:gdLst/>
            <a:ahLst/>
            <a:cxnLst/>
            <a:rect l="l" t="t" r="r" b="b"/>
            <a:pathLst>
              <a:path w="31115" h="34289">
                <a:moveTo>
                  <a:pt x="23911" y="0"/>
                </a:moveTo>
                <a:lnTo>
                  <a:pt x="6897" y="0"/>
                </a:lnTo>
                <a:lnTo>
                  <a:pt x="0" y="7664"/>
                </a:lnTo>
                <a:lnTo>
                  <a:pt x="0" y="17119"/>
                </a:lnTo>
                <a:lnTo>
                  <a:pt x="0" y="26574"/>
                </a:lnTo>
                <a:lnTo>
                  <a:pt x="6897" y="34240"/>
                </a:lnTo>
                <a:lnTo>
                  <a:pt x="23911" y="34240"/>
                </a:lnTo>
                <a:lnTo>
                  <a:pt x="30807" y="26574"/>
                </a:lnTo>
                <a:lnTo>
                  <a:pt x="30807" y="7664"/>
                </a:lnTo>
                <a:lnTo>
                  <a:pt x="23911"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mn-ea"/>
              <a:cs typeface="+mn-cs"/>
            </a:endParaRPr>
          </a:p>
        </p:txBody>
      </p:sp>
      <p:sp>
        <p:nvSpPr>
          <p:cNvPr id="14" name="object 12">
            <a:extLst>
              <a:ext uri="{FF2B5EF4-FFF2-40B4-BE49-F238E27FC236}">
                <a16:creationId xmlns:a16="http://schemas.microsoft.com/office/drawing/2014/main" id="{77514DAE-0CD0-702F-0A14-7E3563CC2CA8}"/>
              </a:ext>
            </a:extLst>
          </p:cNvPr>
          <p:cNvSpPr/>
          <p:nvPr/>
        </p:nvSpPr>
        <p:spPr>
          <a:xfrm>
            <a:off x="8598654" y="2968962"/>
            <a:ext cx="17145" cy="17145"/>
          </a:xfrm>
          <a:custGeom>
            <a:avLst/>
            <a:gdLst/>
            <a:ahLst/>
            <a:cxnLst/>
            <a:rect l="l" t="t" r="r" b="b"/>
            <a:pathLst>
              <a:path w="17145" h="17144">
                <a:moveTo>
                  <a:pt x="13284" y="0"/>
                </a:moveTo>
                <a:lnTo>
                  <a:pt x="3831" y="0"/>
                </a:lnTo>
                <a:lnTo>
                  <a:pt x="0" y="3832"/>
                </a:lnTo>
                <a:lnTo>
                  <a:pt x="0" y="8561"/>
                </a:lnTo>
                <a:lnTo>
                  <a:pt x="0" y="13289"/>
                </a:lnTo>
                <a:lnTo>
                  <a:pt x="3831" y="17120"/>
                </a:lnTo>
                <a:lnTo>
                  <a:pt x="13284" y="17120"/>
                </a:lnTo>
                <a:lnTo>
                  <a:pt x="17115" y="13289"/>
                </a:lnTo>
                <a:lnTo>
                  <a:pt x="17115" y="3832"/>
                </a:lnTo>
                <a:lnTo>
                  <a:pt x="13284" y="0"/>
                </a:lnTo>
                <a:close/>
              </a:path>
            </a:pathLst>
          </a:custGeom>
          <a:solidFill>
            <a:srgbClr val="2C99B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mn-ea"/>
              <a:cs typeface="+mn-cs"/>
            </a:endParaRPr>
          </a:p>
        </p:txBody>
      </p:sp>
      <p:sp>
        <p:nvSpPr>
          <p:cNvPr id="15" name="object 13">
            <a:extLst>
              <a:ext uri="{FF2B5EF4-FFF2-40B4-BE49-F238E27FC236}">
                <a16:creationId xmlns:a16="http://schemas.microsoft.com/office/drawing/2014/main" id="{0ED42653-AB88-0765-FFCE-36F790BB871B}"/>
              </a:ext>
            </a:extLst>
          </p:cNvPr>
          <p:cNvSpPr/>
          <p:nvPr/>
        </p:nvSpPr>
        <p:spPr>
          <a:xfrm>
            <a:off x="8605500" y="2972388"/>
            <a:ext cx="3810" cy="6985"/>
          </a:xfrm>
          <a:custGeom>
            <a:avLst/>
            <a:gdLst/>
            <a:ahLst/>
            <a:cxnLst/>
            <a:rect l="l" t="t" r="r" b="b"/>
            <a:pathLst>
              <a:path w="3809" h="6985">
                <a:moveTo>
                  <a:pt x="3423" y="0"/>
                </a:moveTo>
                <a:lnTo>
                  <a:pt x="0" y="3423"/>
                </a:lnTo>
                <a:lnTo>
                  <a:pt x="3423" y="6847"/>
                </a:lnTo>
                <a:lnTo>
                  <a:pt x="3423" y="3423"/>
                </a:lnTo>
                <a:lnTo>
                  <a:pt x="342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mn-ea"/>
              <a:cs typeface="+mn-cs"/>
            </a:endParaRPr>
          </a:p>
        </p:txBody>
      </p:sp>
      <p:sp>
        <p:nvSpPr>
          <p:cNvPr id="17" name="object 15">
            <a:extLst>
              <a:ext uri="{FF2B5EF4-FFF2-40B4-BE49-F238E27FC236}">
                <a16:creationId xmlns:a16="http://schemas.microsoft.com/office/drawing/2014/main" id="{01B763AC-0541-6269-C80E-88D068E67409}"/>
              </a:ext>
            </a:extLst>
          </p:cNvPr>
          <p:cNvSpPr/>
          <p:nvPr/>
        </p:nvSpPr>
        <p:spPr>
          <a:xfrm>
            <a:off x="10491792" y="3565376"/>
            <a:ext cx="1368425" cy="2840355"/>
          </a:xfrm>
          <a:custGeom>
            <a:avLst/>
            <a:gdLst/>
            <a:ahLst/>
            <a:cxnLst/>
            <a:rect l="l" t="t" r="r" b="b"/>
            <a:pathLst>
              <a:path w="1368425" h="2840354">
                <a:moveTo>
                  <a:pt x="1231651" y="0"/>
                </a:moveTo>
                <a:lnTo>
                  <a:pt x="139809" y="0"/>
                </a:lnTo>
                <a:lnTo>
                  <a:pt x="95869" y="7190"/>
                </a:lnTo>
                <a:lnTo>
                  <a:pt x="57521" y="27165"/>
                </a:lnTo>
                <a:lnTo>
                  <a:pt x="27163" y="57527"/>
                </a:lnTo>
                <a:lnTo>
                  <a:pt x="7190" y="95879"/>
                </a:lnTo>
                <a:lnTo>
                  <a:pt x="0" y="139824"/>
                </a:lnTo>
                <a:lnTo>
                  <a:pt x="0" y="2699925"/>
                </a:lnTo>
                <a:lnTo>
                  <a:pt x="7190" y="2743869"/>
                </a:lnTo>
                <a:lnTo>
                  <a:pt x="27163" y="2782221"/>
                </a:lnTo>
                <a:lnTo>
                  <a:pt x="57521" y="2812582"/>
                </a:lnTo>
                <a:lnTo>
                  <a:pt x="95869" y="2832557"/>
                </a:lnTo>
                <a:lnTo>
                  <a:pt x="139809" y="2839748"/>
                </a:lnTo>
                <a:lnTo>
                  <a:pt x="1231651" y="2839748"/>
                </a:lnTo>
                <a:lnTo>
                  <a:pt x="1273966" y="2832557"/>
                </a:lnTo>
                <a:lnTo>
                  <a:pt x="1311329" y="2812582"/>
                </a:lnTo>
                <a:lnTo>
                  <a:pt x="1341181" y="2782221"/>
                </a:lnTo>
                <a:lnTo>
                  <a:pt x="1360968" y="2743869"/>
                </a:lnTo>
                <a:lnTo>
                  <a:pt x="1368131" y="2699925"/>
                </a:lnTo>
                <a:lnTo>
                  <a:pt x="1368131" y="139824"/>
                </a:lnTo>
                <a:lnTo>
                  <a:pt x="1360968" y="95879"/>
                </a:lnTo>
                <a:lnTo>
                  <a:pt x="1341181" y="57527"/>
                </a:lnTo>
                <a:lnTo>
                  <a:pt x="1311329" y="27165"/>
                </a:lnTo>
                <a:lnTo>
                  <a:pt x="1273966" y="7190"/>
                </a:lnTo>
                <a:lnTo>
                  <a:pt x="1231651" y="0"/>
                </a:lnTo>
                <a:close/>
              </a:path>
            </a:pathLst>
          </a:custGeom>
          <a:solidFill>
            <a:srgbClr val="BFBFB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mn-ea"/>
              <a:cs typeface="+mn-cs"/>
            </a:endParaRPr>
          </a:p>
        </p:txBody>
      </p:sp>
      <p:pic>
        <p:nvPicPr>
          <p:cNvPr id="22" name="object 20">
            <a:extLst>
              <a:ext uri="{FF2B5EF4-FFF2-40B4-BE49-F238E27FC236}">
                <a16:creationId xmlns:a16="http://schemas.microsoft.com/office/drawing/2014/main" id="{F1EA814C-9432-4951-AB49-B69D3E6A9B2D}"/>
              </a:ext>
            </a:extLst>
          </p:cNvPr>
          <p:cNvPicPr/>
          <p:nvPr/>
        </p:nvPicPr>
        <p:blipFill>
          <a:blip r:embed="rId4" cstate="screen">
            <a:extLst>
              <a:ext uri="{28A0092B-C50C-407E-A947-70E740481C1C}">
                <a14:useLocalDpi xmlns:a14="http://schemas.microsoft.com/office/drawing/2010/main"/>
              </a:ext>
            </a:extLst>
          </a:blip>
          <a:stretch>
            <a:fillRect/>
          </a:stretch>
        </p:blipFill>
        <p:spPr>
          <a:xfrm>
            <a:off x="10591183" y="3985023"/>
            <a:ext cx="1172590" cy="2054976"/>
          </a:xfrm>
          <a:prstGeom prst="rect">
            <a:avLst/>
          </a:prstGeom>
        </p:spPr>
      </p:pic>
      <p:grpSp>
        <p:nvGrpSpPr>
          <p:cNvPr id="26" name="Group 25">
            <a:extLst>
              <a:ext uri="{FF2B5EF4-FFF2-40B4-BE49-F238E27FC236}">
                <a16:creationId xmlns:a16="http://schemas.microsoft.com/office/drawing/2014/main" id="{2B6A5F91-D837-D90A-4CEC-D9EE4886B14F}"/>
              </a:ext>
            </a:extLst>
          </p:cNvPr>
          <p:cNvGrpSpPr/>
          <p:nvPr/>
        </p:nvGrpSpPr>
        <p:grpSpPr>
          <a:xfrm>
            <a:off x="10508090" y="3581673"/>
            <a:ext cx="1336040" cy="2807335"/>
            <a:chOff x="10508090" y="3581673"/>
            <a:chExt cx="1336040" cy="2807335"/>
          </a:xfrm>
        </p:grpSpPr>
        <p:sp>
          <p:nvSpPr>
            <p:cNvPr id="18" name="object 16">
              <a:extLst>
                <a:ext uri="{FF2B5EF4-FFF2-40B4-BE49-F238E27FC236}">
                  <a16:creationId xmlns:a16="http://schemas.microsoft.com/office/drawing/2014/main" id="{37223DD3-BFBB-B850-CE5E-101248629972}"/>
                </a:ext>
              </a:extLst>
            </p:cNvPr>
            <p:cNvSpPr/>
            <p:nvPr/>
          </p:nvSpPr>
          <p:spPr>
            <a:xfrm>
              <a:off x="10508090" y="3581673"/>
              <a:ext cx="1336040" cy="2807335"/>
            </a:xfrm>
            <a:custGeom>
              <a:avLst/>
              <a:gdLst/>
              <a:ahLst/>
              <a:cxnLst/>
              <a:rect l="l" t="t" r="r" b="b"/>
              <a:pathLst>
                <a:path w="1336040" h="2807335">
                  <a:moveTo>
                    <a:pt x="1215638" y="0"/>
                  </a:moveTo>
                  <a:lnTo>
                    <a:pt x="123229" y="0"/>
                  </a:lnTo>
                  <a:lnTo>
                    <a:pt x="74468" y="9417"/>
                  </a:lnTo>
                  <a:lnTo>
                    <a:pt x="35386" y="35380"/>
                  </a:lnTo>
                  <a:lnTo>
                    <a:pt x="9419" y="74455"/>
                  </a:lnTo>
                  <a:lnTo>
                    <a:pt x="0" y="123207"/>
                  </a:lnTo>
                  <a:lnTo>
                    <a:pt x="0" y="2683945"/>
                  </a:lnTo>
                  <a:lnTo>
                    <a:pt x="9419" y="2732697"/>
                  </a:lnTo>
                  <a:lnTo>
                    <a:pt x="35386" y="2771772"/>
                  </a:lnTo>
                  <a:lnTo>
                    <a:pt x="74468" y="2797736"/>
                  </a:lnTo>
                  <a:lnTo>
                    <a:pt x="123229" y="2807153"/>
                  </a:lnTo>
                  <a:lnTo>
                    <a:pt x="1215638" y="2807153"/>
                  </a:lnTo>
                  <a:lnTo>
                    <a:pt x="1262474" y="2797736"/>
                  </a:lnTo>
                  <a:lnTo>
                    <a:pt x="1300566" y="2771772"/>
                  </a:lnTo>
                  <a:lnTo>
                    <a:pt x="1326170" y="2732697"/>
                  </a:lnTo>
                  <a:lnTo>
                    <a:pt x="1335537" y="2683945"/>
                  </a:lnTo>
                  <a:lnTo>
                    <a:pt x="1335537" y="123207"/>
                  </a:lnTo>
                  <a:lnTo>
                    <a:pt x="1326170" y="74455"/>
                  </a:lnTo>
                  <a:lnTo>
                    <a:pt x="1300566" y="35380"/>
                  </a:lnTo>
                  <a:lnTo>
                    <a:pt x="1262474" y="9417"/>
                  </a:lnTo>
                  <a:lnTo>
                    <a:pt x="1215638"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mn-ea"/>
                <a:cs typeface="+mn-cs"/>
              </a:endParaRPr>
            </a:p>
          </p:txBody>
        </p:sp>
        <p:sp>
          <p:nvSpPr>
            <p:cNvPr id="19" name="object 17">
              <a:extLst>
                <a:ext uri="{FF2B5EF4-FFF2-40B4-BE49-F238E27FC236}">
                  <a16:creationId xmlns:a16="http://schemas.microsoft.com/office/drawing/2014/main" id="{E47448D2-86CA-DFFF-CA62-946902DD5A82}"/>
                </a:ext>
              </a:extLst>
            </p:cNvPr>
            <p:cNvSpPr/>
            <p:nvPr/>
          </p:nvSpPr>
          <p:spPr>
            <a:xfrm>
              <a:off x="11157513" y="3698201"/>
              <a:ext cx="40005" cy="44450"/>
            </a:xfrm>
            <a:custGeom>
              <a:avLst/>
              <a:gdLst/>
              <a:ahLst/>
              <a:cxnLst/>
              <a:rect l="l" t="t" r="r" b="b"/>
              <a:pathLst>
                <a:path w="40004" h="44450">
                  <a:moveTo>
                    <a:pt x="39928" y="19964"/>
                  </a:moveTo>
                  <a:lnTo>
                    <a:pt x="38366" y="12192"/>
                  </a:lnTo>
                  <a:lnTo>
                    <a:pt x="34086" y="5854"/>
                  </a:lnTo>
                  <a:lnTo>
                    <a:pt x="27736" y="1574"/>
                  </a:lnTo>
                  <a:lnTo>
                    <a:pt x="19964" y="0"/>
                  </a:lnTo>
                  <a:lnTo>
                    <a:pt x="12204" y="1574"/>
                  </a:lnTo>
                  <a:lnTo>
                    <a:pt x="5854" y="5854"/>
                  </a:lnTo>
                  <a:lnTo>
                    <a:pt x="1574" y="12192"/>
                  </a:lnTo>
                  <a:lnTo>
                    <a:pt x="0" y="19964"/>
                  </a:lnTo>
                  <a:lnTo>
                    <a:pt x="406" y="22009"/>
                  </a:lnTo>
                  <a:lnTo>
                    <a:pt x="0" y="24041"/>
                  </a:lnTo>
                  <a:lnTo>
                    <a:pt x="1574" y="31813"/>
                  </a:lnTo>
                  <a:lnTo>
                    <a:pt x="5854" y="38150"/>
                  </a:lnTo>
                  <a:lnTo>
                    <a:pt x="12204" y="42430"/>
                  </a:lnTo>
                  <a:lnTo>
                    <a:pt x="19964" y="44005"/>
                  </a:lnTo>
                  <a:lnTo>
                    <a:pt x="27736" y="42430"/>
                  </a:lnTo>
                  <a:lnTo>
                    <a:pt x="34086" y="38150"/>
                  </a:lnTo>
                  <a:lnTo>
                    <a:pt x="38366" y="31813"/>
                  </a:lnTo>
                  <a:lnTo>
                    <a:pt x="39928" y="24041"/>
                  </a:lnTo>
                  <a:lnTo>
                    <a:pt x="39509" y="22009"/>
                  </a:lnTo>
                  <a:lnTo>
                    <a:pt x="39928" y="19964"/>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mn-ea"/>
                <a:cs typeface="+mn-cs"/>
              </a:endParaRPr>
            </a:p>
          </p:txBody>
        </p:sp>
        <p:pic>
          <p:nvPicPr>
            <p:cNvPr id="20" name="object 18">
              <a:extLst>
                <a:ext uri="{FF2B5EF4-FFF2-40B4-BE49-F238E27FC236}">
                  <a16:creationId xmlns:a16="http://schemas.microsoft.com/office/drawing/2014/main" id="{EB160EA2-52A0-A06E-F6C5-01D78486BF42}"/>
                </a:ext>
              </a:extLst>
            </p:cNvPr>
            <p:cNvPicPr/>
            <p:nvPr/>
          </p:nvPicPr>
          <p:blipFill>
            <a:blip r:embed="rId5" cstate="screen">
              <a:extLst>
                <a:ext uri="{28A0092B-C50C-407E-A947-70E740481C1C}">
                  <a14:useLocalDpi xmlns:a14="http://schemas.microsoft.com/office/drawing/2010/main"/>
                </a:ext>
              </a:extLst>
            </a:blip>
            <a:stretch>
              <a:fillRect/>
            </a:stretch>
          </p:blipFill>
          <p:spPr>
            <a:xfrm>
              <a:off x="11067891" y="6105259"/>
              <a:ext cx="215935" cy="216749"/>
            </a:xfrm>
            <a:prstGeom prst="rect">
              <a:avLst/>
            </a:prstGeom>
          </p:spPr>
        </p:pic>
        <p:sp>
          <p:nvSpPr>
            <p:cNvPr id="21" name="object 19">
              <a:extLst>
                <a:ext uri="{FF2B5EF4-FFF2-40B4-BE49-F238E27FC236}">
                  <a16:creationId xmlns:a16="http://schemas.microsoft.com/office/drawing/2014/main" id="{8A1C355D-9F98-7857-981E-1FBB31483207}"/>
                </a:ext>
              </a:extLst>
            </p:cNvPr>
            <p:cNvSpPr/>
            <p:nvPr/>
          </p:nvSpPr>
          <p:spPr>
            <a:xfrm>
              <a:off x="11074404" y="3798429"/>
              <a:ext cx="243204" cy="56515"/>
            </a:xfrm>
            <a:custGeom>
              <a:avLst/>
              <a:gdLst/>
              <a:ahLst/>
              <a:cxnLst/>
              <a:rect l="l" t="t" r="r" b="b"/>
              <a:pathLst>
                <a:path w="243204" h="56514">
                  <a:moveTo>
                    <a:pt x="242824" y="29768"/>
                  </a:moveTo>
                  <a:lnTo>
                    <a:pt x="241007" y="18135"/>
                  </a:lnTo>
                  <a:lnTo>
                    <a:pt x="235762" y="8686"/>
                  </a:lnTo>
                  <a:lnTo>
                    <a:pt x="227393" y="2324"/>
                  </a:lnTo>
                  <a:lnTo>
                    <a:pt x="216217" y="0"/>
                  </a:lnTo>
                  <a:lnTo>
                    <a:pt x="26606" y="0"/>
                  </a:lnTo>
                  <a:lnTo>
                    <a:pt x="15443" y="2324"/>
                  </a:lnTo>
                  <a:lnTo>
                    <a:pt x="7073" y="8686"/>
                  </a:lnTo>
                  <a:lnTo>
                    <a:pt x="1816" y="18135"/>
                  </a:lnTo>
                  <a:lnTo>
                    <a:pt x="0" y="29768"/>
                  </a:lnTo>
                  <a:lnTo>
                    <a:pt x="1816" y="39484"/>
                  </a:lnTo>
                  <a:lnTo>
                    <a:pt x="7073" y="47955"/>
                  </a:lnTo>
                  <a:lnTo>
                    <a:pt x="15443" y="53949"/>
                  </a:lnTo>
                  <a:lnTo>
                    <a:pt x="26606" y="56222"/>
                  </a:lnTo>
                  <a:lnTo>
                    <a:pt x="216217" y="56222"/>
                  </a:lnTo>
                  <a:lnTo>
                    <a:pt x="227393" y="53949"/>
                  </a:lnTo>
                  <a:lnTo>
                    <a:pt x="235762" y="47955"/>
                  </a:lnTo>
                  <a:lnTo>
                    <a:pt x="241007" y="39484"/>
                  </a:lnTo>
                  <a:lnTo>
                    <a:pt x="242824" y="29768"/>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mn-ea"/>
                <a:cs typeface="+mn-cs"/>
              </a:endParaRPr>
            </a:p>
          </p:txBody>
        </p:sp>
        <p:sp>
          <p:nvSpPr>
            <p:cNvPr id="23" name="object 21">
              <a:extLst>
                <a:ext uri="{FF2B5EF4-FFF2-40B4-BE49-F238E27FC236}">
                  <a16:creationId xmlns:a16="http://schemas.microsoft.com/office/drawing/2014/main" id="{FBF606F3-27EC-4DD0-3EE3-A119794DA06D}"/>
                </a:ext>
              </a:extLst>
            </p:cNvPr>
            <p:cNvSpPr/>
            <p:nvPr/>
          </p:nvSpPr>
          <p:spPr>
            <a:xfrm>
              <a:off x="10994555" y="3808202"/>
              <a:ext cx="36830" cy="36830"/>
            </a:xfrm>
            <a:custGeom>
              <a:avLst/>
              <a:gdLst/>
              <a:ahLst/>
              <a:cxnLst/>
              <a:rect l="l" t="t" r="r" b="b"/>
              <a:pathLst>
                <a:path w="36829" h="36829">
                  <a:moveTo>
                    <a:pt x="18333" y="0"/>
                  </a:moveTo>
                  <a:lnTo>
                    <a:pt x="11197" y="1440"/>
                  </a:lnTo>
                  <a:lnTo>
                    <a:pt x="5370" y="5369"/>
                  </a:lnTo>
                  <a:lnTo>
                    <a:pt x="1440" y="11197"/>
                  </a:lnTo>
                  <a:lnTo>
                    <a:pt x="0" y="18333"/>
                  </a:lnTo>
                  <a:lnTo>
                    <a:pt x="1440" y="25470"/>
                  </a:lnTo>
                  <a:lnTo>
                    <a:pt x="5370" y="31297"/>
                  </a:lnTo>
                  <a:lnTo>
                    <a:pt x="11197" y="35226"/>
                  </a:lnTo>
                  <a:lnTo>
                    <a:pt x="18333" y="36667"/>
                  </a:lnTo>
                  <a:lnTo>
                    <a:pt x="25470" y="35226"/>
                  </a:lnTo>
                  <a:lnTo>
                    <a:pt x="31298" y="31297"/>
                  </a:lnTo>
                  <a:lnTo>
                    <a:pt x="35227" y="25470"/>
                  </a:lnTo>
                  <a:lnTo>
                    <a:pt x="36668" y="18333"/>
                  </a:lnTo>
                  <a:lnTo>
                    <a:pt x="35227" y="11197"/>
                  </a:lnTo>
                  <a:lnTo>
                    <a:pt x="31298" y="5369"/>
                  </a:lnTo>
                  <a:lnTo>
                    <a:pt x="25470" y="1440"/>
                  </a:lnTo>
                  <a:lnTo>
                    <a:pt x="18333"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mn-ea"/>
                <a:cs typeface="+mn-cs"/>
              </a:endParaRPr>
            </a:p>
          </p:txBody>
        </p:sp>
      </p:grpSp>
      <p:pic>
        <p:nvPicPr>
          <p:cNvPr id="27" name="object 20">
            <a:extLst>
              <a:ext uri="{FF2B5EF4-FFF2-40B4-BE49-F238E27FC236}">
                <a16:creationId xmlns:a16="http://schemas.microsoft.com/office/drawing/2014/main" id="{4A8C0112-8692-62E3-C3E5-8FE19047CC3F}"/>
              </a:ext>
            </a:extLst>
          </p:cNvPr>
          <p:cNvPicPr/>
          <p:nvPr/>
        </p:nvPicPr>
        <p:blipFill>
          <a:blip r:embed="rId4" cstate="screen">
            <a:extLst>
              <a:ext uri="{28A0092B-C50C-407E-A947-70E740481C1C}">
                <a14:useLocalDpi xmlns:a14="http://schemas.microsoft.com/office/drawing/2010/main"/>
              </a:ext>
            </a:extLst>
          </a:blip>
          <a:stretch>
            <a:fillRect/>
          </a:stretch>
        </p:blipFill>
        <p:spPr>
          <a:xfrm>
            <a:off x="10591183" y="3903460"/>
            <a:ext cx="1172590" cy="2054976"/>
          </a:xfrm>
          <a:prstGeom prst="rect">
            <a:avLst/>
          </a:prstGeom>
        </p:spPr>
      </p:pic>
    </p:spTree>
    <p:extLst>
      <p:ext uri="{BB962C8B-B14F-4D97-AF65-F5344CB8AC3E}">
        <p14:creationId xmlns:p14="http://schemas.microsoft.com/office/powerpoint/2010/main" val="377129272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54D274FE-A024-B3EF-6B0A-AC05CD01F903}"/>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54" name="Picture Placeholder 53">
            <a:extLst>
              <a:ext uri="{FF2B5EF4-FFF2-40B4-BE49-F238E27FC236}">
                <a16:creationId xmlns:a16="http://schemas.microsoft.com/office/drawing/2014/main" id="{1B7A7C3B-9F1C-4070-B789-C89EC0B3F434}"/>
              </a:ext>
            </a:extLst>
          </p:cNvPr>
          <p:cNvPicPr>
            <a:picLocks noGrp="1" noChangeAspect="1"/>
          </p:cNvPicPr>
          <p:nvPr>
            <p:ph type="pic" sz="quarter" idx="14"/>
          </p:nvPr>
        </p:nvPicPr>
        <p:blipFill>
          <a:blip r:embed="rId3"/>
          <a:srcRect t="61" b="61"/>
          <a:stretch>
            <a:fillRect/>
          </a:stretch>
        </p:blipFill>
        <p:spPr>
          <a:prstGeom prst="rect">
            <a:avLst/>
          </a:prstGeom>
        </p:spPr>
      </p:pic>
      <p:pic>
        <p:nvPicPr>
          <p:cNvPr id="50" name="Picture Placeholder 49">
            <a:extLst>
              <a:ext uri="{FF2B5EF4-FFF2-40B4-BE49-F238E27FC236}">
                <a16:creationId xmlns:a16="http://schemas.microsoft.com/office/drawing/2014/main" id="{4CA97DEC-9327-4E2E-AD52-BA1521EEC257}"/>
              </a:ext>
            </a:extLst>
          </p:cNvPr>
          <p:cNvPicPr>
            <a:picLocks noGrp="1" noChangeAspect="1"/>
          </p:cNvPicPr>
          <p:nvPr>
            <p:ph type="pic" sz="quarter" idx="15"/>
          </p:nvPr>
        </p:nvPicPr>
        <p:blipFill>
          <a:blip r:embed="rId4"/>
          <a:srcRect t="61" b="61"/>
          <a:stretch>
            <a:fillRect/>
          </a:stretch>
        </p:blipFill>
        <p:spPr>
          <a:prstGeom prst="rect">
            <a:avLst/>
          </a:prstGeom>
        </p:spPr>
      </p:pic>
      <p:pic>
        <p:nvPicPr>
          <p:cNvPr id="51" name="Picture Placeholder 50">
            <a:extLst>
              <a:ext uri="{FF2B5EF4-FFF2-40B4-BE49-F238E27FC236}">
                <a16:creationId xmlns:a16="http://schemas.microsoft.com/office/drawing/2014/main" id="{481AAB29-ADD6-4F76-88B9-EBD081C24BD4}"/>
              </a:ext>
            </a:extLst>
          </p:cNvPr>
          <p:cNvPicPr>
            <a:picLocks noGrp="1" noChangeAspect="1"/>
          </p:cNvPicPr>
          <p:nvPr>
            <p:ph type="pic" sz="quarter" idx="16"/>
          </p:nvPr>
        </p:nvPicPr>
        <p:blipFill>
          <a:blip r:embed="rId5"/>
          <a:srcRect t="61" b="61"/>
          <a:stretch>
            <a:fillRect/>
          </a:stretch>
        </p:blipFill>
        <p:spPr>
          <a:prstGeom prst="rect">
            <a:avLst/>
          </a:prstGeom>
        </p:spPr>
      </p:pic>
      <p:pic>
        <p:nvPicPr>
          <p:cNvPr id="52" name="Picture Placeholder 51">
            <a:extLst>
              <a:ext uri="{FF2B5EF4-FFF2-40B4-BE49-F238E27FC236}">
                <a16:creationId xmlns:a16="http://schemas.microsoft.com/office/drawing/2014/main" id="{165C3EBF-4606-42A6-946B-F5F58C23A850}"/>
              </a:ext>
            </a:extLst>
          </p:cNvPr>
          <p:cNvPicPr>
            <a:picLocks noGrp="1" noChangeAspect="1"/>
          </p:cNvPicPr>
          <p:nvPr>
            <p:ph type="pic" sz="quarter" idx="17"/>
          </p:nvPr>
        </p:nvPicPr>
        <p:blipFill>
          <a:blip r:embed="rId6"/>
          <a:srcRect t="61" b="61"/>
          <a:stretch>
            <a:fillRect/>
          </a:stretch>
        </p:blipFill>
        <p:spPr>
          <a:prstGeom prst="rect">
            <a:avLst/>
          </a:prstGeom>
        </p:spPr>
      </p:pic>
      <p:pic>
        <p:nvPicPr>
          <p:cNvPr id="55" name="Picture Placeholder 54">
            <a:extLst>
              <a:ext uri="{FF2B5EF4-FFF2-40B4-BE49-F238E27FC236}">
                <a16:creationId xmlns:a16="http://schemas.microsoft.com/office/drawing/2014/main" id="{8BAD4250-B6BF-4261-83B0-3E67A0F7D695}"/>
              </a:ext>
            </a:extLst>
          </p:cNvPr>
          <p:cNvPicPr>
            <a:picLocks noGrp="1" noChangeAspect="1"/>
          </p:cNvPicPr>
          <p:nvPr>
            <p:ph type="pic" sz="quarter" idx="18"/>
          </p:nvPr>
        </p:nvPicPr>
        <p:blipFill>
          <a:blip r:embed="rId7"/>
          <a:srcRect t="61" b="61"/>
          <a:stretch>
            <a:fillRect/>
          </a:stretch>
        </p:blipFill>
        <p:spPr>
          <a:prstGeom prst="rect">
            <a:avLst/>
          </a:prstGeom>
        </p:spPr>
      </p:pic>
      <p:sp>
        <p:nvSpPr>
          <p:cNvPr id="3" name="TextBox 2">
            <a:extLst>
              <a:ext uri="{FF2B5EF4-FFF2-40B4-BE49-F238E27FC236}">
                <a16:creationId xmlns:a16="http://schemas.microsoft.com/office/drawing/2014/main" id="{9C59BD77-44E4-D399-FE5C-E430FE96E924}"/>
              </a:ext>
            </a:extLst>
          </p:cNvPr>
          <p:cNvSpPr txBox="1"/>
          <p:nvPr/>
        </p:nvSpPr>
        <p:spPr>
          <a:xfrm>
            <a:off x="3365257" y="3686064"/>
            <a:ext cx="6097464" cy="15081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1800" b="1" i="0" u="none" strike="noStrike" kern="1200" cap="none" spc="0" normalizeH="0" baseline="0" noProof="0" dirty="0">
                <a:ln>
                  <a:noFill/>
                </a:ln>
                <a:solidFill>
                  <a:srgbClr val="999999"/>
                </a:solidFill>
                <a:effectLst/>
                <a:uLnTx/>
                <a:uFillTx/>
                <a:latin typeface="Trebuchet MS" pitchFamily="34" charset="0"/>
                <a:ea typeface="+mn-ea"/>
                <a:cs typeface="+mn-cs"/>
              </a:rPr>
            </a:br>
            <a:r>
              <a:rPr kumimoji="0" lang="en-GB" sz="1800" b="1" i="0" u="none" strike="noStrike" kern="1200" cap="none" spc="0" normalizeH="0" baseline="0" noProof="0" dirty="0">
                <a:ln>
                  <a:noFill/>
                </a:ln>
                <a:solidFill>
                  <a:srgbClr val="999999"/>
                </a:solidFill>
                <a:effectLst/>
                <a:uLnTx/>
                <a:uFillTx/>
                <a:latin typeface="Trebuchet MS" pitchFamily="34" charset="0"/>
                <a:ea typeface="+mn-ea"/>
                <a:cs typeface="+mn-cs"/>
              </a:rPr>
              <a:t>Onesmus Mwabonje</a:t>
            </a:r>
            <a:br>
              <a:rPr kumimoji="0" lang="en-GB" sz="2000" b="1" i="0" u="none" strike="noStrike" kern="1200" cap="none" spc="0" normalizeH="0" baseline="0" noProof="0" dirty="0">
                <a:ln>
                  <a:noFill/>
                </a:ln>
                <a:solidFill>
                  <a:srgbClr val="999999"/>
                </a:solidFill>
                <a:effectLst/>
                <a:uLnTx/>
                <a:uFillTx/>
                <a:latin typeface="Trebuchet MS" pitchFamily="34" charset="0"/>
                <a:ea typeface="+mn-ea"/>
                <a:cs typeface="+mn-cs"/>
              </a:rPr>
            </a:br>
            <a:r>
              <a:rPr kumimoji="0" lang="en-GB" sz="1800" b="0" i="0" u="none" strike="noStrike" kern="1200" cap="none" spc="0" normalizeH="0" baseline="0" noProof="0" dirty="0">
                <a:ln>
                  <a:noFill/>
                </a:ln>
                <a:solidFill>
                  <a:srgbClr val="EB0000"/>
                </a:solidFill>
                <a:effectLst/>
                <a:uLnTx/>
                <a:uFillTx/>
                <a:latin typeface="Trebuchet MS" pitchFamily="34" charset="0"/>
                <a:ea typeface="+mn-ea"/>
                <a:cs typeface="+mn-cs"/>
              </a:rPr>
              <a:t>E-mail:</a:t>
            </a:r>
            <a:r>
              <a:rPr kumimoji="0" lang="en-GB" sz="2000" b="0" i="0" u="none" strike="noStrike" kern="1200" cap="none" spc="0" normalizeH="0" baseline="0" noProof="0" dirty="0">
                <a:ln>
                  <a:noFill/>
                </a:ln>
                <a:solidFill>
                  <a:srgbClr val="EB0000"/>
                </a:solidFill>
                <a:effectLst/>
                <a:uLnTx/>
                <a:uFillTx/>
                <a:latin typeface="Trebuchet MS" pitchFamily="34" charset="0"/>
                <a:ea typeface="+mn-ea"/>
                <a:cs typeface="+mn-cs"/>
              </a:rPr>
              <a:t> </a:t>
            </a:r>
            <a:r>
              <a:rPr kumimoji="0" lang="en-GB" sz="1800" b="0" i="0" u="none" strike="noStrike" kern="1200" cap="none" spc="0" normalizeH="0" baseline="0" noProof="0" dirty="0">
                <a:ln>
                  <a:noFill/>
                </a:ln>
                <a:solidFill>
                  <a:srgbClr val="EB0000"/>
                </a:solidFill>
                <a:effectLst/>
                <a:uLnTx/>
                <a:uFillTx/>
                <a:latin typeface="Trebuchet MS" pitchFamily="34" charset="0"/>
                <a:ea typeface="+mn-ea"/>
                <a:cs typeface="+mn-cs"/>
              </a:rPr>
              <a:t>o.mwabonje@imperial.ac.uk</a:t>
            </a:r>
            <a:br>
              <a:rPr kumimoji="0" lang="en-GB" sz="1800" b="0" i="0" u="none" strike="noStrike" kern="1200" cap="none" spc="0" normalizeH="0" baseline="0" noProof="0" dirty="0">
                <a:ln>
                  <a:noFill/>
                </a:ln>
                <a:solidFill>
                  <a:srgbClr val="EB0000"/>
                </a:solidFill>
                <a:effectLst/>
                <a:uLnTx/>
                <a:uFillTx/>
                <a:latin typeface="Trebuchet MS" pitchFamily="34" charset="0"/>
                <a:ea typeface="+mn-ea"/>
                <a:cs typeface="+mn-cs"/>
              </a:rPr>
            </a:br>
            <a:r>
              <a:rPr kumimoji="0" lang="en-GB" sz="1800" b="0" i="0" u="none" strike="noStrike" kern="1200" cap="none" spc="0" normalizeH="0" baseline="0" noProof="0" dirty="0">
                <a:ln>
                  <a:noFill/>
                </a:ln>
                <a:solidFill>
                  <a:srgbClr val="EB0000"/>
                </a:solidFill>
                <a:effectLst/>
                <a:uLnTx/>
                <a:uFillTx/>
                <a:latin typeface="Trebuchet MS" pitchFamily="34" charset="0"/>
                <a:ea typeface="+mn-ea"/>
                <a:cs typeface="+mn-cs"/>
              </a:rPr>
              <a:t>Tel: +44 (0)7884437045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https://www.imperial.ac.uk/life-cycle-network/</a:t>
            </a:r>
          </a:p>
        </p:txBody>
      </p:sp>
    </p:spTree>
    <p:extLst>
      <p:ext uri="{BB962C8B-B14F-4D97-AF65-F5344CB8AC3E}">
        <p14:creationId xmlns:p14="http://schemas.microsoft.com/office/powerpoint/2010/main" val="26939707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6D35707-59C4-FA63-2F39-E669C9F9E5A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0AAA1A79-81C3-877F-9986-02E89566E3FF}"/>
              </a:ext>
            </a:extLst>
          </p:cNvPr>
          <p:cNvSpPr txBox="1">
            <a:spLocks/>
          </p:cNvSpPr>
          <p:nvPr/>
        </p:nvSpPr>
        <p:spPr>
          <a:xfrm>
            <a:off x="582168" y="1808589"/>
            <a:ext cx="11188699" cy="25908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s-EC" sz="3600" b="1" dirty="0" err="1">
                <a:solidFill>
                  <a:srgbClr val="1C4682"/>
                </a:solidFill>
                <a:latin typeface="ITC Avant Garde Std Bk" panose="020B0502020202020204" pitchFamily="34" charset="0"/>
              </a:rPr>
              <a:t>Cyprus</a:t>
            </a:r>
            <a:r>
              <a:rPr lang="es-EC" sz="3600" b="1" dirty="0">
                <a:solidFill>
                  <a:srgbClr val="1C4682"/>
                </a:solidFill>
                <a:latin typeface="ITC Avant Garde Std Bk" panose="020B0502020202020204" pitchFamily="34" charset="0"/>
              </a:rPr>
              <a:t> case:</a:t>
            </a:r>
          </a:p>
          <a:p>
            <a:pPr>
              <a:lnSpc>
                <a:spcPct val="100000"/>
              </a:lnSpc>
            </a:pPr>
            <a:r>
              <a:rPr lang="en-US" sz="3600" dirty="0">
                <a:solidFill>
                  <a:srgbClr val="1C4682"/>
                </a:solidFill>
                <a:latin typeface="ITC Avant Garde Std Bk" panose="020B0502020202020204" pitchFamily="34" charset="0"/>
              </a:rPr>
              <a:t>Dr. Constantinos Taliotis, The Cyprus Institute Energy, Environment and Water Research Centre</a:t>
            </a:r>
            <a:endParaRPr lang="es-EC" sz="3600" dirty="0">
              <a:solidFill>
                <a:srgbClr val="1C4682"/>
              </a:solidFill>
              <a:latin typeface="ITC Avant Garde Std Bk" panose="020B0502020202020204" pitchFamily="34" charset="0"/>
            </a:endParaRPr>
          </a:p>
        </p:txBody>
      </p:sp>
    </p:spTree>
    <p:extLst>
      <p:ext uri="{BB962C8B-B14F-4D97-AF65-F5344CB8AC3E}">
        <p14:creationId xmlns:p14="http://schemas.microsoft.com/office/powerpoint/2010/main" val="12152967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7D3E6"/>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15CDFFC-10D2-704C-D8DF-41374AD858A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E5DA4ECF-3AB2-34C1-5A9E-E92DC3AD47D5}"/>
              </a:ext>
            </a:extLst>
          </p:cNvPr>
          <p:cNvGrpSpPr/>
          <p:nvPr/>
        </p:nvGrpSpPr>
        <p:grpSpPr>
          <a:xfrm>
            <a:off x="-19401" y="6176320"/>
            <a:ext cx="12211401" cy="719999"/>
            <a:chOff x="-11586" y="6187415"/>
            <a:chExt cx="12211401" cy="719999"/>
          </a:xfrm>
        </p:grpSpPr>
        <p:sp>
          <p:nvSpPr>
            <p:cNvPr id="6" name="Freeform 8">
              <a:extLst>
                <a:ext uri="{FF2B5EF4-FFF2-40B4-BE49-F238E27FC236}">
                  <a16:creationId xmlns:a16="http://schemas.microsoft.com/office/drawing/2014/main" id="{CF2F69DC-60F5-8C9A-97CF-19DEA99C16D0}"/>
                </a:ext>
              </a:extLst>
            </p:cNvPr>
            <p:cNvSpPr>
              <a:spLocks noEditPoints="1"/>
            </p:cNvSpPr>
            <p:nvPr/>
          </p:nvSpPr>
          <p:spPr bwMode="auto">
            <a:xfrm flipH="1">
              <a:off x="6004102" y="6187415"/>
              <a:ext cx="6187898" cy="719999"/>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bg1">
                <a:lumMod val="75000"/>
              </a:schemeClr>
            </a:solidFill>
            <a:ln>
              <a:noFill/>
            </a:ln>
          </p:spPr>
          <p:txBody>
            <a:bodyPr/>
            <a:lstStyle/>
            <a:p>
              <a:pPr>
                <a:defRPr/>
              </a:pPr>
              <a:endParaRPr lang="en-AU" sz="1350"/>
            </a:p>
          </p:txBody>
        </p:sp>
        <p:sp>
          <p:nvSpPr>
            <p:cNvPr id="7" name="Freeform 8">
              <a:extLst>
                <a:ext uri="{FF2B5EF4-FFF2-40B4-BE49-F238E27FC236}">
                  <a16:creationId xmlns:a16="http://schemas.microsoft.com/office/drawing/2014/main" id="{2FCB3A02-7F56-ED08-9347-F21372138287}"/>
                </a:ext>
              </a:extLst>
            </p:cNvPr>
            <p:cNvSpPr>
              <a:spLocks noEditPoints="1"/>
            </p:cNvSpPr>
            <p:nvPr/>
          </p:nvSpPr>
          <p:spPr bwMode="auto">
            <a:xfrm>
              <a:off x="304" y="6191099"/>
              <a:ext cx="6183405" cy="675619"/>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bg1">
                <a:lumMod val="75000"/>
              </a:schemeClr>
            </a:solidFill>
            <a:ln>
              <a:noFill/>
            </a:ln>
          </p:spPr>
          <p:txBody>
            <a:bodyPr/>
            <a:lstStyle/>
            <a:p>
              <a:pPr>
                <a:defRPr/>
              </a:pPr>
              <a:endParaRPr lang="en-AU" sz="1350"/>
            </a:p>
          </p:txBody>
        </p:sp>
        <p:grpSp>
          <p:nvGrpSpPr>
            <p:cNvPr id="8" name="Group 7">
              <a:extLst>
                <a:ext uri="{FF2B5EF4-FFF2-40B4-BE49-F238E27FC236}">
                  <a16:creationId xmlns:a16="http://schemas.microsoft.com/office/drawing/2014/main" id="{74F7364C-10AF-9F4A-5836-636CD383A1AB}"/>
                </a:ext>
              </a:extLst>
            </p:cNvPr>
            <p:cNvGrpSpPr/>
            <p:nvPr/>
          </p:nvGrpSpPr>
          <p:grpSpPr>
            <a:xfrm>
              <a:off x="-11586" y="6240985"/>
              <a:ext cx="6239755" cy="642592"/>
              <a:chOff x="806439" y="3322257"/>
              <a:chExt cx="4577664" cy="849313"/>
            </a:xfrm>
          </p:grpSpPr>
          <p:sp>
            <p:nvSpPr>
              <p:cNvPr id="22" name="Rectangle 6">
                <a:extLst>
                  <a:ext uri="{FF2B5EF4-FFF2-40B4-BE49-F238E27FC236}">
                    <a16:creationId xmlns:a16="http://schemas.microsoft.com/office/drawing/2014/main" id="{F80820A1-A2C4-C375-C37E-1EE013A1E3F6}"/>
                  </a:ext>
                </a:extLst>
              </p:cNvPr>
              <p:cNvSpPr>
                <a:spLocks noChangeArrowheads="1"/>
              </p:cNvSpPr>
              <p:nvPr userDrawn="1"/>
            </p:nvSpPr>
            <p:spPr bwMode="auto">
              <a:xfrm>
                <a:off x="814939" y="3659864"/>
                <a:ext cx="4535600" cy="490537"/>
              </a:xfrm>
              <a:prstGeom prst="rect">
                <a:avLst/>
              </a:prstGeom>
              <a:solidFill>
                <a:schemeClr val="accent1">
                  <a:lumMod val="50000"/>
                </a:schemeClr>
              </a:solidFill>
              <a:ln>
                <a:noFill/>
              </a:ln>
            </p:spPr>
            <p:txBody>
              <a:bodyPr/>
              <a:lstStyle/>
              <a:p>
                <a:pPr>
                  <a:defRPr/>
                </a:pPr>
                <a:endParaRPr lang="en-AU" sz="1350"/>
              </a:p>
            </p:txBody>
          </p:sp>
          <p:sp>
            <p:nvSpPr>
              <p:cNvPr id="23" name="AutoShape 4">
                <a:extLst>
                  <a:ext uri="{FF2B5EF4-FFF2-40B4-BE49-F238E27FC236}">
                    <a16:creationId xmlns:a16="http://schemas.microsoft.com/office/drawing/2014/main" id="{48AD1C0C-1CF2-44E9-570E-588AACCEC21D}"/>
                  </a:ext>
                </a:extLst>
              </p:cNvPr>
              <p:cNvSpPr>
                <a:spLocks noChangeAspect="1" noChangeArrowheads="1" noTextEdit="1"/>
              </p:cNvSpPr>
              <p:nvPr userDrawn="1"/>
            </p:nvSpPr>
            <p:spPr bwMode="auto">
              <a:xfrm>
                <a:off x="806495" y="3327020"/>
                <a:ext cx="4553569" cy="801687"/>
              </a:xfrm>
              <a:prstGeom prst="rect">
                <a:avLst/>
              </a:prstGeom>
              <a:noFill/>
              <a:ln>
                <a:noFill/>
              </a:ln>
            </p:spPr>
            <p:txBody>
              <a:bodyPr/>
              <a:lstStyle/>
              <a:p>
                <a:pPr>
                  <a:defRPr/>
                </a:pPr>
                <a:endParaRPr lang="en-AU" sz="1350"/>
              </a:p>
            </p:txBody>
          </p:sp>
          <p:sp>
            <p:nvSpPr>
              <p:cNvPr id="24" name="Rectangle 7">
                <a:extLst>
                  <a:ext uri="{FF2B5EF4-FFF2-40B4-BE49-F238E27FC236}">
                    <a16:creationId xmlns:a16="http://schemas.microsoft.com/office/drawing/2014/main" id="{63318B28-E0DD-42C7-970C-D4294D0F61CA}"/>
                  </a:ext>
                </a:extLst>
              </p:cNvPr>
              <p:cNvSpPr>
                <a:spLocks noChangeArrowheads="1"/>
              </p:cNvSpPr>
              <p:nvPr userDrawn="1"/>
            </p:nvSpPr>
            <p:spPr bwMode="auto">
              <a:xfrm>
                <a:off x="806439" y="3638170"/>
                <a:ext cx="4544100" cy="490537"/>
              </a:xfrm>
              <a:prstGeom prst="rect">
                <a:avLst/>
              </a:prstGeom>
              <a:noFill/>
              <a:ln>
                <a:noFill/>
              </a:ln>
            </p:spPr>
            <p:txBody>
              <a:bodyPr/>
              <a:lstStyle/>
              <a:p>
                <a:pPr>
                  <a:defRPr/>
                </a:pPr>
                <a:endParaRPr lang="en-AU" sz="1350"/>
              </a:p>
            </p:txBody>
          </p:sp>
          <p:sp>
            <p:nvSpPr>
              <p:cNvPr id="25" name="Freeform 8">
                <a:extLst>
                  <a:ext uri="{FF2B5EF4-FFF2-40B4-BE49-F238E27FC236}">
                    <a16:creationId xmlns:a16="http://schemas.microsoft.com/office/drawing/2014/main" id="{0C5030CF-6260-946E-7FA6-34FB017F711D}"/>
                  </a:ext>
                </a:extLst>
              </p:cNvPr>
              <p:cNvSpPr>
                <a:spLocks noEditPoints="1"/>
              </p:cNvSpPr>
              <p:nvPr userDrawn="1"/>
            </p:nvSpPr>
            <p:spPr bwMode="auto">
              <a:xfrm>
                <a:off x="814940" y="3371366"/>
                <a:ext cx="4569163" cy="690562"/>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rgbClr val="1F4E79"/>
              </a:solidFill>
              <a:ln>
                <a:noFill/>
              </a:ln>
            </p:spPr>
            <p:txBody>
              <a:bodyPr/>
              <a:lstStyle/>
              <a:p>
                <a:pPr>
                  <a:defRPr/>
                </a:pPr>
                <a:endParaRPr lang="en-AU" sz="1350"/>
              </a:p>
            </p:txBody>
          </p:sp>
          <p:sp>
            <p:nvSpPr>
              <p:cNvPr id="26" name="AutoShape 81">
                <a:extLst>
                  <a:ext uri="{FF2B5EF4-FFF2-40B4-BE49-F238E27FC236}">
                    <a16:creationId xmlns:a16="http://schemas.microsoft.com/office/drawing/2014/main" id="{D4C50AAA-FB82-8F2F-BECB-C9312F3458BD}"/>
                  </a:ext>
                </a:extLst>
              </p:cNvPr>
              <p:cNvSpPr>
                <a:spLocks noChangeAspect="1" noChangeArrowheads="1" noTextEdit="1"/>
              </p:cNvSpPr>
              <p:nvPr/>
            </p:nvSpPr>
            <p:spPr bwMode="auto">
              <a:xfrm>
                <a:off x="808900" y="3322257"/>
                <a:ext cx="4557514" cy="849313"/>
              </a:xfrm>
              <a:prstGeom prst="rect">
                <a:avLst/>
              </a:prstGeom>
              <a:noFill/>
              <a:ln w="9525">
                <a:noFill/>
                <a:miter lim="800000"/>
                <a:headEnd/>
                <a:tailEnd/>
              </a:ln>
            </p:spPr>
            <p:txBody>
              <a:bodyPr/>
              <a:lstStyle/>
              <a:p>
                <a:pPr>
                  <a:defRPr/>
                </a:pPr>
                <a:endParaRPr lang="en-US" sz="1350"/>
              </a:p>
            </p:txBody>
          </p:sp>
          <p:sp>
            <p:nvSpPr>
              <p:cNvPr id="27" name="Rectangle 84">
                <a:extLst>
                  <a:ext uri="{FF2B5EF4-FFF2-40B4-BE49-F238E27FC236}">
                    <a16:creationId xmlns:a16="http://schemas.microsoft.com/office/drawing/2014/main" id="{60872636-4091-E191-22DA-C0C6B2B49F97}"/>
                  </a:ext>
                </a:extLst>
              </p:cNvPr>
              <p:cNvSpPr>
                <a:spLocks noChangeArrowheads="1"/>
              </p:cNvSpPr>
              <p:nvPr/>
            </p:nvSpPr>
            <p:spPr bwMode="auto">
              <a:xfrm>
                <a:off x="808102" y="3627057"/>
                <a:ext cx="4556725" cy="544513"/>
              </a:xfrm>
              <a:prstGeom prst="rect">
                <a:avLst/>
              </a:prstGeom>
              <a:noFill/>
              <a:ln w="9525">
                <a:noFill/>
                <a:miter lim="800000"/>
                <a:headEnd/>
                <a:tailEnd/>
              </a:ln>
            </p:spPr>
            <p:txBody>
              <a:bodyPr/>
              <a:lstStyle/>
              <a:p>
                <a:pPr>
                  <a:defRPr/>
                </a:pPr>
                <a:endParaRPr lang="en-US" sz="1350"/>
              </a:p>
            </p:txBody>
          </p:sp>
        </p:grpSp>
        <p:sp>
          <p:nvSpPr>
            <p:cNvPr id="12" name="Rectangle 6">
              <a:extLst>
                <a:ext uri="{FF2B5EF4-FFF2-40B4-BE49-F238E27FC236}">
                  <a16:creationId xmlns:a16="http://schemas.microsoft.com/office/drawing/2014/main" id="{690C29E2-FB06-A078-E4E7-2D361A044EB5}"/>
                </a:ext>
              </a:extLst>
            </p:cNvPr>
            <p:cNvSpPr>
              <a:spLocks noChangeArrowheads="1"/>
            </p:cNvSpPr>
            <p:nvPr/>
          </p:nvSpPr>
          <p:spPr bwMode="auto">
            <a:xfrm flipH="1">
              <a:off x="6009497" y="6496418"/>
              <a:ext cx="6182503" cy="371141"/>
            </a:xfrm>
            <a:prstGeom prst="rect">
              <a:avLst/>
            </a:prstGeom>
            <a:solidFill>
              <a:schemeClr val="accent1">
                <a:lumMod val="50000"/>
              </a:schemeClr>
            </a:solidFill>
            <a:ln>
              <a:noFill/>
            </a:ln>
          </p:spPr>
          <p:txBody>
            <a:bodyPr/>
            <a:lstStyle/>
            <a:p>
              <a:pPr>
                <a:defRPr/>
              </a:pPr>
              <a:endParaRPr lang="en-AU" sz="1350"/>
            </a:p>
          </p:txBody>
        </p:sp>
        <p:sp>
          <p:nvSpPr>
            <p:cNvPr id="13" name="AutoShape 4">
              <a:extLst>
                <a:ext uri="{FF2B5EF4-FFF2-40B4-BE49-F238E27FC236}">
                  <a16:creationId xmlns:a16="http://schemas.microsoft.com/office/drawing/2014/main" id="{AF3FF70A-0FBC-C768-58A3-BFC83FA0E450}"/>
                </a:ext>
              </a:extLst>
            </p:cNvPr>
            <p:cNvSpPr>
              <a:spLocks noChangeAspect="1" noChangeArrowheads="1" noTextEdit="1"/>
            </p:cNvSpPr>
            <p:nvPr/>
          </p:nvSpPr>
          <p:spPr bwMode="auto">
            <a:xfrm flipH="1">
              <a:off x="5996538" y="6243782"/>
              <a:ext cx="6195386" cy="606558"/>
            </a:xfrm>
            <a:prstGeom prst="rect">
              <a:avLst/>
            </a:prstGeom>
            <a:noFill/>
            <a:ln>
              <a:noFill/>
            </a:ln>
          </p:spPr>
          <p:txBody>
            <a:bodyPr/>
            <a:lstStyle/>
            <a:p>
              <a:pPr>
                <a:defRPr/>
              </a:pPr>
              <a:endParaRPr lang="en-AU" sz="1350"/>
            </a:p>
          </p:txBody>
        </p:sp>
        <p:sp>
          <p:nvSpPr>
            <p:cNvPr id="14" name="Rectangle 7">
              <a:extLst>
                <a:ext uri="{FF2B5EF4-FFF2-40B4-BE49-F238E27FC236}">
                  <a16:creationId xmlns:a16="http://schemas.microsoft.com/office/drawing/2014/main" id="{945CED51-B5C3-A785-E31A-71FAB862596C}"/>
                </a:ext>
              </a:extLst>
            </p:cNvPr>
            <p:cNvSpPr>
              <a:spLocks noChangeArrowheads="1"/>
            </p:cNvSpPr>
            <p:nvPr/>
          </p:nvSpPr>
          <p:spPr bwMode="auto">
            <a:xfrm flipH="1">
              <a:off x="6009497" y="6479198"/>
              <a:ext cx="6182503" cy="371141"/>
            </a:xfrm>
            <a:prstGeom prst="rect">
              <a:avLst/>
            </a:prstGeom>
            <a:noFill/>
            <a:ln>
              <a:noFill/>
            </a:ln>
          </p:spPr>
          <p:txBody>
            <a:bodyPr/>
            <a:lstStyle/>
            <a:p>
              <a:pPr>
                <a:defRPr/>
              </a:pPr>
              <a:endParaRPr lang="en-AU" sz="1350"/>
            </a:p>
          </p:txBody>
        </p:sp>
        <p:sp>
          <p:nvSpPr>
            <p:cNvPr id="15" name="Freeform 8">
              <a:extLst>
                <a:ext uri="{FF2B5EF4-FFF2-40B4-BE49-F238E27FC236}">
                  <a16:creationId xmlns:a16="http://schemas.microsoft.com/office/drawing/2014/main" id="{A2117247-8299-5E6A-8E1C-928B560625F9}"/>
                </a:ext>
              </a:extLst>
            </p:cNvPr>
            <p:cNvSpPr>
              <a:spLocks noEditPoints="1"/>
            </p:cNvSpPr>
            <p:nvPr/>
          </p:nvSpPr>
          <p:spPr bwMode="auto">
            <a:xfrm flipH="1">
              <a:off x="5999945" y="6260754"/>
              <a:ext cx="6199870" cy="522481"/>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bg1">
                <a:lumMod val="95000"/>
              </a:schemeClr>
            </a:solidFill>
            <a:ln>
              <a:noFill/>
            </a:ln>
          </p:spPr>
          <p:txBody>
            <a:bodyPr/>
            <a:lstStyle/>
            <a:p>
              <a:pPr>
                <a:defRPr/>
              </a:pPr>
              <a:endParaRPr lang="en-AU" sz="1350"/>
            </a:p>
          </p:txBody>
        </p:sp>
        <p:sp>
          <p:nvSpPr>
            <p:cNvPr id="16" name="AutoShape 81">
              <a:extLst>
                <a:ext uri="{FF2B5EF4-FFF2-40B4-BE49-F238E27FC236}">
                  <a16:creationId xmlns:a16="http://schemas.microsoft.com/office/drawing/2014/main" id="{0A350309-C479-B9EF-B429-010F7A677BFE}"/>
                </a:ext>
              </a:extLst>
            </p:cNvPr>
            <p:cNvSpPr>
              <a:spLocks noChangeAspect="1" noChangeArrowheads="1" noTextEdit="1"/>
            </p:cNvSpPr>
            <p:nvPr/>
          </p:nvSpPr>
          <p:spPr bwMode="auto">
            <a:xfrm flipH="1">
              <a:off x="5987898" y="6240178"/>
              <a:ext cx="6200754" cy="642592"/>
            </a:xfrm>
            <a:prstGeom prst="rect">
              <a:avLst/>
            </a:prstGeom>
            <a:noFill/>
            <a:ln w="9525">
              <a:noFill/>
              <a:miter lim="800000"/>
              <a:headEnd/>
              <a:tailEnd/>
            </a:ln>
          </p:spPr>
          <p:txBody>
            <a:bodyPr/>
            <a:lstStyle/>
            <a:p>
              <a:pPr>
                <a:defRPr/>
              </a:pPr>
              <a:endParaRPr lang="en-US" sz="1350"/>
            </a:p>
          </p:txBody>
        </p:sp>
        <p:sp>
          <p:nvSpPr>
            <p:cNvPr id="17" name="Rectangle 84">
              <a:extLst>
                <a:ext uri="{FF2B5EF4-FFF2-40B4-BE49-F238E27FC236}">
                  <a16:creationId xmlns:a16="http://schemas.microsoft.com/office/drawing/2014/main" id="{1ECD59D4-AF2C-96C6-7E4C-F83F9CFE8EEF}"/>
                </a:ext>
              </a:extLst>
            </p:cNvPr>
            <p:cNvSpPr>
              <a:spLocks noChangeArrowheads="1"/>
            </p:cNvSpPr>
            <p:nvPr/>
          </p:nvSpPr>
          <p:spPr bwMode="auto">
            <a:xfrm flipH="1">
              <a:off x="5990057" y="6470790"/>
              <a:ext cx="6199680" cy="411980"/>
            </a:xfrm>
            <a:prstGeom prst="rect">
              <a:avLst/>
            </a:prstGeom>
            <a:noFill/>
            <a:ln w="9525">
              <a:noFill/>
              <a:miter lim="800000"/>
              <a:headEnd/>
              <a:tailEnd/>
            </a:ln>
          </p:spPr>
          <p:txBody>
            <a:bodyPr/>
            <a:lstStyle/>
            <a:p>
              <a:pPr>
                <a:defRPr/>
              </a:pPr>
              <a:endParaRPr lang="en-US" sz="1350"/>
            </a:p>
          </p:txBody>
        </p:sp>
        <p:sp>
          <p:nvSpPr>
            <p:cNvPr id="18" name="TextBox 17">
              <a:extLst>
                <a:ext uri="{FF2B5EF4-FFF2-40B4-BE49-F238E27FC236}">
                  <a16:creationId xmlns:a16="http://schemas.microsoft.com/office/drawing/2014/main" id="{6EB10EFA-7BFA-40E9-AED1-3E43D75F28B6}"/>
                </a:ext>
              </a:extLst>
            </p:cNvPr>
            <p:cNvSpPr txBox="1"/>
            <p:nvPr/>
          </p:nvSpPr>
          <p:spPr>
            <a:xfrm>
              <a:off x="10075587" y="6511313"/>
              <a:ext cx="1404102" cy="338554"/>
            </a:xfrm>
            <a:prstGeom prst="rect">
              <a:avLst/>
            </a:prstGeom>
            <a:noFill/>
          </p:spPr>
          <p:txBody>
            <a:bodyPr wrap="none" rtlCol="0">
              <a:spAutoFit/>
            </a:bodyPr>
            <a:lstStyle/>
            <a:p>
              <a:r>
                <a:rPr lang="en-US" sz="1600" b="1" i="1">
                  <a:solidFill>
                    <a:schemeClr val="bg1"/>
                  </a:solidFill>
                </a:rPr>
                <a:t>www.cyi.ac.cy</a:t>
              </a:r>
              <a:endParaRPr lang="en-US" b="1" i="1">
                <a:solidFill>
                  <a:schemeClr val="bg1"/>
                </a:solidFill>
              </a:endParaRPr>
            </a:p>
          </p:txBody>
        </p:sp>
        <p:sp>
          <p:nvSpPr>
            <p:cNvPr id="19" name="Freeform 11">
              <a:extLst>
                <a:ext uri="{FF2B5EF4-FFF2-40B4-BE49-F238E27FC236}">
                  <a16:creationId xmlns:a16="http://schemas.microsoft.com/office/drawing/2014/main" id="{6CDEFADC-12EB-4235-B37E-02B743762AED}"/>
                </a:ext>
              </a:extLst>
            </p:cNvPr>
            <p:cNvSpPr>
              <a:spLocks/>
            </p:cNvSpPr>
            <p:nvPr/>
          </p:nvSpPr>
          <p:spPr bwMode="auto">
            <a:xfrm>
              <a:off x="5354600" y="6290700"/>
              <a:ext cx="760513" cy="451327"/>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bg1">
                <a:lumMod val="95000"/>
              </a:schemeClr>
            </a:solidFill>
            <a:ln>
              <a:noFill/>
            </a:ln>
          </p:spPr>
          <p:txBody>
            <a:bodyPr/>
            <a:lstStyle/>
            <a:p>
              <a:pPr>
                <a:defRPr/>
              </a:pPr>
              <a:endParaRPr lang="en-AU" sz="1350"/>
            </a:p>
          </p:txBody>
        </p:sp>
        <p:sp>
          <p:nvSpPr>
            <p:cNvPr id="20" name="Freeform 11">
              <a:extLst>
                <a:ext uri="{FF2B5EF4-FFF2-40B4-BE49-F238E27FC236}">
                  <a16:creationId xmlns:a16="http://schemas.microsoft.com/office/drawing/2014/main" id="{6C872100-DFD9-3F08-4EB8-19725FCDD31A}"/>
                </a:ext>
              </a:extLst>
            </p:cNvPr>
            <p:cNvSpPr>
              <a:spLocks/>
            </p:cNvSpPr>
            <p:nvPr/>
          </p:nvSpPr>
          <p:spPr bwMode="auto">
            <a:xfrm flipH="1">
              <a:off x="6102254" y="6290700"/>
              <a:ext cx="760513" cy="451327"/>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bg1">
                <a:lumMod val="95000"/>
              </a:schemeClr>
            </a:solidFill>
            <a:ln>
              <a:noFill/>
            </a:ln>
          </p:spPr>
          <p:txBody>
            <a:bodyPr/>
            <a:lstStyle/>
            <a:p>
              <a:pPr>
                <a:defRPr/>
              </a:pPr>
              <a:endParaRPr lang="en-AU" sz="1350"/>
            </a:p>
          </p:txBody>
        </p:sp>
        <p:pic>
          <p:nvPicPr>
            <p:cNvPr id="21" name="Picture 20">
              <a:extLst>
                <a:ext uri="{FF2B5EF4-FFF2-40B4-BE49-F238E27FC236}">
                  <a16:creationId xmlns:a16="http://schemas.microsoft.com/office/drawing/2014/main" id="{4F981164-F1EA-3D5C-E2F8-D1EB91EEEB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000" y="6286062"/>
              <a:ext cx="1659713" cy="566372"/>
            </a:xfrm>
            <a:prstGeom prst="rect">
              <a:avLst/>
            </a:prstGeom>
          </p:spPr>
        </p:pic>
      </p:grpSp>
      <p:sp>
        <p:nvSpPr>
          <p:cNvPr id="9" name="Title 2"/>
          <p:cNvSpPr txBox="1">
            <a:spLocks/>
          </p:cNvSpPr>
          <p:nvPr/>
        </p:nvSpPr>
        <p:spPr>
          <a:xfrm>
            <a:off x="56584" y="4257460"/>
            <a:ext cx="12135416" cy="1134374"/>
          </a:xfrm>
          <a:prstGeom prst="rect">
            <a:avLst/>
          </a:prstGeom>
        </p:spPr>
        <p:txBody>
          <a:bodyPr vert="horz" lIns="0" tIns="0" rIns="0" bIns="0" rtlCol="0" anchor="b" anchorCtr="0">
            <a:noAutofit/>
          </a:bodyPr>
          <a:lstStyle>
            <a:lvl1pPr algn="l" defTabSz="914400" rtl="0" eaLnBrk="1" latinLnBrk="0" hangingPunct="1">
              <a:spcBef>
                <a:spcPct val="0"/>
              </a:spcBef>
              <a:buNone/>
              <a:defRPr sz="4400" b="1" kern="1200">
                <a:solidFill>
                  <a:schemeClr val="bg1"/>
                </a:solidFill>
                <a:latin typeface="+mj-lt"/>
                <a:ea typeface="+mj-ea"/>
                <a:cs typeface="+mj-cs"/>
              </a:defRPr>
            </a:lvl1pPr>
          </a:lstStyle>
          <a:p>
            <a:pPr lvl="0">
              <a:defRPr/>
            </a:pPr>
            <a:r>
              <a:rPr lang="en-US" sz="3600" dirty="0">
                <a:solidFill>
                  <a:srgbClr val="4472C4">
                    <a:lumMod val="50000"/>
                  </a:srgbClr>
                </a:solidFill>
                <a:latin typeface="Segoe UI" panose="020B0502040204020203" pitchFamily="34" charset="0"/>
                <a:cs typeface="Segoe UI" panose="020B0502040204020203" pitchFamily="34" charset="0"/>
              </a:rPr>
              <a:t>The participatory process for developing and using energy scenarios in Cyprus</a:t>
            </a:r>
          </a:p>
          <a:p>
            <a:pPr lvl="0">
              <a:defRPr/>
            </a:pPr>
            <a:endParaRPr kumimoji="0" lang="en-GB" sz="3600" b="0" i="0" u="none" strike="noStrike" kern="1200" cap="none" spc="0" normalizeH="0" baseline="0" dirty="0">
              <a:ln>
                <a:noFill/>
              </a:ln>
              <a:solidFill>
                <a:srgbClr val="4472C4">
                  <a:lumMod val="50000"/>
                </a:srgbClr>
              </a:solidFill>
              <a:effectLst/>
              <a:uLnTx/>
              <a:uFillTx/>
              <a:latin typeface="Segoe UI" panose="020B0502040204020203" pitchFamily="34" charset="0"/>
              <a:ea typeface="+mj-ea"/>
              <a:cs typeface="Segoe UI" panose="020B0502040204020203" pitchFamily="34" charset="0"/>
            </a:endParaRPr>
          </a:p>
        </p:txBody>
      </p:sp>
      <p:sp>
        <p:nvSpPr>
          <p:cNvPr id="10" name="Title 2"/>
          <p:cNvSpPr txBox="1">
            <a:spLocks/>
          </p:cNvSpPr>
          <p:nvPr/>
        </p:nvSpPr>
        <p:spPr>
          <a:xfrm>
            <a:off x="10067827" y="5772559"/>
            <a:ext cx="1921236" cy="308833"/>
          </a:xfrm>
          <a:prstGeom prst="rect">
            <a:avLst/>
          </a:prstGeom>
        </p:spPr>
        <p:txBody>
          <a:bodyPr vert="horz" lIns="0" tIns="0" rIns="0" bIns="0" rtlCol="0" anchor="b" anchorCtr="0">
            <a:noAutofit/>
          </a:bodyPr>
          <a:lstStyle>
            <a:lvl1pPr algn="l" defTabSz="914400" rtl="0" eaLnBrk="1" latinLnBrk="0" hangingPunct="1">
              <a:spcBef>
                <a:spcPct val="0"/>
              </a:spcBef>
              <a:buNone/>
              <a:defRPr sz="4400" b="1" kern="1200">
                <a:solidFill>
                  <a:schemeClr val="bg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203864"/>
                </a:solidFill>
                <a:effectLst/>
                <a:uLnTx/>
                <a:uFillTx/>
                <a:latin typeface="Segoe UI"/>
                <a:cs typeface="Segoe UI"/>
              </a:rPr>
              <a:t>12</a:t>
            </a:r>
            <a:r>
              <a:rPr kumimoji="0" lang="en-GB" sz="1400" b="0" i="0" u="none" strike="noStrike" kern="1200" cap="none" spc="0" normalizeH="0" baseline="0" noProof="0" dirty="0">
                <a:ln>
                  <a:noFill/>
                </a:ln>
                <a:solidFill>
                  <a:srgbClr val="203864"/>
                </a:solidFill>
                <a:effectLst/>
                <a:uLnTx/>
                <a:uFillTx/>
                <a:latin typeface="Segoe UI"/>
                <a:cs typeface="Segoe UI"/>
              </a:rPr>
              <a:t>/10/2023</a:t>
            </a:r>
            <a:endParaRPr kumimoji="0" lang="en-AU" sz="2600" b="0" i="0" u="none" strike="noStrike" kern="1200" cap="none" spc="0" normalizeH="0" baseline="0" noProof="0" dirty="0">
              <a:ln>
                <a:noFill/>
              </a:ln>
              <a:solidFill>
                <a:srgbClr val="203864"/>
              </a:solidFill>
              <a:effectLst/>
              <a:uLnTx/>
              <a:uFillTx/>
              <a:latin typeface="Segoe UI"/>
              <a:cs typeface="Segoe UI"/>
            </a:endParaRPr>
          </a:p>
        </p:txBody>
      </p:sp>
      <p:sp>
        <p:nvSpPr>
          <p:cNvPr id="11" name="Title 2"/>
          <p:cNvSpPr txBox="1">
            <a:spLocks/>
          </p:cNvSpPr>
          <p:nvPr/>
        </p:nvSpPr>
        <p:spPr>
          <a:xfrm>
            <a:off x="56584" y="4939644"/>
            <a:ext cx="11531341" cy="1215951"/>
          </a:xfrm>
          <a:prstGeom prst="rect">
            <a:avLst/>
          </a:prstGeom>
        </p:spPr>
        <p:txBody>
          <a:bodyPr vert="horz" lIns="0" tIns="0" rIns="0" bIns="0" rtlCol="0" anchor="b" anchorCtr="0">
            <a:noAutofit/>
          </a:bodyPr>
          <a:lstStyle>
            <a:lvl1pPr algn="l" defTabSz="914400" rtl="0" eaLnBrk="1" latinLnBrk="0" hangingPunct="1">
              <a:spcBef>
                <a:spcPct val="0"/>
              </a:spcBef>
              <a:buNone/>
              <a:defRPr sz="44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US" sz="2400" b="0" dirty="0">
                <a:solidFill>
                  <a:srgbClr val="203864"/>
                </a:solidFill>
                <a:latin typeface="Segoe UI" panose="020B0502040204020203" pitchFamily="34" charset="0"/>
                <a:cs typeface="Segoe UI" panose="020B0502040204020203" pitchFamily="34" charset="0"/>
              </a:rPr>
              <a:t>Constantinos Taliotis</a:t>
            </a:r>
          </a:p>
          <a:p>
            <a:pPr lvl="0">
              <a:defRPr/>
            </a:pPr>
            <a:r>
              <a:rPr lang="en-US" sz="2400" b="0" i="1" dirty="0">
                <a:solidFill>
                  <a:srgbClr val="203864"/>
                </a:solidFill>
                <a:latin typeface="Segoe UI" panose="020B0502040204020203" pitchFamily="34" charset="0"/>
                <a:cs typeface="Segoe UI" panose="020B0502040204020203" pitchFamily="34" charset="0"/>
              </a:rPr>
              <a:t>7th International Conference on Renewable Energy Sources and Energy Efficiency - Energy Security – IRENA LTES session</a:t>
            </a:r>
          </a:p>
        </p:txBody>
      </p:sp>
      <p:pic>
        <p:nvPicPr>
          <p:cNvPr id="3" name="Picture 5">
            <a:extLst>
              <a:ext uri="{FF2B5EF4-FFF2-40B4-BE49-F238E27FC236}">
                <a16:creationId xmlns:a16="http://schemas.microsoft.com/office/drawing/2014/main" id="{E7C829D6-4E71-6E94-E98D-E1AFE0969703}"/>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0" y="0"/>
            <a:ext cx="12192001" cy="3493699"/>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4085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DDC28C42-0FBF-9496-488C-57EEA9531C1A}"/>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stretch>
            <a:fillRect/>
          </a:stretch>
        </p:blipFill>
        <p:spPr>
          <a:xfrm>
            <a:off x="-11587" y="2"/>
            <a:ext cx="11608881" cy="864923"/>
          </a:xfrm>
          <a:prstGeom prst="rect">
            <a:avLst/>
          </a:prstGeom>
        </p:spPr>
      </p:pic>
      <p:sp>
        <p:nvSpPr>
          <p:cNvPr id="11" name="TextBox 10"/>
          <p:cNvSpPr txBox="1"/>
          <p:nvPr/>
        </p:nvSpPr>
        <p:spPr>
          <a:xfrm>
            <a:off x="-2" y="204803"/>
            <a:ext cx="10312401" cy="461665"/>
          </a:xfrm>
          <a:prstGeom prst="rect">
            <a:avLst/>
          </a:prstGeom>
          <a:noFill/>
        </p:spPr>
        <p:txBody>
          <a:bodyPr wrap="square" rtlCol="0">
            <a:spAutoFit/>
          </a:bodyPr>
          <a:lstStyle/>
          <a:p>
            <a:r>
              <a:rPr lang="en-GB" sz="2400" b="1" dirty="0">
                <a:solidFill>
                  <a:schemeClr val="bg1"/>
                </a:solidFill>
                <a:latin typeface="Arial" panose="020B0604020202020204" pitchFamily="34" charset="0"/>
                <a:ea typeface="Roboto" panose="02000000000000000000" pitchFamily="2" charset="0"/>
                <a:cs typeface="Arial" panose="020B0604020202020204" pitchFamily="34" charset="0"/>
              </a:rPr>
              <a:t>Use of our modelling framework</a:t>
            </a:r>
            <a:r>
              <a:rPr lang="en-SV" sz="2400" b="1" dirty="0">
                <a:solidFill>
                  <a:schemeClr val="bg1"/>
                </a:solidFill>
                <a:latin typeface="Arial" panose="020B0604020202020204" pitchFamily="34" charset="0"/>
                <a:ea typeface="Roboto" panose="02000000000000000000" pitchFamily="2" charset="0"/>
                <a:cs typeface="Arial" panose="020B0604020202020204" pitchFamily="34" charset="0"/>
              </a:rPr>
              <a:t> in official analyses</a:t>
            </a:r>
            <a:endParaRPr lang="en-GB" sz="24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2" name="Rectangle 1">
            <a:extLst>
              <a:ext uri="{FF2B5EF4-FFF2-40B4-BE49-F238E27FC236}">
                <a16:creationId xmlns:a16="http://schemas.microsoft.com/office/drawing/2014/main" id="{8C78461C-8C4D-24ED-FF1C-86472B0A7B93}"/>
              </a:ext>
            </a:extLst>
          </p:cNvPr>
          <p:cNvSpPr/>
          <p:nvPr/>
        </p:nvSpPr>
        <p:spPr>
          <a:xfrm>
            <a:off x="594705" y="1185232"/>
            <a:ext cx="6872895" cy="4247317"/>
          </a:xfrm>
          <a:prstGeom prst="rect">
            <a:avLst/>
          </a:prstGeom>
        </p:spPr>
        <p:txBody>
          <a:bodyPr wrap="square">
            <a:spAutoFit/>
          </a:bodyPr>
          <a:lstStyle/>
          <a:p>
            <a:pPr marL="342900" indent="-342900">
              <a:spcAft>
                <a:spcPts val="1800"/>
              </a:spcAft>
              <a:buFont typeface="Arial" panose="020B0604020202020204" pitchFamily="34" charset="0"/>
              <a:buChar char="•"/>
            </a:pPr>
            <a:r>
              <a:rPr lang="en-GB" sz="2400" dirty="0" err="1">
                <a:ea typeface="Roboto" panose="02000000000000000000" pitchFamily="2" charset="0"/>
              </a:rPr>
              <a:t>CyI</a:t>
            </a:r>
            <a:r>
              <a:rPr lang="en-GB" sz="2400" dirty="0">
                <a:ea typeface="Roboto" panose="02000000000000000000" pitchFamily="2" charset="0"/>
              </a:rPr>
              <a:t> provides scientific support to governmental authorities for the energy, climate and transport aspects of the European Green Deal (Memorandum of Understanding with Finance Ministry – DG Growth)</a:t>
            </a:r>
          </a:p>
          <a:p>
            <a:pPr marL="342900" indent="-342900">
              <a:spcAft>
                <a:spcPts val="1800"/>
              </a:spcAft>
              <a:buFont typeface="Arial" panose="020B0604020202020204" pitchFamily="34" charset="0"/>
              <a:buChar char="•"/>
            </a:pPr>
            <a:r>
              <a:rPr lang="en-GB" sz="2400" dirty="0">
                <a:ea typeface="Roboto" panose="02000000000000000000" pitchFamily="2" charset="0"/>
              </a:rPr>
              <a:t>Last year we supported the TSO for their ten-year electricity forecast</a:t>
            </a:r>
          </a:p>
          <a:p>
            <a:pPr marL="342900" indent="-342900">
              <a:spcAft>
                <a:spcPts val="1800"/>
              </a:spcAft>
              <a:buFont typeface="Arial" panose="020B0604020202020204" pitchFamily="34" charset="0"/>
              <a:buChar char="•"/>
            </a:pPr>
            <a:r>
              <a:rPr lang="en-GB" sz="2400" dirty="0">
                <a:ea typeface="Roboto" panose="02000000000000000000" pitchFamily="2" charset="0"/>
              </a:rPr>
              <a:t>We are also providing support for the preparation of the </a:t>
            </a:r>
            <a:r>
              <a:rPr lang="en-SV" sz="2400" dirty="0">
                <a:ea typeface="Roboto" panose="02000000000000000000" pitchFamily="2" charset="0"/>
              </a:rPr>
              <a:t>revised</a:t>
            </a:r>
            <a:r>
              <a:rPr lang="en-GB" sz="2400" dirty="0">
                <a:ea typeface="Roboto" panose="02000000000000000000" pitchFamily="2" charset="0"/>
              </a:rPr>
              <a:t> </a:t>
            </a:r>
            <a:r>
              <a:rPr lang="en-SV" sz="2400" dirty="0">
                <a:ea typeface="Roboto" panose="02000000000000000000" pitchFamily="2" charset="0"/>
              </a:rPr>
              <a:t>National Energy and Climate Plan (</a:t>
            </a:r>
            <a:r>
              <a:rPr lang="en-GB" sz="2400" dirty="0">
                <a:ea typeface="Roboto" panose="02000000000000000000" pitchFamily="2" charset="0"/>
              </a:rPr>
              <a:t>NECP</a:t>
            </a:r>
            <a:r>
              <a:rPr lang="en-SV" sz="2400" dirty="0">
                <a:ea typeface="Roboto" panose="02000000000000000000" pitchFamily="2" charset="0"/>
              </a:rPr>
              <a:t>)</a:t>
            </a:r>
          </a:p>
        </p:txBody>
      </p:sp>
      <p:sp>
        <p:nvSpPr>
          <p:cNvPr id="3" name="Slide Number Placeholder 2">
            <a:extLst>
              <a:ext uri="{FF2B5EF4-FFF2-40B4-BE49-F238E27FC236}">
                <a16:creationId xmlns:a16="http://schemas.microsoft.com/office/drawing/2014/main" id="{C1483AF0-00AE-C0DA-9C1A-52D225E082F8}"/>
              </a:ext>
            </a:extLst>
          </p:cNvPr>
          <p:cNvSpPr>
            <a:spLocks noGrp="1"/>
          </p:cNvSpPr>
          <p:nvPr>
            <p:ph type="sldNum" sz="quarter" idx="12"/>
          </p:nvPr>
        </p:nvSpPr>
        <p:spPr>
          <a:xfrm>
            <a:off x="4724400" y="6356352"/>
            <a:ext cx="2743200" cy="365125"/>
          </a:xfrm>
        </p:spPr>
        <p:txBody>
          <a:bodyPr/>
          <a:lstStyle/>
          <a:p>
            <a:pPr algn="ctr"/>
            <a:fld id="{5FDB2F17-4063-488C-AF6A-61D492C7553C}" type="slidenum">
              <a:rPr lang="en-US" sz="1600" b="1" smtClean="0">
                <a:solidFill>
                  <a:schemeClr val="accent5">
                    <a:lumMod val="50000"/>
                  </a:schemeClr>
                </a:solidFill>
              </a:rPr>
              <a:pPr algn="ctr"/>
              <a:t>34</a:t>
            </a:fld>
            <a:endParaRPr lang="en-US" sz="1600" b="1">
              <a:solidFill>
                <a:schemeClr val="accent5">
                  <a:lumMod val="50000"/>
                </a:schemeClr>
              </a:solidFill>
            </a:endParaRPr>
          </a:p>
        </p:txBody>
      </p:sp>
      <p:pic>
        <p:nvPicPr>
          <p:cNvPr id="6" name="Picture 5">
            <a:extLst>
              <a:ext uri="{FF2B5EF4-FFF2-40B4-BE49-F238E27FC236}">
                <a16:creationId xmlns:a16="http://schemas.microsoft.com/office/drawing/2014/main" id="{2E7BB47B-CC86-4AAE-ED55-B5BD3ABCC930}"/>
              </a:ext>
            </a:extLst>
          </p:cNvPr>
          <p:cNvPicPr>
            <a:picLocks noChangeAspect="1"/>
          </p:cNvPicPr>
          <p:nvPr/>
        </p:nvPicPr>
        <p:blipFill>
          <a:blip r:embed="rId4"/>
          <a:stretch>
            <a:fillRect/>
          </a:stretch>
        </p:blipFill>
        <p:spPr>
          <a:xfrm>
            <a:off x="7955281" y="906650"/>
            <a:ext cx="3938464" cy="5044700"/>
          </a:xfrm>
          <a:prstGeom prst="rect">
            <a:avLst/>
          </a:prstGeom>
          <a:ln w="12700">
            <a:solidFill>
              <a:schemeClr val="tx1"/>
            </a:solidFill>
          </a:ln>
        </p:spPr>
      </p:pic>
      <p:grpSp>
        <p:nvGrpSpPr>
          <p:cNvPr id="4" name="Group 3">
            <a:extLst>
              <a:ext uri="{FF2B5EF4-FFF2-40B4-BE49-F238E27FC236}">
                <a16:creationId xmlns:a16="http://schemas.microsoft.com/office/drawing/2014/main" id="{3B1158AF-92DC-D83D-44B7-2A1B7EDC3BBE}"/>
              </a:ext>
            </a:extLst>
          </p:cNvPr>
          <p:cNvGrpSpPr/>
          <p:nvPr/>
        </p:nvGrpSpPr>
        <p:grpSpPr>
          <a:xfrm>
            <a:off x="-19401" y="6176320"/>
            <a:ext cx="12211401" cy="719999"/>
            <a:chOff x="-11586" y="6187415"/>
            <a:chExt cx="12211401" cy="719999"/>
          </a:xfrm>
        </p:grpSpPr>
        <p:sp>
          <p:nvSpPr>
            <p:cNvPr id="5" name="Freeform 8">
              <a:extLst>
                <a:ext uri="{FF2B5EF4-FFF2-40B4-BE49-F238E27FC236}">
                  <a16:creationId xmlns:a16="http://schemas.microsoft.com/office/drawing/2014/main" id="{002A4FD4-9742-9BBF-F853-795786D75F6D}"/>
                </a:ext>
              </a:extLst>
            </p:cNvPr>
            <p:cNvSpPr>
              <a:spLocks noEditPoints="1"/>
            </p:cNvSpPr>
            <p:nvPr/>
          </p:nvSpPr>
          <p:spPr bwMode="auto">
            <a:xfrm flipH="1">
              <a:off x="6004102" y="6187415"/>
              <a:ext cx="6187898" cy="719999"/>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bg1">
                <a:lumMod val="75000"/>
              </a:schemeClr>
            </a:solidFill>
            <a:ln>
              <a:noFill/>
            </a:ln>
          </p:spPr>
          <p:txBody>
            <a:bodyPr/>
            <a:lstStyle/>
            <a:p>
              <a:pPr>
                <a:defRPr/>
              </a:pPr>
              <a:endParaRPr lang="en-AU" sz="1350"/>
            </a:p>
          </p:txBody>
        </p:sp>
        <p:sp>
          <p:nvSpPr>
            <p:cNvPr id="8" name="Freeform 8">
              <a:extLst>
                <a:ext uri="{FF2B5EF4-FFF2-40B4-BE49-F238E27FC236}">
                  <a16:creationId xmlns:a16="http://schemas.microsoft.com/office/drawing/2014/main" id="{A5D20170-CD04-1FAC-1E05-BB3121A73D10}"/>
                </a:ext>
              </a:extLst>
            </p:cNvPr>
            <p:cNvSpPr>
              <a:spLocks noEditPoints="1"/>
            </p:cNvSpPr>
            <p:nvPr/>
          </p:nvSpPr>
          <p:spPr bwMode="auto">
            <a:xfrm>
              <a:off x="304" y="6191099"/>
              <a:ext cx="6183405" cy="675619"/>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bg1">
                <a:lumMod val="75000"/>
              </a:schemeClr>
            </a:solidFill>
            <a:ln>
              <a:noFill/>
            </a:ln>
          </p:spPr>
          <p:txBody>
            <a:bodyPr/>
            <a:lstStyle/>
            <a:p>
              <a:pPr>
                <a:defRPr/>
              </a:pPr>
              <a:endParaRPr lang="en-AU" sz="1350"/>
            </a:p>
          </p:txBody>
        </p:sp>
        <p:grpSp>
          <p:nvGrpSpPr>
            <p:cNvPr id="9" name="Group 8">
              <a:extLst>
                <a:ext uri="{FF2B5EF4-FFF2-40B4-BE49-F238E27FC236}">
                  <a16:creationId xmlns:a16="http://schemas.microsoft.com/office/drawing/2014/main" id="{940E53E2-137D-550A-C58C-ADD16A07228D}"/>
                </a:ext>
              </a:extLst>
            </p:cNvPr>
            <p:cNvGrpSpPr/>
            <p:nvPr/>
          </p:nvGrpSpPr>
          <p:grpSpPr>
            <a:xfrm>
              <a:off x="-11586" y="6240985"/>
              <a:ext cx="6239755" cy="642592"/>
              <a:chOff x="806439" y="3322257"/>
              <a:chExt cx="4577664" cy="849313"/>
            </a:xfrm>
          </p:grpSpPr>
          <p:sp>
            <p:nvSpPr>
              <p:cNvPr id="21" name="Rectangle 6">
                <a:extLst>
                  <a:ext uri="{FF2B5EF4-FFF2-40B4-BE49-F238E27FC236}">
                    <a16:creationId xmlns:a16="http://schemas.microsoft.com/office/drawing/2014/main" id="{929D1AA7-CC54-2778-CA82-6248830B70A9}"/>
                  </a:ext>
                </a:extLst>
              </p:cNvPr>
              <p:cNvSpPr>
                <a:spLocks noChangeArrowheads="1"/>
              </p:cNvSpPr>
              <p:nvPr userDrawn="1"/>
            </p:nvSpPr>
            <p:spPr bwMode="auto">
              <a:xfrm>
                <a:off x="814939" y="3659864"/>
                <a:ext cx="4535600" cy="490537"/>
              </a:xfrm>
              <a:prstGeom prst="rect">
                <a:avLst/>
              </a:prstGeom>
              <a:solidFill>
                <a:schemeClr val="accent1">
                  <a:lumMod val="50000"/>
                </a:schemeClr>
              </a:solidFill>
              <a:ln>
                <a:noFill/>
              </a:ln>
            </p:spPr>
            <p:txBody>
              <a:bodyPr/>
              <a:lstStyle/>
              <a:p>
                <a:pPr>
                  <a:defRPr/>
                </a:pPr>
                <a:endParaRPr lang="en-AU" sz="1350"/>
              </a:p>
            </p:txBody>
          </p:sp>
          <p:sp>
            <p:nvSpPr>
              <p:cNvPr id="22" name="AutoShape 4">
                <a:extLst>
                  <a:ext uri="{FF2B5EF4-FFF2-40B4-BE49-F238E27FC236}">
                    <a16:creationId xmlns:a16="http://schemas.microsoft.com/office/drawing/2014/main" id="{41387EC4-AD3B-0687-DD43-48E35A9B9BA4}"/>
                  </a:ext>
                </a:extLst>
              </p:cNvPr>
              <p:cNvSpPr>
                <a:spLocks noChangeAspect="1" noChangeArrowheads="1" noTextEdit="1"/>
              </p:cNvSpPr>
              <p:nvPr userDrawn="1"/>
            </p:nvSpPr>
            <p:spPr bwMode="auto">
              <a:xfrm>
                <a:off x="806495" y="3327020"/>
                <a:ext cx="4553569" cy="801687"/>
              </a:xfrm>
              <a:prstGeom prst="rect">
                <a:avLst/>
              </a:prstGeom>
              <a:noFill/>
              <a:ln>
                <a:noFill/>
              </a:ln>
            </p:spPr>
            <p:txBody>
              <a:bodyPr/>
              <a:lstStyle/>
              <a:p>
                <a:pPr>
                  <a:defRPr/>
                </a:pPr>
                <a:endParaRPr lang="en-AU" sz="1350"/>
              </a:p>
            </p:txBody>
          </p:sp>
          <p:sp>
            <p:nvSpPr>
              <p:cNvPr id="23" name="Rectangle 7">
                <a:extLst>
                  <a:ext uri="{FF2B5EF4-FFF2-40B4-BE49-F238E27FC236}">
                    <a16:creationId xmlns:a16="http://schemas.microsoft.com/office/drawing/2014/main" id="{C941FAD0-5C35-2B63-0C69-E18569406CF7}"/>
                  </a:ext>
                </a:extLst>
              </p:cNvPr>
              <p:cNvSpPr>
                <a:spLocks noChangeArrowheads="1"/>
              </p:cNvSpPr>
              <p:nvPr userDrawn="1"/>
            </p:nvSpPr>
            <p:spPr bwMode="auto">
              <a:xfrm>
                <a:off x="806439" y="3638170"/>
                <a:ext cx="4544100" cy="490537"/>
              </a:xfrm>
              <a:prstGeom prst="rect">
                <a:avLst/>
              </a:prstGeom>
              <a:noFill/>
              <a:ln>
                <a:noFill/>
              </a:ln>
            </p:spPr>
            <p:txBody>
              <a:bodyPr/>
              <a:lstStyle/>
              <a:p>
                <a:pPr>
                  <a:defRPr/>
                </a:pPr>
                <a:endParaRPr lang="en-AU" sz="1350"/>
              </a:p>
            </p:txBody>
          </p:sp>
          <p:sp>
            <p:nvSpPr>
              <p:cNvPr id="24" name="Freeform 8">
                <a:extLst>
                  <a:ext uri="{FF2B5EF4-FFF2-40B4-BE49-F238E27FC236}">
                    <a16:creationId xmlns:a16="http://schemas.microsoft.com/office/drawing/2014/main" id="{9DA3F63E-83E8-3F20-F838-E254B34E5303}"/>
                  </a:ext>
                </a:extLst>
              </p:cNvPr>
              <p:cNvSpPr>
                <a:spLocks noEditPoints="1"/>
              </p:cNvSpPr>
              <p:nvPr userDrawn="1"/>
            </p:nvSpPr>
            <p:spPr bwMode="auto">
              <a:xfrm>
                <a:off x="814940" y="3371366"/>
                <a:ext cx="4569163" cy="690562"/>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rgbClr val="1F4E79"/>
              </a:solidFill>
              <a:ln>
                <a:noFill/>
              </a:ln>
            </p:spPr>
            <p:txBody>
              <a:bodyPr/>
              <a:lstStyle/>
              <a:p>
                <a:pPr>
                  <a:defRPr/>
                </a:pPr>
                <a:endParaRPr lang="en-AU" sz="1350"/>
              </a:p>
            </p:txBody>
          </p:sp>
          <p:sp>
            <p:nvSpPr>
              <p:cNvPr id="25" name="AutoShape 81">
                <a:extLst>
                  <a:ext uri="{FF2B5EF4-FFF2-40B4-BE49-F238E27FC236}">
                    <a16:creationId xmlns:a16="http://schemas.microsoft.com/office/drawing/2014/main" id="{61970FCE-A5F5-B6AD-B0A8-55A432BB2938}"/>
                  </a:ext>
                </a:extLst>
              </p:cNvPr>
              <p:cNvSpPr>
                <a:spLocks noChangeAspect="1" noChangeArrowheads="1" noTextEdit="1"/>
              </p:cNvSpPr>
              <p:nvPr/>
            </p:nvSpPr>
            <p:spPr bwMode="auto">
              <a:xfrm>
                <a:off x="808900" y="3322257"/>
                <a:ext cx="4557514" cy="849313"/>
              </a:xfrm>
              <a:prstGeom prst="rect">
                <a:avLst/>
              </a:prstGeom>
              <a:noFill/>
              <a:ln w="9525">
                <a:noFill/>
                <a:miter lim="800000"/>
                <a:headEnd/>
                <a:tailEnd/>
              </a:ln>
            </p:spPr>
            <p:txBody>
              <a:bodyPr/>
              <a:lstStyle/>
              <a:p>
                <a:pPr>
                  <a:defRPr/>
                </a:pPr>
                <a:endParaRPr lang="en-US" sz="1350"/>
              </a:p>
            </p:txBody>
          </p:sp>
          <p:sp>
            <p:nvSpPr>
              <p:cNvPr id="26" name="Rectangle 84">
                <a:extLst>
                  <a:ext uri="{FF2B5EF4-FFF2-40B4-BE49-F238E27FC236}">
                    <a16:creationId xmlns:a16="http://schemas.microsoft.com/office/drawing/2014/main" id="{8396E1A5-A6C1-881C-F321-98A06824D698}"/>
                  </a:ext>
                </a:extLst>
              </p:cNvPr>
              <p:cNvSpPr>
                <a:spLocks noChangeArrowheads="1"/>
              </p:cNvSpPr>
              <p:nvPr/>
            </p:nvSpPr>
            <p:spPr bwMode="auto">
              <a:xfrm>
                <a:off x="808102" y="3627057"/>
                <a:ext cx="4556725" cy="544513"/>
              </a:xfrm>
              <a:prstGeom prst="rect">
                <a:avLst/>
              </a:prstGeom>
              <a:noFill/>
              <a:ln w="9525">
                <a:noFill/>
                <a:miter lim="800000"/>
                <a:headEnd/>
                <a:tailEnd/>
              </a:ln>
            </p:spPr>
            <p:txBody>
              <a:bodyPr/>
              <a:lstStyle/>
              <a:p>
                <a:pPr>
                  <a:defRPr/>
                </a:pPr>
                <a:endParaRPr lang="en-US" sz="1350"/>
              </a:p>
            </p:txBody>
          </p:sp>
        </p:grpSp>
        <p:sp>
          <p:nvSpPr>
            <p:cNvPr id="10" name="Rectangle 6">
              <a:extLst>
                <a:ext uri="{FF2B5EF4-FFF2-40B4-BE49-F238E27FC236}">
                  <a16:creationId xmlns:a16="http://schemas.microsoft.com/office/drawing/2014/main" id="{0004F2ED-EC0E-47A1-B88D-ACA647E18172}"/>
                </a:ext>
              </a:extLst>
            </p:cNvPr>
            <p:cNvSpPr>
              <a:spLocks noChangeArrowheads="1"/>
            </p:cNvSpPr>
            <p:nvPr/>
          </p:nvSpPr>
          <p:spPr bwMode="auto">
            <a:xfrm flipH="1">
              <a:off x="6009497" y="6496418"/>
              <a:ext cx="6182503" cy="371141"/>
            </a:xfrm>
            <a:prstGeom prst="rect">
              <a:avLst/>
            </a:prstGeom>
            <a:solidFill>
              <a:schemeClr val="accent1">
                <a:lumMod val="50000"/>
              </a:schemeClr>
            </a:solidFill>
            <a:ln>
              <a:noFill/>
            </a:ln>
          </p:spPr>
          <p:txBody>
            <a:bodyPr/>
            <a:lstStyle/>
            <a:p>
              <a:pPr>
                <a:defRPr/>
              </a:pPr>
              <a:endParaRPr lang="en-AU" sz="1350"/>
            </a:p>
          </p:txBody>
        </p:sp>
        <p:sp>
          <p:nvSpPr>
            <p:cNvPr id="12" name="AutoShape 4">
              <a:extLst>
                <a:ext uri="{FF2B5EF4-FFF2-40B4-BE49-F238E27FC236}">
                  <a16:creationId xmlns:a16="http://schemas.microsoft.com/office/drawing/2014/main" id="{AC995561-93C5-CAC5-FB81-A1CF997E45F2}"/>
                </a:ext>
              </a:extLst>
            </p:cNvPr>
            <p:cNvSpPr>
              <a:spLocks noChangeAspect="1" noChangeArrowheads="1" noTextEdit="1"/>
            </p:cNvSpPr>
            <p:nvPr/>
          </p:nvSpPr>
          <p:spPr bwMode="auto">
            <a:xfrm flipH="1">
              <a:off x="5996538" y="6243782"/>
              <a:ext cx="6195386" cy="606558"/>
            </a:xfrm>
            <a:prstGeom prst="rect">
              <a:avLst/>
            </a:prstGeom>
            <a:noFill/>
            <a:ln>
              <a:noFill/>
            </a:ln>
          </p:spPr>
          <p:txBody>
            <a:bodyPr/>
            <a:lstStyle/>
            <a:p>
              <a:pPr>
                <a:defRPr/>
              </a:pPr>
              <a:endParaRPr lang="en-AU" sz="1350"/>
            </a:p>
          </p:txBody>
        </p:sp>
        <p:sp>
          <p:nvSpPr>
            <p:cNvPr id="13" name="Rectangle 7">
              <a:extLst>
                <a:ext uri="{FF2B5EF4-FFF2-40B4-BE49-F238E27FC236}">
                  <a16:creationId xmlns:a16="http://schemas.microsoft.com/office/drawing/2014/main" id="{492E3754-5362-085E-3E2C-ECE835A7327E}"/>
                </a:ext>
              </a:extLst>
            </p:cNvPr>
            <p:cNvSpPr>
              <a:spLocks noChangeArrowheads="1"/>
            </p:cNvSpPr>
            <p:nvPr/>
          </p:nvSpPr>
          <p:spPr bwMode="auto">
            <a:xfrm flipH="1">
              <a:off x="6009497" y="6479198"/>
              <a:ext cx="6182503" cy="371141"/>
            </a:xfrm>
            <a:prstGeom prst="rect">
              <a:avLst/>
            </a:prstGeom>
            <a:noFill/>
            <a:ln>
              <a:noFill/>
            </a:ln>
          </p:spPr>
          <p:txBody>
            <a:bodyPr/>
            <a:lstStyle/>
            <a:p>
              <a:pPr>
                <a:defRPr/>
              </a:pPr>
              <a:endParaRPr lang="en-AU" sz="1350"/>
            </a:p>
          </p:txBody>
        </p:sp>
        <p:sp>
          <p:nvSpPr>
            <p:cNvPr id="14" name="Freeform 8">
              <a:extLst>
                <a:ext uri="{FF2B5EF4-FFF2-40B4-BE49-F238E27FC236}">
                  <a16:creationId xmlns:a16="http://schemas.microsoft.com/office/drawing/2014/main" id="{A67B978F-540E-67AC-2281-BA8E8E4D5392}"/>
                </a:ext>
              </a:extLst>
            </p:cNvPr>
            <p:cNvSpPr>
              <a:spLocks noEditPoints="1"/>
            </p:cNvSpPr>
            <p:nvPr/>
          </p:nvSpPr>
          <p:spPr bwMode="auto">
            <a:xfrm flipH="1">
              <a:off x="5999945" y="6260754"/>
              <a:ext cx="6199870" cy="522481"/>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bg1">
                <a:lumMod val="95000"/>
              </a:schemeClr>
            </a:solidFill>
            <a:ln>
              <a:noFill/>
            </a:ln>
          </p:spPr>
          <p:txBody>
            <a:bodyPr/>
            <a:lstStyle/>
            <a:p>
              <a:pPr>
                <a:defRPr/>
              </a:pPr>
              <a:endParaRPr lang="en-AU" sz="1350"/>
            </a:p>
          </p:txBody>
        </p:sp>
        <p:sp>
          <p:nvSpPr>
            <p:cNvPr id="15" name="AutoShape 81">
              <a:extLst>
                <a:ext uri="{FF2B5EF4-FFF2-40B4-BE49-F238E27FC236}">
                  <a16:creationId xmlns:a16="http://schemas.microsoft.com/office/drawing/2014/main" id="{586D223F-9372-4291-96CB-D5870F9179E3}"/>
                </a:ext>
              </a:extLst>
            </p:cNvPr>
            <p:cNvSpPr>
              <a:spLocks noChangeAspect="1" noChangeArrowheads="1" noTextEdit="1"/>
            </p:cNvSpPr>
            <p:nvPr/>
          </p:nvSpPr>
          <p:spPr bwMode="auto">
            <a:xfrm flipH="1">
              <a:off x="5987898" y="6240178"/>
              <a:ext cx="6200754" cy="642592"/>
            </a:xfrm>
            <a:prstGeom prst="rect">
              <a:avLst/>
            </a:prstGeom>
            <a:noFill/>
            <a:ln w="9525">
              <a:noFill/>
              <a:miter lim="800000"/>
              <a:headEnd/>
              <a:tailEnd/>
            </a:ln>
          </p:spPr>
          <p:txBody>
            <a:bodyPr/>
            <a:lstStyle/>
            <a:p>
              <a:pPr>
                <a:defRPr/>
              </a:pPr>
              <a:endParaRPr lang="en-US" sz="1350"/>
            </a:p>
          </p:txBody>
        </p:sp>
        <p:sp>
          <p:nvSpPr>
            <p:cNvPr id="16" name="Rectangle 84">
              <a:extLst>
                <a:ext uri="{FF2B5EF4-FFF2-40B4-BE49-F238E27FC236}">
                  <a16:creationId xmlns:a16="http://schemas.microsoft.com/office/drawing/2014/main" id="{DD11F43E-9276-6956-C3FD-1962A11C8D8D}"/>
                </a:ext>
              </a:extLst>
            </p:cNvPr>
            <p:cNvSpPr>
              <a:spLocks noChangeArrowheads="1"/>
            </p:cNvSpPr>
            <p:nvPr/>
          </p:nvSpPr>
          <p:spPr bwMode="auto">
            <a:xfrm flipH="1">
              <a:off x="5990057" y="6470790"/>
              <a:ext cx="6199680" cy="411980"/>
            </a:xfrm>
            <a:prstGeom prst="rect">
              <a:avLst/>
            </a:prstGeom>
            <a:noFill/>
            <a:ln w="9525">
              <a:noFill/>
              <a:miter lim="800000"/>
              <a:headEnd/>
              <a:tailEnd/>
            </a:ln>
          </p:spPr>
          <p:txBody>
            <a:bodyPr/>
            <a:lstStyle/>
            <a:p>
              <a:pPr>
                <a:defRPr/>
              </a:pPr>
              <a:endParaRPr lang="en-US" sz="1350"/>
            </a:p>
          </p:txBody>
        </p:sp>
        <p:sp>
          <p:nvSpPr>
            <p:cNvPr id="17" name="TextBox 16">
              <a:extLst>
                <a:ext uri="{FF2B5EF4-FFF2-40B4-BE49-F238E27FC236}">
                  <a16:creationId xmlns:a16="http://schemas.microsoft.com/office/drawing/2014/main" id="{2865852B-002D-9761-F047-A503E6DEC59E}"/>
                </a:ext>
              </a:extLst>
            </p:cNvPr>
            <p:cNvSpPr txBox="1"/>
            <p:nvPr/>
          </p:nvSpPr>
          <p:spPr>
            <a:xfrm>
              <a:off x="10075587" y="6511313"/>
              <a:ext cx="1404102" cy="338554"/>
            </a:xfrm>
            <a:prstGeom prst="rect">
              <a:avLst/>
            </a:prstGeom>
            <a:noFill/>
          </p:spPr>
          <p:txBody>
            <a:bodyPr wrap="none" rtlCol="0">
              <a:spAutoFit/>
            </a:bodyPr>
            <a:lstStyle/>
            <a:p>
              <a:r>
                <a:rPr lang="en-US" sz="1600" b="1" i="1">
                  <a:solidFill>
                    <a:schemeClr val="bg1"/>
                  </a:solidFill>
                </a:rPr>
                <a:t>www.cyi.ac.cy</a:t>
              </a:r>
              <a:endParaRPr lang="en-US" b="1" i="1">
                <a:solidFill>
                  <a:schemeClr val="bg1"/>
                </a:solidFill>
              </a:endParaRPr>
            </a:p>
          </p:txBody>
        </p:sp>
        <p:sp>
          <p:nvSpPr>
            <p:cNvPr id="18" name="Freeform 11">
              <a:extLst>
                <a:ext uri="{FF2B5EF4-FFF2-40B4-BE49-F238E27FC236}">
                  <a16:creationId xmlns:a16="http://schemas.microsoft.com/office/drawing/2014/main" id="{921B3823-C1A1-01D3-A46D-94F272A49A4C}"/>
                </a:ext>
              </a:extLst>
            </p:cNvPr>
            <p:cNvSpPr>
              <a:spLocks/>
            </p:cNvSpPr>
            <p:nvPr/>
          </p:nvSpPr>
          <p:spPr bwMode="auto">
            <a:xfrm>
              <a:off x="5354600" y="6290700"/>
              <a:ext cx="760513" cy="451327"/>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bg1">
                <a:lumMod val="95000"/>
              </a:schemeClr>
            </a:solidFill>
            <a:ln>
              <a:noFill/>
            </a:ln>
          </p:spPr>
          <p:txBody>
            <a:bodyPr/>
            <a:lstStyle/>
            <a:p>
              <a:pPr>
                <a:defRPr/>
              </a:pPr>
              <a:endParaRPr lang="en-AU" sz="1350"/>
            </a:p>
          </p:txBody>
        </p:sp>
        <p:sp>
          <p:nvSpPr>
            <p:cNvPr id="19" name="Freeform 11">
              <a:extLst>
                <a:ext uri="{FF2B5EF4-FFF2-40B4-BE49-F238E27FC236}">
                  <a16:creationId xmlns:a16="http://schemas.microsoft.com/office/drawing/2014/main" id="{E1754C79-D65B-42A2-3D83-561A04706FA4}"/>
                </a:ext>
              </a:extLst>
            </p:cNvPr>
            <p:cNvSpPr>
              <a:spLocks/>
            </p:cNvSpPr>
            <p:nvPr/>
          </p:nvSpPr>
          <p:spPr bwMode="auto">
            <a:xfrm flipH="1">
              <a:off x="6102254" y="6290700"/>
              <a:ext cx="760513" cy="451327"/>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bg1">
                <a:lumMod val="95000"/>
              </a:schemeClr>
            </a:solidFill>
            <a:ln>
              <a:noFill/>
            </a:ln>
          </p:spPr>
          <p:txBody>
            <a:bodyPr/>
            <a:lstStyle/>
            <a:p>
              <a:pPr>
                <a:defRPr/>
              </a:pPr>
              <a:endParaRPr lang="en-AU" sz="1350"/>
            </a:p>
          </p:txBody>
        </p:sp>
        <p:pic>
          <p:nvPicPr>
            <p:cNvPr id="20" name="Picture 19">
              <a:extLst>
                <a:ext uri="{FF2B5EF4-FFF2-40B4-BE49-F238E27FC236}">
                  <a16:creationId xmlns:a16="http://schemas.microsoft.com/office/drawing/2014/main" id="{34986E29-B1DF-3FA2-E59E-AFB1525E8B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0000" y="6286062"/>
              <a:ext cx="1659713" cy="566372"/>
            </a:xfrm>
            <a:prstGeom prst="rect">
              <a:avLst/>
            </a:prstGeom>
          </p:spPr>
        </p:pic>
      </p:grpSp>
    </p:spTree>
    <p:extLst>
      <p:ext uri="{BB962C8B-B14F-4D97-AF65-F5344CB8AC3E}">
        <p14:creationId xmlns:p14="http://schemas.microsoft.com/office/powerpoint/2010/main" val="12078563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6916E063-FD14-59DE-DBC9-37B86D74AD6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stretch>
            <a:fillRect/>
          </a:stretch>
        </p:blipFill>
        <p:spPr>
          <a:xfrm>
            <a:off x="-11587" y="2"/>
            <a:ext cx="11608881" cy="864923"/>
          </a:xfrm>
          <a:prstGeom prst="rect">
            <a:avLst/>
          </a:prstGeom>
        </p:spPr>
      </p:pic>
      <p:sp>
        <p:nvSpPr>
          <p:cNvPr id="11" name="TextBox 10"/>
          <p:cNvSpPr txBox="1"/>
          <p:nvPr/>
        </p:nvSpPr>
        <p:spPr>
          <a:xfrm>
            <a:off x="-2" y="204803"/>
            <a:ext cx="10312401" cy="461665"/>
          </a:xfrm>
          <a:prstGeom prst="rect">
            <a:avLst/>
          </a:prstGeom>
          <a:noFill/>
        </p:spPr>
        <p:txBody>
          <a:bodyPr wrap="square" rtlCol="0">
            <a:spAutoFit/>
          </a:bodyPr>
          <a:lstStyle/>
          <a:p>
            <a:r>
              <a:rPr lang="en-GB" sz="2400" b="1" dirty="0">
                <a:solidFill>
                  <a:schemeClr val="bg1"/>
                </a:solidFill>
                <a:latin typeface="Arial" panose="020B0604020202020204" pitchFamily="34" charset="0"/>
                <a:ea typeface="Roboto" panose="02000000000000000000" pitchFamily="2" charset="0"/>
                <a:cs typeface="Arial" panose="020B0604020202020204" pitchFamily="34" charset="0"/>
              </a:rPr>
              <a:t>Supporting the formulation of the National Energy and Climate Plan</a:t>
            </a:r>
          </a:p>
        </p:txBody>
      </p:sp>
      <p:sp>
        <p:nvSpPr>
          <p:cNvPr id="2" name="Rectangle 1">
            <a:extLst>
              <a:ext uri="{FF2B5EF4-FFF2-40B4-BE49-F238E27FC236}">
                <a16:creationId xmlns:a16="http://schemas.microsoft.com/office/drawing/2014/main" id="{8C78461C-8C4D-24ED-FF1C-86472B0A7B93}"/>
              </a:ext>
            </a:extLst>
          </p:cNvPr>
          <p:cNvSpPr/>
          <p:nvPr/>
        </p:nvSpPr>
        <p:spPr>
          <a:xfrm>
            <a:off x="594705" y="1185232"/>
            <a:ext cx="6334415" cy="4479881"/>
          </a:xfrm>
          <a:prstGeom prst="rect">
            <a:avLst/>
          </a:prstGeom>
        </p:spPr>
        <p:txBody>
          <a:bodyPr wrap="square">
            <a:spAutoFit/>
          </a:bodyPr>
          <a:lstStyle/>
          <a:p>
            <a:pPr lvl="0">
              <a:lnSpc>
                <a:spcPct val="107000"/>
              </a:lnSpc>
              <a:spcAft>
                <a:spcPts val="600"/>
              </a:spcAft>
            </a:pPr>
            <a:r>
              <a:rPr lang="en-GB" sz="2400" dirty="0">
                <a:latin typeface="Calibri" panose="020F0502020204030204" pitchFamily="34" charset="0"/>
                <a:ea typeface="DengXian" panose="02010600030101010101" pitchFamily="2" charset="-122"/>
                <a:cs typeface="Times New Roman" panose="02020603050405020304" pitchFamily="18" charset="0"/>
              </a:rPr>
              <a:t>Three models are interlinked to provide projections regarding:</a:t>
            </a:r>
          </a:p>
          <a:p>
            <a:pPr marL="457200" lvl="0" indent="-457200">
              <a:lnSpc>
                <a:spcPct val="107000"/>
              </a:lnSpc>
              <a:spcAft>
                <a:spcPts val="600"/>
              </a:spcAft>
              <a:buFont typeface="Arial" panose="020B0604020202020204" pitchFamily="34" charset="0"/>
              <a:buChar char="•"/>
            </a:pPr>
            <a:r>
              <a:rPr lang="en-GB" sz="2400" dirty="0">
                <a:effectLst/>
                <a:latin typeface="Calibri" panose="020F0502020204030204" pitchFamily="34" charset="0"/>
                <a:ea typeface="DengXian" panose="02010600030101010101" pitchFamily="2" charset="-122"/>
                <a:cs typeface="Times New Roman" panose="02020603050405020304" pitchFamily="18" charset="0"/>
              </a:rPr>
              <a:t>Primary </a:t>
            </a:r>
            <a:r>
              <a:rPr lang="en-GB" sz="2400" dirty="0">
                <a:latin typeface="Calibri" panose="020F0502020204030204" pitchFamily="34" charset="0"/>
                <a:ea typeface="DengXian" panose="02010600030101010101" pitchFamily="2" charset="-122"/>
                <a:cs typeface="Times New Roman" panose="02020603050405020304" pitchFamily="18" charset="0"/>
              </a:rPr>
              <a:t>energy supply and </a:t>
            </a:r>
            <a:r>
              <a:rPr lang="en-GB" sz="2400" dirty="0">
                <a:effectLst/>
                <a:latin typeface="Calibri" panose="020F0502020204030204" pitchFamily="34" charset="0"/>
                <a:ea typeface="DengXian" panose="02010600030101010101" pitchFamily="2" charset="-122"/>
                <a:cs typeface="Times New Roman" panose="02020603050405020304" pitchFamily="18" charset="0"/>
              </a:rPr>
              <a:t>Final energy demand</a:t>
            </a:r>
          </a:p>
          <a:p>
            <a:pPr marL="457200" lvl="0" indent="-457200">
              <a:lnSpc>
                <a:spcPct val="107000"/>
              </a:lnSpc>
              <a:spcAft>
                <a:spcPts val="600"/>
              </a:spcAft>
              <a:buFont typeface="Arial" panose="020B0604020202020204" pitchFamily="34" charset="0"/>
              <a:buChar char="•"/>
            </a:pPr>
            <a:r>
              <a:rPr lang="en-GB" sz="2400" dirty="0">
                <a:latin typeface="Calibri" panose="020F0502020204030204" pitchFamily="34" charset="0"/>
                <a:ea typeface="DengXian" panose="02010600030101010101" pitchFamily="2" charset="-122"/>
                <a:cs typeface="Times New Roman" panose="02020603050405020304" pitchFamily="18" charset="0"/>
              </a:rPr>
              <a:t>Technology deployment and use</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p>
            <a:pPr marL="457200" lvl="0" indent="-457200">
              <a:lnSpc>
                <a:spcPct val="107000"/>
              </a:lnSpc>
              <a:spcAft>
                <a:spcPts val="600"/>
              </a:spcAft>
              <a:buFont typeface="Arial" panose="020B0604020202020204" pitchFamily="34" charset="0"/>
              <a:buChar char="•"/>
            </a:pPr>
            <a:r>
              <a:rPr lang="en-GB" sz="2400" dirty="0">
                <a:latin typeface="Calibri" panose="020F0502020204030204" pitchFamily="34" charset="0"/>
                <a:ea typeface="DengXian" panose="02010600030101010101" pitchFamily="2" charset="-122"/>
                <a:cs typeface="Times New Roman" panose="02020603050405020304" pitchFamily="18" charset="0"/>
              </a:rPr>
              <a:t>Greenhouse gas and air pollutant emissions</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p>
            <a:pPr marL="457200" lvl="0" indent="-457200">
              <a:lnSpc>
                <a:spcPct val="107000"/>
              </a:lnSpc>
              <a:spcAft>
                <a:spcPts val="600"/>
              </a:spcAft>
              <a:buFont typeface="Arial" panose="020B0604020202020204" pitchFamily="34" charset="0"/>
              <a:buChar char="•"/>
            </a:pPr>
            <a:r>
              <a:rPr lang="en-GB" sz="2400" dirty="0">
                <a:effectLst/>
                <a:latin typeface="Calibri" panose="020F0502020204030204" pitchFamily="34" charset="0"/>
                <a:ea typeface="DengXian" panose="02010600030101010101" pitchFamily="2" charset="-122"/>
                <a:cs typeface="Times New Roman" panose="02020603050405020304" pitchFamily="18" charset="0"/>
              </a:rPr>
              <a:t>Investment requirements</a:t>
            </a:r>
          </a:p>
          <a:p>
            <a:pPr marL="457200" lvl="0" indent="-457200">
              <a:lnSpc>
                <a:spcPct val="107000"/>
              </a:lnSpc>
              <a:spcAft>
                <a:spcPts val="600"/>
              </a:spcAft>
              <a:buFont typeface="Arial" panose="020B0604020202020204" pitchFamily="34" charset="0"/>
              <a:buChar char="•"/>
            </a:pPr>
            <a:r>
              <a:rPr lang="en-GB" sz="2400" dirty="0">
                <a:latin typeface="Calibri" panose="020F0502020204030204" pitchFamily="34" charset="0"/>
                <a:ea typeface="DengXian" panose="02010600030101010101" pitchFamily="2" charset="-122"/>
                <a:cs typeface="Times New Roman" panose="02020603050405020304" pitchFamily="18" charset="0"/>
              </a:rPr>
              <a:t>Estimation of economy-wide impacts of energy policies and investments</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p>
            <a:pPr marL="342900" indent="-342900">
              <a:spcAft>
                <a:spcPts val="1800"/>
              </a:spcAft>
              <a:buFont typeface="Arial" panose="020B0604020202020204" pitchFamily="34" charset="0"/>
              <a:buChar char="•"/>
            </a:pPr>
            <a:endParaRPr lang="en-GB" sz="2400" dirty="0">
              <a:ea typeface="Roboto" panose="02000000000000000000" pitchFamily="2" charset="0"/>
            </a:endParaRPr>
          </a:p>
        </p:txBody>
      </p:sp>
      <p:sp>
        <p:nvSpPr>
          <p:cNvPr id="3" name="Slide Number Placeholder 2">
            <a:extLst>
              <a:ext uri="{FF2B5EF4-FFF2-40B4-BE49-F238E27FC236}">
                <a16:creationId xmlns:a16="http://schemas.microsoft.com/office/drawing/2014/main" id="{C1483AF0-00AE-C0DA-9C1A-52D225E082F8}"/>
              </a:ext>
            </a:extLst>
          </p:cNvPr>
          <p:cNvSpPr>
            <a:spLocks noGrp="1"/>
          </p:cNvSpPr>
          <p:nvPr>
            <p:ph type="sldNum" sz="quarter" idx="12"/>
          </p:nvPr>
        </p:nvSpPr>
        <p:spPr>
          <a:xfrm>
            <a:off x="4724400" y="6356352"/>
            <a:ext cx="2743200" cy="365125"/>
          </a:xfrm>
        </p:spPr>
        <p:txBody>
          <a:bodyPr/>
          <a:lstStyle/>
          <a:p>
            <a:pPr algn="ctr"/>
            <a:fld id="{5FDB2F17-4063-488C-AF6A-61D492C7553C}" type="slidenum">
              <a:rPr lang="en-US" sz="1600" b="1" smtClean="0">
                <a:solidFill>
                  <a:schemeClr val="accent5">
                    <a:lumMod val="50000"/>
                  </a:schemeClr>
                </a:solidFill>
              </a:rPr>
              <a:pPr algn="ctr"/>
              <a:t>35</a:t>
            </a:fld>
            <a:endParaRPr lang="en-US" sz="1600" b="1">
              <a:solidFill>
                <a:schemeClr val="accent5">
                  <a:lumMod val="50000"/>
                </a:schemeClr>
              </a:solidFill>
            </a:endParaRPr>
          </a:p>
        </p:txBody>
      </p:sp>
      <p:pic>
        <p:nvPicPr>
          <p:cNvPr id="8" name="Picture 7">
            <a:extLst>
              <a:ext uri="{FF2B5EF4-FFF2-40B4-BE49-F238E27FC236}">
                <a16:creationId xmlns:a16="http://schemas.microsoft.com/office/drawing/2014/main" id="{AD1903DA-F471-E85D-16C2-F25D3B130D4B}"/>
              </a:ext>
            </a:extLst>
          </p:cNvPr>
          <p:cNvPicPr/>
          <p:nvPr/>
        </p:nvPicPr>
        <p:blipFill>
          <a:blip r:embed="rId4">
            <a:extLst>
              <a:ext uri="{28A0092B-C50C-407E-A947-70E740481C1C}">
                <a14:useLocalDpi xmlns:a14="http://schemas.microsoft.com/office/drawing/2010/main" val="0"/>
              </a:ext>
            </a:extLst>
          </a:blip>
          <a:stretch>
            <a:fillRect/>
          </a:stretch>
        </p:blipFill>
        <p:spPr>
          <a:xfrm>
            <a:off x="7221550" y="1023994"/>
            <a:ext cx="4777528" cy="4810011"/>
          </a:xfrm>
          <a:prstGeom prst="rect">
            <a:avLst/>
          </a:prstGeom>
        </p:spPr>
      </p:pic>
      <p:grpSp>
        <p:nvGrpSpPr>
          <p:cNvPr id="4" name="Group 3">
            <a:extLst>
              <a:ext uri="{FF2B5EF4-FFF2-40B4-BE49-F238E27FC236}">
                <a16:creationId xmlns:a16="http://schemas.microsoft.com/office/drawing/2014/main" id="{E0018DDE-9743-8176-1F46-5579815863BE}"/>
              </a:ext>
            </a:extLst>
          </p:cNvPr>
          <p:cNvGrpSpPr/>
          <p:nvPr/>
        </p:nvGrpSpPr>
        <p:grpSpPr>
          <a:xfrm>
            <a:off x="-19401" y="6176320"/>
            <a:ext cx="12211401" cy="719999"/>
            <a:chOff x="-11586" y="6187415"/>
            <a:chExt cx="12211401" cy="719999"/>
          </a:xfrm>
        </p:grpSpPr>
        <p:sp>
          <p:nvSpPr>
            <p:cNvPr id="5" name="Freeform 8">
              <a:extLst>
                <a:ext uri="{FF2B5EF4-FFF2-40B4-BE49-F238E27FC236}">
                  <a16:creationId xmlns:a16="http://schemas.microsoft.com/office/drawing/2014/main" id="{1F145944-FBA2-B884-0555-E892B3C4E776}"/>
                </a:ext>
              </a:extLst>
            </p:cNvPr>
            <p:cNvSpPr>
              <a:spLocks noEditPoints="1"/>
            </p:cNvSpPr>
            <p:nvPr/>
          </p:nvSpPr>
          <p:spPr bwMode="auto">
            <a:xfrm flipH="1">
              <a:off x="6004102" y="6187415"/>
              <a:ext cx="6187898" cy="719999"/>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bg1">
                <a:lumMod val="75000"/>
              </a:schemeClr>
            </a:solidFill>
            <a:ln>
              <a:noFill/>
            </a:ln>
          </p:spPr>
          <p:txBody>
            <a:bodyPr/>
            <a:lstStyle/>
            <a:p>
              <a:pPr>
                <a:defRPr/>
              </a:pPr>
              <a:endParaRPr lang="en-AU" sz="1350"/>
            </a:p>
          </p:txBody>
        </p:sp>
        <p:sp>
          <p:nvSpPr>
            <p:cNvPr id="6" name="Freeform 8">
              <a:extLst>
                <a:ext uri="{FF2B5EF4-FFF2-40B4-BE49-F238E27FC236}">
                  <a16:creationId xmlns:a16="http://schemas.microsoft.com/office/drawing/2014/main" id="{A9ACA997-A141-A991-13C7-21F37BAB14BB}"/>
                </a:ext>
              </a:extLst>
            </p:cNvPr>
            <p:cNvSpPr>
              <a:spLocks noEditPoints="1"/>
            </p:cNvSpPr>
            <p:nvPr/>
          </p:nvSpPr>
          <p:spPr bwMode="auto">
            <a:xfrm>
              <a:off x="304" y="6191099"/>
              <a:ext cx="6183405" cy="675619"/>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bg1">
                <a:lumMod val="75000"/>
              </a:schemeClr>
            </a:solidFill>
            <a:ln>
              <a:noFill/>
            </a:ln>
          </p:spPr>
          <p:txBody>
            <a:bodyPr/>
            <a:lstStyle/>
            <a:p>
              <a:pPr>
                <a:defRPr/>
              </a:pPr>
              <a:endParaRPr lang="en-AU" sz="1350"/>
            </a:p>
          </p:txBody>
        </p:sp>
        <p:grpSp>
          <p:nvGrpSpPr>
            <p:cNvPr id="9" name="Group 8">
              <a:extLst>
                <a:ext uri="{FF2B5EF4-FFF2-40B4-BE49-F238E27FC236}">
                  <a16:creationId xmlns:a16="http://schemas.microsoft.com/office/drawing/2014/main" id="{BE2B22D4-A74E-96AA-705A-DB0C8D208DCD}"/>
                </a:ext>
              </a:extLst>
            </p:cNvPr>
            <p:cNvGrpSpPr/>
            <p:nvPr/>
          </p:nvGrpSpPr>
          <p:grpSpPr>
            <a:xfrm>
              <a:off x="-11586" y="6240985"/>
              <a:ext cx="6239755" cy="642592"/>
              <a:chOff x="806439" y="3322257"/>
              <a:chExt cx="4577664" cy="849313"/>
            </a:xfrm>
          </p:grpSpPr>
          <p:sp>
            <p:nvSpPr>
              <p:cNvPr id="21" name="Rectangle 6">
                <a:extLst>
                  <a:ext uri="{FF2B5EF4-FFF2-40B4-BE49-F238E27FC236}">
                    <a16:creationId xmlns:a16="http://schemas.microsoft.com/office/drawing/2014/main" id="{A68060FD-A005-C580-5AD7-3CBB20FDCB84}"/>
                  </a:ext>
                </a:extLst>
              </p:cNvPr>
              <p:cNvSpPr>
                <a:spLocks noChangeArrowheads="1"/>
              </p:cNvSpPr>
              <p:nvPr userDrawn="1"/>
            </p:nvSpPr>
            <p:spPr bwMode="auto">
              <a:xfrm>
                <a:off x="814939" y="3659864"/>
                <a:ext cx="4535600" cy="490537"/>
              </a:xfrm>
              <a:prstGeom prst="rect">
                <a:avLst/>
              </a:prstGeom>
              <a:solidFill>
                <a:schemeClr val="accent1">
                  <a:lumMod val="50000"/>
                </a:schemeClr>
              </a:solidFill>
              <a:ln>
                <a:noFill/>
              </a:ln>
            </p:spPr>
            <p:txBody>
              <a:bodyPr/>
              <a:lstStyle/>
              <a:p>
                <a:pPr>
                  <a:defRPr/>
                </a:pPr>
                <a:endParaRPr lang="en-AU" sz="1350"/>
              </a:p>
            </p:txBody>
          </p:sp>
          <p:sp>
            <p:nvSpPr>
              <p:cNvPr id="22" name="AutoShape 4">
                <a:extLst>
                  <a:ext uri="{FF2B5EF4-FFF2-40B4-BE49-F238E27FC236}">
                    <a16:creationId xmlns:a16="http://schemas.microsoft.com/office/drawing/2014/main" id="{1A624FE9-26EC-3FB7-EFDE-9A8C0E2846C5}"/>
                  </a:ext>
                </a:extLst>
              </p:cNvPr>
              <p:cNvSpPr>
                <a:spLocks noChangeAspect="1" noChangeArrowheads="1" noTextEdit="1"/>
              </p:cNvSpPr>
              <p:nvPr userDrawn="1"/>
            </p:nvSpPr>
            <p:spPr bwMode="auto">
              <a:xfrm>
                <a:off x="806495" y="3327020"/>
                <a:ext cx="4553569" cy="801687"/>
              </a:xfrm>
              <a:prstGeom prst="rect">
                <a:avLst/>
              </a:prstGeom>
              <a:noFill/>
              <a:ln>
                <a:noFill/>
              </a:ln>
            </p:spPr>
            <p:txBody>
              <a:bodyPr/>
              <a:lstStyle/>
              <a:p>
                <a:pPr>
                  <a:defRPr/>
                </a:pPr>
                <a:endParaRPr lang="en-AU" sz="1350"/>
              </a:p>
            </p:txBody>
          </p:sp>
          <p:sp>
            <p:nvSpPr>
              <p:cNvPr id="23" name="Rectangle 7">
                <a:extLst>
                  <a:ext uri="{FF2B5EF4-FFF2-40B4-BE49-F238E27FC236}">
                    <a16:creationId xmlns:a16="http://schemas.microsoft.com/office/drawing/2014/main" id="{DB32AF60-7EA9-4674-2D3B-09552C7770F8}"/>
                  </a:ext>
                </a:extLst>
              </p:cNvPr>
              <p:cNvSpPr>
                <a:spLocks noChangeArrowheads="1"/>
              </p:cNvSpPr>
              <p:nvPr userDrawn="1"/>
            </p:nvSpPr>
            <p:spPr bwMode="auto">
              <a:xfrm>
                <a:off x="806439" y="3638170"/>
                <a:ext cx="4544100" cy="490537"/>
              </a:xfrm>
              <a:prstGeom prst="rect">
                <a:avLst/>
              </a:prstGeom>
              <a:noFill/>
              <a:ln>
                <a:noFill/>
              </a:ln>
            </p:spPr>
            <p:txBody>
              <a:bodyPr/>
              <a:lstStyle/>
              <a:p>
                <a:pPr>
                  <a:defRPr/>
                </a:pPr>
                <a:endParaRPr lang="en-AU" sz="1350"/>
              </a:p>
            </p:txBody>
          </p:sp>
          <p:sp>
            <p:nvSpPr>
              <p:cNvPr id="24" name="Freeform 8">
                <a:extLst>
                  <a:ext uri="{FF2B5EF4-FFF2-40B4-BE49-F238E27FC236}">
                    <a16:creationId xmlns:a16="http://schemas.microsoft.com/office/drawing/2014/main" id="{E61B26BE-9FAE-6F56-DAF9-E3226DF0ED41}"/>
                  </a:ext>
                </a:extLst>
              </p:cNvPr>
              <p:cNvSpPr>
                <a:spLocks noEditPoints="1"/>
              </p:cNvSpPr>
              <p:nvPr userDrawn="1"/>
            </p:nvSpPr>
            <p:spPr bwMode="auto">
              <a:xfrm>
                <a:off x="814940" y="3371366"/>
                <a:ext cx="4569163" cy="690562"/>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rgbClr val="1F4E79"/>
              </a:solidFill>
              <a:ln>
                <a:noFill/>
              </a:ln>
            </p:spPr>
            <p:txBody>
              <a:bodyPr/>
              <a:lstStyle/>
              <a:p>
                <a:pPr>
                  <a:defRPr/>
                </a:pPr>
                <a:endParaRPr lang="en-AU" sz="1350"/>
              </a:p>
            </p:txBody>
          </p:sp>
          <p:sp>
            <p:nvSpPr>
              <p:cNvPr id="25" name="AutoShape 81">
                <a:extLst>
                  <a:ext uri="{FF2B5EF4-FFF2-40B4-BE49-F238E27FC236}">
                    <a16:creationId xmlns:a16="http://schemas.microsoft.com/office/drawing/2014/main" id="{6908C4EF-7750-F15D-EF92-03B9BA4A76D9}"/>
                  </a:ext>
                </a:extLst>
              </p:cNvPr>
              <p:cNvSpPr>
                <a:spLocks noChangeAspect="1" noChangeArrowheads="1" noTextEdit="1"/>
              </p:cNvSpPr>
              <p:nvPr/>
            </p:nvSpPr>
            <p:spPr bwMode="auto">
              <a:xfrm>
                <a:off x="808900" y="3322257"/>
                <a:ext cx="4557514" cy="849313"/>
              </a:xfrm>
              <a:prstGeom prst="rect">
                <a:avLst/>
              </a:prstGeom>
              <a:noFill/>
              <a:ln w="9525">
                <a:noFill/>
                <a:miter lim="800000"/>
                <a:headEnd/>
                <a:tailEnd/>
              </a:ln>
            </p:spPr>
            <p:txBody>
              <a:bodyPr/>
              <a:lstStyle/>
              <a:p>
                <a:pPr>
                  <a:defRPr/>
                </a:pPr>
                <a:endParaRPr lang="en-US" sz="1350"/>
              </a:p>
            </p:txBody>
          </p:sp>
          <p:sp>
            <p:nvSpPr>
              <p:cNvPr id="26" name="Rectangle 84">
                <a:extLst>
                  <a:ext uri="{FF2B5EF4-FFF2-40B4-BE49-F238E27FC236}">
                    <a16:creationId xmlns:a16="http://schemas.microsoft.com/office/drawing/2014/main" id="{81DA9DE5-288F-1804-C185-1B347ABEA1B3}"/>
                  </a:ext>
                </a:extLst>
              </p:cNvPr>
              <p:cNvSpPr>
                <a:spLocks noChangeArrowheads="1"/>
              </p:cNvSpPr>
              <p:nvPr/>
            </p:nvSpPr>
            <p:spPr bwMode="auto">
              <a:xfrm>
                <a:off x="808102" y="3627057"/>
                <a:ext cx="4556725" cy="544513"/>
              </a:xfrm>
              <a:prstGeom prst="rect">
                <a:avLst/>
              </a:prstGeom>
              <a:noFill/>
              <a:ln w="9525">
                <a:noFill/>
                <a:miter lim="800000"/>
                <a:headEnd/>
                <a:tailEnd/>
              </a:ln>
            </p:spPr>
            <p:txBody>
              <a:bodyPr/>
              <a:lstStyle/>
              <a:p>
                <a:pPr>
                  <a:defRPr/>
                </a:pPr>
                <a:endParaRPr lang="en-US" sz="1350"/>
              </a:p>
            </p:txBody>
          </p:sp>
        </p:grpSp>
        <p:sp>
          <p:nvSpPr>
            <p:cNvPr id="10" name="Rectangle 6">
              <a:extLst>
                <a:ext uri="{FF2B5EF4-FFF2-40B4-BE49-F238E27FC236}">
                  <a16:creationId xmlns:a16="http://schemas.microsoft.com/office/drawing/2014/main" id="{83582CAB-9270-E55B-C44B-AE48D04A485D}"/>
                </a:ext>
              </a:extLst>
            </p:cNvPr>
            <p:cNvSpPr>
              <a:spLocks noChangeArrowheads="1"/>
            </p:cNvSpPr>
            <p:nvPr/>
          </p:nvSpPr>
          <p:spPr bwMode="auto">
            <a:xfrm flipH="1">
              <a:off x="6009497" y="6496418"/>
              <a:ext cx="6182503" cy="371141"/>
            </a:xfrm>
            <a:prstGeom prst="rect">
              <a:avLst/>
            </a:prstGeom>
            <a:solidFill>
              <a:schemeClr val="accent1">
                <a:lumMod val="50000"/>
              </a:schemeClr>
            </a:solidFill>
            <a:ln>
              <a:noFill/>
            </a:ln>
          </p:spPr>
          <p:txBody>
            <a:bodyPr/>
            <a:lstStyle/>
            <a:p>
              <a:pPr>
                <a:defRPr/>
              </a:pPr>
              <a:endParaRPr lang="en-AU" sz="1350"/>
            </a:p>
          </p:txBody>
        </p:sp>
        <p:sp>
          <p:nvSpPr>
            <p:cNvPr id="12" name="AutoShape 4">
              <a:extLst>
                <a:ext uri="{FF2B5EF4-FFF2-40B4-BE49-F238E27FC236}">
                  <a16:creationId xmlns:a16="http://schemas.microsoft.com/office/drawing/2014/main" id="{A3210CAC-F538-7A57-3ADB-41FE1C2A1F7F}"/>
                </a:ext>
              </a:extLst>
            </p:cNvPr>
            <p:cNvSpPr>
              <a:spLocks noChangeAspect="1" noChangeArrowheads="1" noTextEdit="1"/>
            </p:cNvSpPr>
            <p:nvPr/>
          </p:nvSpPr>
          <p:spPr bwMode="auto">
            <a:xfrm flipH="1">
              <a:off x="5996538" y="6243782"/>
              <a:ext cx="6195386" cy="606558"/>
            </a:xfrm>
            <a:prstGeom prst="rect">
              <a:avLst/>
            </a:prstGeom>
            <a:noFill/>
            <a:ln>
              <a:noFill/>
            </a:ln>
          </p:spPr>
          <p:txBody>
            <a:bodyPr/>
            <a:lstStyle/>
            <a:p>
              <a:pPr>
                <a:defRPr/>
              </a:pPr>
              <a:endParaRPr lang="en-AU" sz="1350"/>
            </a:p>
          </p:txBody>
        </p:sp>
        <p:sp>
          <p:nvSpPr>
            <p:cNvPr id="13" name="Rectangle 7">
              <a:extLst>
                <a:ext uri="{FF2B5EF4-FFF2-40B4-BE49-F238E27FC236}">
                  <a16:creationId xmlns:a16="http://schemas.microsoft.com/office/drawing/2014/main" id="{9DF9A622-8BD2-10B9-416A-482C2ACCA081}"/>
                </a:ext>
              </a:extLst>
            </p:cNvPr>
            <p:cNvSpPr>
              <a:spLocks noChangeArrowheads="1"/>
            </p:cNvSpPr>
            <p:nvPr/>
          </p:nvSpPr>
          <p:spPr bwMode="auto">
            <a:xfrm flipH="1">
              <a:off x="6009497" y="6479198"/>
              <a:ext cx="6182503" cy="371141"/>
            </a:xfrm>
            <a:prstGeom prst="rect">
              <a:avLst/>
            </a:prstGeom>
            <a:noFill/>
            <a:ln>
              <a:noFill/>
            </a:ln>
          </p:spPr>
          <p:txBody>
            <a:bodyPr/>
            <a:lstStyle/>
            <a:p>
              <a:pPr>
                <a:defRPr/>
              </a:pPr>
              <a:endParaRPr lang="en-AU" sz="1350"/>
            </a:p>
          </p:txBody>
        </p:sp>
        <p:sp>
          <p:nvSpPr>
            <p:cNvPr id="14" name="Freeform 8">
              <a:extLst>
                <a:ext uri="{FF2B5EF4-FFF2-40B4-BE49-F238E27FC236}">
                  <a16:creationId xmlns:a16="http://schemas.microsoft.com/office/drawing/2014/main" id="{D144F3CA-4D35-2158-BB32-4550E85D6796}"/>
                </a:ext>
              </a:extLst>
            </p:cNvPr>
            <p:cNvSpPr>
              <a:spLocks noEditPoints="1"/>
            </p:cNvSpPr>
            <p:nvPr/>
          </p:nvSpPr>
          <p:spPr bwMode="auto">
            <a:xfrm flipH="1">
              <a:off x="5999945" y="6260754"/>
              <a:ext cx="6199870" cy="522481"/>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bg1">
                <a:lumMod val="95000"/>
              </a:schemeClr>
            </a:solidFill>
            <a:ln>
              <a:noFill/>
            </a:ln>
          </p:spPr>
          <p:txBody>
            <a:bodyPr/>
            <a:lstStyle/>
            <a:p>
              <a:pPr>
                <a:defRPr/>
              </a:pPr>
              <a:endParaRPr lang="en-AU" sz="1350"/>
            </a:p>
          </p:txBody>
        </p:sp>
        <p:sp>
          <p:nvSpPr>
            <p:cNvPr id="15" name="AutoShape 81">
              <a:extLst>
                <a:ext uri="{FF2B5EF4-FFF2-40B4-BE49-F238E27FC236}">
                  <a16:creationId xmlns:a16="http://schemas.microsoft.com/office/drawing/2014/main" id="{1A2DDD0B-6ABF-79E4-4EE8-571165FCEF87}"/>
                </a:ext>
              </a:extLst>
            </p:cNvPr>
            <p:cNvSpPr>
              <a:spLocks noChangeAspect="1" noChangeArrowheads="1" noTextEdit="1"/>
            </p:cNvSpPr>
            <p:nvPr/>
          </p:nvSpPr>
          <p:spPr bwMode="auto">
            <a:xfrm flipH="1">
              <a:off x="5987898" y="6240178"/>
              <a:ext cx="6200754" cy="642592"/>
            </a:xfrm>
            <a:prstGeom prst="rect">
              <a:avLst/>
            </a:prstGeom>
            <a:noFill/>
            <a:ln w="9525">
              <a:noFill/>
              <a:miter lim="800000"/>
              <a:headEnd/>
              <a:tailEnd/>
            </a:ln>
          </p:spPr>
          <p:txBody>
            <a:bodyPr/>
            <a:lstStyle/>
            <a:p>
              <a:pPr>
                <a:defRPr/>
              </a:pPr>
              <a:endParaRPr lang="en-US" sz="1350"/>
            </a:p>
          </p:txBody>
        </p:sp>
        <p:sp>
          <p:nvSpPr>
            <p:cNvPr id="16" name="Rectangle 84">
              <a:extLst>
                <a:ext uri="{FF2B5EF4-FFF2-40B4-BE49-F238E27FC236}">
                  <a16:creationId xmlns:a16="http://schemas.microsoft.com/office/drawing/2014/main" id="{92ED679B-B210-2CBF-F246-C264BD7A2F9C}"/>
                </a:ext>
              </a:extLst>
            </p:cNvPr>
            <p:cNvSpPr>
              <a:spLocks noChangeArrowheads="1"/>
            </p:cNvSpPr>
            <p:nvPr/>
          </p:nvSpPr>
          <p:spPr bwMode="auto">
            <a:xfrm flipH="1">
              <a:off x="5990057" y="6470790"/>
              <a:ext cx="6199680" cy="411980"/>
            </a:xfrm>
            <a:prstGeom prst="rect">
              <a:avLst/>
            </a:prstGeom>
            <a:noFill/>
            <a:ln w="9525">
              <a:noFill/>
              <a:miter lim="800000"/>
              <a:headEnd/>
              <a:tailEnd/>
            </a:ln>
          </p:spPr>
          <p:txBody>
            <a:bodyPr/>
            <a:lstStyle/>
            <a:p>
              <a:pPr>
                <a:defRPr/>
              </a:pPr>
              <a:endParaRPr lang="en-US" sz="1350"/>
            </a:p>
          </p:txBody>
        </p:sp>
        <p:sp>
          <p:nvSpPr>
            <p:cNvPr id="17" name="TextBox 16">
              <a:extLst>
                <a:ext uri="{FF2B5EF4-FFF2-40B4-BE49-F238E27FC236}">
                  <a16:creationId xmlns:a16="http://schemas.microsoft.com/office/drawing/2014/main" id="{532CA119-8830-0B28-1555-469AFD3B95B9}"/>
                </a:ext>
              </a:extLst>
            </p:cNvPr>
            <p:cNvSpPr txBox="1"/>
            <p:nvPr/>
          </p:nvSpPr>
          <p:spPr>
            <a:xfrm>
              <a:off x="10075587" y="6511313"/>
              <a:ext cx="1404102" cy="338554"/>
            </a:xfrm>
            <a:prstGeom prst="rect">
              <a:avLst/>
            </a:prstGeom>
            <a:noFill/>
          </p:spPr>
          <p:txBody>
            <a:bodyPr wrap="none" rtlCol="0">
              <a:spAutoFit/>
            </a:bodyPr>
            <a:lstStyle/>
            <a:p>
              <a:r>
                <a:rPr lang="en-US" sz="1600" b="1" i="1">
                  <a:solidFill>
                    <a:schemeClr val="bg1"/>
                  </a:solidFill>
                </a:rPr>
                <a:t>www.cyi.ac.cy</a:t>
              </a:r>
              <a:endParaRPr lang="en-US" b="1" i="1">
                <a:solidFill>
                  <a:schemeClr val="bg1"/>
                </a:solidFill>
              </a:endParaRPr>
            </a:p>
          </p:txBody>
        </p:sp>
        <p:sp>
          <p:nvSpPr>
            <p:cNvPr id="18" name="Freeform 11">
              <a:extLst>
                <a:ext uri="{FF2B5EF4-FFF2-40B4-BE49-F238E27FC236}">
                  <a16:creationId xmlns:a16="http://schemas.microsoft.com/office/drawing/2014/main" id="{985285FD-FF54-1FA0-ED36-B5908875A84E}"/>
                </a:ext>
              </a:extLst>
            </p:cNvPr>
            <p:cNvSpPr>
              <a:spLocks/>
            </p:cNvSpPr>
            <p:nvPr/>
          </p:nvSpPr>
          <p:spPr bwMode="auto">
            <a:xfrm>
              <a:off x="5354600" y="6290700"/>
              <a:ext cx="760513" cy="451327"/>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bg1">
                <a:lumMod val="95000"/>
              </a:schemeClr>
            </a:solidFill>
            <a:ln>
              <a:noFill/>
            </a:ln>
          </p:spPr>
          <p:txBody>
            <a:bodyPr/>
            <a:lstStyle/>
            <a:p>
              <a:pPr>
                <a:defRPr/>
              </a:pPr>
              <a:endParaRPr lang="en-AU" sz="1350"/>
            </a:p>
          </p:txBody>
        </p:sp>
        <p:sp>
          <p:nvSpPr>
            <p:cNvPr id="19" name="Freeform 11">
              <a:extLst>
                <a:ext uri="{FF2B5EF4-FFF2-40B4-BE49-F238E27FC236}">
                  <a16:creationId xmlns:a16="http://schemas.microsoft.com/office/drawing/2014/main" id="{5C701934-91BD-E10D-D9FA-0BF994A32B36}"/>
                </a:ext>
              </a:extLst>
            </p:cNvPr>
            <p:cNvSpPr>
              <a:spLocks/>
            </p:cNvSpPr>
            <p:nvPr/>
          </p:nvSpPr>
          <p:spPr bwMode="auto">
            <a:xfrm flipH="1">
              <a:off x="6102254" y="6290700"/>
              <a:ext cx="760513" cy="451327"/>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bg1">
                <a:lumMod val="95000"/>
              </a:schemeClr>
            </a:solidFill>
            <a:ln>
              <a:noFill/>
            </a:ln>
          </p:spPr>
          <p:txBody>
            <a:bodyPr/>
            <a:lstStyle/>
            <a:p>
              <a:pPr>
                <a:defRPr/>
              </a:pPr>
              <a:endParaRPr lang="en-AU" sz="1350"/>
            </a:p>
          </p:txBody>
        </p:sp>
        <p:pic>
          <p:nvPicPr>
            <p:cNvPr id="20" name="Picture 19">
              <a:extLst>
                <a:ext uri="{FF2B5EF4-FFF2-40B4-BE49-F238E27FC236}">
                  <a16:creationId xmlns:a16="http://schemas.microsoft.com/office/drawing/2014/main" id="{C030E86E-4AD5-1C0E-E6D9-C9F41ACCDF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0000" y="6286062"/>
              <a:ext cx="1659713" cy="566372"/>
            </a:xfrm>
            <a:prstGeom prst="rect">
              <a:avLst/>
            </a:prstGeom>
          </p:spPr>
        </p:pic>
      </p:grpSp>
    </p:spTree>
    <p:extLst>
      <p:ext uri="{BB962C8B-B14F-4D97-AF65-F5344CB8AC3E}">
        <p14:creationId xmlns:p14="http://schemas.microsoft.com/office/powerpoint/2010/main" val="38561673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7460B5B-E9AC-0BB3-2CCC-F76D167B58D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stretch>
            <a:fillRect/>
          </a:stretch>
        </p:blipFill>
        <p:spPr>
          <a:xfrm>
            <a:off x="-11587" y="2"/>
            <a:ext cx="11608881" cy="864923"/>
          </a:xfrm>
          <a:prstGeom prst="rect">
            <a:avLst/>
          </a:prstGeom>
        </p:spPr>
      </p:pic>
      <p:sp>
        <p:nvSpPr>
          <p:cNvPr id="11" name="TextBox 10"/>
          <p:cNvSpPr txBox="1"/>
          <p:nvPr/>
        </p:nvSpPr>
        <p:spPr>
          <a:xfrm>
            <a:off x="-2" y="204803"/>
            <a:ext cx="10830562" cy="461665"/>
          </a:xfrm>
          <a:prstGeom prst="rect">
            <a:avLst/>
          </a:prstGeom>
          <a:noFill/>
        </p:spPr>
        <p:txBody>
          <a:bodyPr wrap="square" rtlCol="0">
            <a:spAutoFit/>
          </a:bodyPr>
          <a:lstStyle/>
          <a:p>
            <a:r>
              <a:rPr lang="en-US" sz="2400" b="1" dirty="0">
                <a:solidFill>
                  <a:schemeClr val="bg1"/>
                </a:solidFill>
                <a:latin typeface="Arial" panose="020B0604020202020204" pitchFamily="34" charset="0"/>
                <a:ea typeface="Roboto" panose="02000000000000000000" pitchFamily="2" charset="0"/>
                <a:cs typeface="Arial" panose="020B0604020202020204" pitchFamily="34" charset="0"/>
              </a:rPr>
              <a:t>National Governance System for the Implementation of the Green Deal</a:t>
            </a:r>
            <a:endParaRPr lang="en-GB" sz="24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3" name="Slide Number Placeholder 2">
            <a:extLst>
              <a:ext uri="{FF2B5EF4-FFF2-40B4-BE49-F238E27FC236}">
                <a16:creationId xmlns:a16="http://schemas.microsoft.com/office/drawing/2014/main" id="{C1483AF0-00AE-C0DA-9C1A-52D225E082F8}"/>
              </a:ext>
            </a:extLst>
          </p:cNvPr>
          <p:cNvSpPr>
            <a:spLocks noGrp="1"/>
          </p:cNvSpPr>
          <p:nvPr>
            <p:ph type="sldNum" sz="quarter" idx="12"/>
          </p:nvPr>
        </p:nvSpPr>
        <p:spPr>
          <a:xfrm>
            <a:off x="4724400" y="6356352"/>
            <a:ext cx="2743200" cy="365125"/>
          </a:xfrm>
        </p:spPr>
        <p:txBody>
          <a:bodyPr/>
          <a:lstStyle/>
          <a:p>
            <a:pPr algn="ctr"/>
            <a:fld id="{5FDB2F17-4063-488C-AF6A-61D492C7553C}" type="slidenum">
              <a:rPr lang="en-US" sz="1600" b="1" smtClean="0">
                <a:solidFill>
                  <a:schemeClr val="accent5">
                    <a:lumMod val="50000"/>
                  </a:schemeClr>
                </a:solidFill>
              </a:rPr>
              <a:pPr algn="ctr"/>
              <a:t>36</a:t>
            </a:fld>
            <a:endParaRPr lang="en-US" sz="1600" b="1">
              <a:solidFill>
                <a:schemeClr val="accent5">
                  <a:lumMod val="50000"/>
                </a:schemeClr>
              </a:solidFill>
            </a:endParaRPr>
          </a:p>
        </p:txBody>
      </p:sp>
      <p:pic>
        <p:nvPicPr>
          <p:cNvPr id="2" name="Picture 1">
            <a:extLst>
              <a:ext uri="{FF2B5EF4-FFF2-40B4-BE49-F238E27FC236}">
                <a16:creationId xmlns:a16="http://schemas.microsoft.com/office/drawing/2014/main" id="{4CD1D83E-7972-446E-81A3-60F707A64A21}"/>
              </a:ext>
            </a:extLst>
          </p:cNvPr>
          <p:cNvPicPr>
            <a:picLocks noChangeAspect="1"/>
          </p:cNvPicPr>
          <p:nvPr/>
        </p:nvPicPr>
        <p:blipFill>
          <a:blip r:embed="rId4"/>
          <a:stretch>
            <a:fillRect/>
          </a:stretch>
        </p:blipFill>
        <p:spPr>
          <a:xfrm>
            <a:off x="387081" y="864924"/>
            <a:ext cx="11417838" cy="5993073"/>
          </a:xfrm>
          <a:prstGeom prst="rect">
            <a:avLst/>
          </a:prstGeom>
        </p:spPr>
      </p:pic>
    </p:spTree>
    <p:extLst>
      <p:ext uri="{BB962C8B-B14F-4D97-AF65-F5344CB8AC3E}">
        <p14:creationId xmlns:p14="http://schemas.microsoft.com/office/powerpoint/2010/main" val="28180690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Connector 49">
            <a:extLst>
              <a:ext uri="{FF2B5EF4-FFF2-40B4-BE49-F238E27FC236}">
                <a16:creationId xmlns:a16="http://schemas.microsoft.com/office/drawing/2014/main" id="{878D5949-B4B3-D5A3-C96E-1FAE20C3E5C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stretch>
            <a:fillRect/>
          </a:stretch>
        </p:blipFill>
        <p:spPr>
          <a:xfrm>
            <a:off x="-11587" y="2"/>
            <a:ext cx="11608881" cy="864923"/>
          </a:xfrm>
          <a:prstGeom prst="rect">
            <a:avLst/>
          </a:prstGeom>
        </p:spPr>
      </p:pic>
      <p:sp>
        <p:nvSpPr>
          <p:cNvPr id="11" name="TextBox 10"/>
          <p:cNvSpPr txBox="1"/>
          <p:nvPr/>
        </p:nvSpPr>
        <p:spPr>
          <a:xfrm>
            <a:off x="-2" y="204803"/>
            <a:ext cx="10312401" cy="461665"/>
          </a:xfrm>
          <a:prstGeom prst="rect">
            <a:avLst/>
          </a:prstGeom>
          <a:noFill/>
        </p:spPr>
        <p:txBody>
          <a:bodyPr wrap="square" rtlCol="0">
            <a:spAutoFit/>
          </a:bodyPr>
          <a:lstStyle/>
          <a:p>
            <a:r>
              <a:rPr lang="en-US" sz="2400" b="1" dirty="0">
                <a:solidFill>
                  <a:schemeClr val="bg1"/>
                </a:solidFill>
                <a:latin typeface="Arial" panose="020B0604020202020204" pitchFamily="34" charset="0"/>
                <a:ea typeface="Roboto" panose="02000000000000000000" pitchFamily="2" charset="0"/>
                <a:cs typeface="Arial" panose="020B0604020202020204" pitchFamily="34" charset="0"/>
              </a:rPr>
              <a:t>Providing input to the National Energy and Climate Plan (NECP)</a:t>
            </a:r>
            <a:endParaRPr lang="en-GB" sz="24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3" name="Slide Number Placeholder 2">
            <a:extLst>
              <a:ext uri="{FF2B5EF4-FFF2-40B4-BE49-F238E27FC236}">
                <a16:creationId xmlns:a16="http://schemas.microsoft.com/office/drawing/2014/main" id="{C1483AF0-00AE-C0DA-9C1A-52D225E082F8}"/>
              </a:ext>
            </a:extLst>
          </p:cNvPr>
          <p:cNvSpPr>
            <a:spLocks noGrp="1"/>
          </p:cNvSpPr>
          <p:nvPr>
            <p:ph type="sldNum" sz="quarter" idx="12"/>
          </p:nvPr>
        </p:nvSpPr>
        <p:spPr>
          <a:xfrm>
            <a:off x="4724400" y="6356352"/>
            <a:ext cx="2743200" cy="365125"/>
          </a:xfrm>
        </p:spPr>
        <p:txBody>
          <a:bodyPr/>
          <a:lstStyle/>
          <a:p>
            <a:pPr algn="ctr"/>
            <a:fld id="{5FDB2F17-4063-488C-AF6A-61D492C7553C}" type="slidenum">
              <a:rPr lang="en-US" sz="1600" b="1" smtClean="0">
                <a:solidFill>
                  <a:schemeClr val="accent5">
                    <a:lumMod val="50000"/>
                  </a:schemeClr>
                </a:solidFill>
              </a:rPr>
              <a:pPr algn="ctr"/>
              <a:t>37</a:t>
            </a:fld>
            <a:endParaRPr lang="en-US" sz="1600" b="1">
              <a:solidFill>
                <a:schemeClr val="accent5">
                  <a:lumMod val="50000"/>
                </a:schemeClr>
              </a:solidFill>
            </a:endParaRPr>
          </a:p>
        </p:txBody>
      </p:sp>
      <p:sp>
        <p:nvSpPr>
          <p:cNvPr id="4" name="Rectangle: Rounded Corners 3">
            <a:extLst>
              <a:ext uri="{FF2B5EF4-FFF2-40B4-BE49-F238E27FC236}">
                <a16:creationId xmlns:a16="http://schemas.microsoft.com/office/drawing/2014/main" id="{3A527540-4F73-4452-9B70-A823FECC1D5A}"/>
              </a:ext>
            </a:extLst>
          </p:cNvPr>
          <p:cNvSpPr/>
          <p:nvPr/>
        </p:nvSpPr>
        <p:spPr>
          <a:xfrm>
            <a:off x="0" y="2174240"/>
            <a:ext cx="1422400" cy="140208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t>Identification of required input</a:t>
            </a:r>
          </a:p>
        </p:txBody>
      </p:sp>
      <p:sp>
        <p:nvSpPr>
          <p:cNvPr id="8" name="Rectangle: Rounded Corners 7">
            <a:extLst>
              <a:ext uri="{FF2B5EF4-FFF2-40B4-BE49-F238E27FC236}">
                <a16:creationId xmlns:a16="http://schemas.microsoft.com/office/drawing/2014/main" id="{EEFA8C50-9D49-4814-80F4-5AE6BD7CD161}"/>
              </a:ext>
            </a:extLst>
          </p:cNvPr>
          <p:cNvSpPr/>
          <p:nvPr/>
        </p:nvSpPr>
        <p:spPr>
          <a:xfrm>
            <a:off x="1610360" y="2174240"/>
            <a:ext cx="1422400" cy="140208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t>Contact focal point (e.g. Ministry of Energy)</a:t>
            </a:r>
          </a:p>
        </p:txBody>
      </p:sp>
      <p:sp>
        <p:nvSpPr>
          <p:cNvPr id="9" name="Rectangle: Rounded Corners 8">
            <a:extLst>
              <a:ext uri="{FF2B5EF4-FFF2-40B4-BE49-F238E27FC236}">
                <a16:creationId xmlns:a16="http://schemas.microsoft.com/office/drawing/2014/main" id="{C48ADAD6-CD09-48A9-9BB3-31B20EF19A89}"/>
              </a:ext>
            </a:extLst>
          </p:cNvPr>
          <p:cNvSpPr/>
          <p:nvPr/>
        </p:nvSpPr>
        <p:spPr>
          <a:xfrm>
            <a:off x="3220720" y="2174240"/>
            <a:ext cx="1422400" cy="140208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t>Identify and contact relevant stakeholder</a:t>
            </a:r>
          </a:p>
        </p:txBody>
      </p:sp>
      <p:sp>
        <p:nvSpPr>
          <p:cNvPr id="5" name="TextBox 4">
            <a:extLst>
              <a:ext uri="{FF2B5EF4-FFF2-40B4-BE49-F238E27FC236}">
                <a16:creationId xmlns:a16="http://schemas.microsoft.com/office/drawing/2014/main" id="{9D0073D6-B005-44F5-90E5-5CBDBFDD978A}"/>
              </a:ext>
            </a:extLst>
          </p:cNvPr>
          <p:cNvSpPr txBox="1"/>
          <p:nvPr/>
        </p:nvSpPr>
        <p:spPr>
          <a:xfrm>
            <a:off x="4579620" y="1652702"/>
            <a:ext cx="1442720" cy="830997"/>
          </a:xfrm>
          <a:prstGeom prst="rect">
            <a:avLst/>
          </a:prstGeom>
          <a:noFill/>
        </p:spPr>
        <p:txBody>
          <a:bodyPr wrap="square" rtlCol="0">
            <a:spAutoFit/>
          </a:bodyPr>
          <a:lstStyle/>
          <a:p>
            <a:pPr algn="ctr"/>
            <a:r>
              <a:rPr lang="en-US" sz="1600" i="1" dirty="0"/>
              <a:t>Is national  information available?</a:t>
            </a:r>
          </a:p>
        </p:txBody>
      </p:sp>
      <p:sp>
        <p:nvSpPr>
          <p:cNvPr id="10" name="Diamond 9">
            <a:extLst>
              <a:ext uri="{FF2B5EF4-FFF2-40B4-BE49-F238E27FC236}">
                <a16:creationId xmlns:a16="http://schemas.microsoft.com/office/drawing/2014/main" id="{2944D784-154F-46C0-B487-444F56838A60}"/>
              </a:ext>
            </a:extLst>
          </p:cNvPr>
          <p:cNvSpPr/>
          <p:nvPr/>
        </p:nvSpPr>
        <p:spPr>
          <a:xfrm>
            <a:off x="4818380" y="2595880"/>
            <a:ext cx="965200" cy="558800"/>
          </a:xfrm>
          <a:prstGeom prst="diamond">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Yes</a:t>
            </a:r>
          </a:p>
        </p:txBody>
      </p:sp>
      <p:sp>
        <p:nvSpPr>
          <p:cNvPr id="12" name="Diamond 11">
            <a:extLst>
              <a:ext uri="{FF2B5EF4-FFF2-40B4-BE49-F238E27FC236}">
                <a16:creationId xmlns:a16="http://schemas.microsoft.com/office/drawing/2014/main" id="{CDEB6566-D110-49FC-A10B-23CDAEE27CFC}"/>
              </a:ext>
            </a:extLst>
          </p:cNvPr>
          <p:cNvSpPr/>
          <p:nvPr/>
        </p:nvSpPr>
        <p:spPr>
          <a:xfrm>
            <a:off x="4759960" y="4191346"/>
            <a:ext cx="965200" cy="558800"/>
          </a:xfrm>
          <a:prstGeom prst="diamond">
            <a:avLst/>
          </a:prstGeom>
          <a:ln w="28575">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No</a:t>
            </a:r>
          </a:p>
        </p:txBody>
      </p:sp>
      <p:sp>
        <p:nvSpPr>
          <p:cNvPr id="13" name="Rectangle: Rounded Corners 12">
            <a:extLst>
              <a:ext uri="{FF2B5EF4-FFF2-40B4-BE49-F238E27FC236}">
                <a16:creationId xmlns:a16="http://schemas.microsoft.com/office/drawing/2014/main" id="{31839620-2C50-4BF0-8AE5-50FE9694A14B}"/>
              </a:ext>
            </a:extLst>
          </p:cNvPr>
          <p:cNvSpPr/>
          <p:nvPr/>
        </p:nvSpPr>
        <p:spPr>
          <a:xfrm>
            <a:off x="5913120" y="2178078"/>
            <a:ext cx="1422400" cy="140208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t>Provision of input from relevant stakeholder</a:t>
            </a:r>
          </a:p>
        </p:txBody>
      </p:sp>
      <p:sp>
        <p:nvSpPr>
          <p:cNvPr id="14" name="Rectangle: Rounded Corners 13">
            <a:extLst>
              <a:ext uri="{FF2B5EF4-FFF2-40B4-BE49-F238E27FC236}">
                <a16:creationId xmlns:a16="http://schemas.microsoft.com/office/drawing/2014/main" id="{A915EAFE-17B2-4907-997F-7337E0679B90}"/>
              </a:ext>
            </a:extLst>
          </p:cNvPr>
          <p:cNvSpPr/>
          <p:nvPr/>
        </p:nvSpPr>
        <p:spPr>
          <a:xfrm>
            <a:off x="5913120" y="3769706"/>
            <a:ext cx="1422400" cy="140208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t>Retrieve relevant assumptions from bibliography</a:t>
            </a:r>
          </a:p>
        </p:txBody>
      </p:sp>
      <p:sp>
        <p:nvSpPr>
          <p:cNvPr id="15" name="Rectangle: Rounded Corners 14">
            <a:extLst>
              <a:ext uri="{FF2B5EF4-FFF2-40B4-BE49-F238E27FC236}">
                <a16:creationId xmlns:a16="http://schemas.microsoft.com/office/drawing/2014/main" id="{65505745-BD92-4044-8A48-F3458938B4D4}"/>
              </a:ext>
            </a:extLst>
          </p:cNvPr>
          <p:cNvSpPr/>
          <p:nvPr/>
        </p:nvSpPr>
        <p:spPr>
          <a:xfrm>
            <a:off x="7523480" y="3769706"/>
            <a:ext cx="1422400" cy="140208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t>Validate assumptions with stakeholders</a:t>
            </a:r>
          </a:p>
        </p:txBody>
      </p:sp>
      <p:sp>
        <p:nvSpPr>
          <p:cNvPr id="16" name="Rectangle: Rounded Corners 15">
            <a:extLst>
              <a:ext uri="{FF2B5EF4-FFF2-40B4-BE49-F238E27FC236}">
                <a16:creationId xmlns:a16="http://schemas.microsoft.com/office/drawing/2014/main" id="{9C9E12BC-6089-48DC-BCF4-97E95E57A1C0}"/>
              </a:ext>
            </a:extLst>
          </p:cNvPr>
          <p:cNvSpPr/>
          <p:nvPr/>
        </p:nvSpPr>
        <p:spPr>
          <a:xfrm>
            <a:off x="9133840" y="2174240"/>
            <a:ext cx="1422400" cy="299754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t>Adoption in models and assessment process</a:t>
            </a:r>
          </a:p>
        </p:txBody>
      </p:sp>
      <p:sp>
        <p:nvSpPr>
          <p:cNvPr id="17" name="Rectangle: Rounded Corners 16">
            <a:extLst>
              <a:ext uri="{FF2B5EF4-FFF2-40B4-BE49-F238E27FC236}">
                <a16:creationId xmlns:a16="http://schemas.microsoft.com/office/drawing/2014/main" id="{C0B23C1B-0B51-415E-9FB5-AE4BD5A82321}"/>
              </a:ext>
            </a:extLst>
          </p:cNvPr>
          <p:cNvSpPr/>
          <p:nvPr/>
        </p:nvSpPr>
        <p:spPr>
          <a:xfrm>
            <a:off x="10734040" y="2174240"/>
            <a:ext cx="1422400" cy="299754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t>Input data and assumptions transparency with all stakeholders</a:t>
            </a:r>
          </a:p>
        </p:txBody>
      </p:sp>
      <p:cxnSp>
        <p:nvCxnSpPr>
          <p:cNvPr id="19" name="Straight Arrow Connector 18">
            <a:extLst>
              <a:ext uri="{FF2B5EF4-FFF2-40B4-BE49-F238E27FC236}">
                <a16:creationId xmlns:a16="http://schemas.microsoft.com/office/drawing/2014/main" id="{5DA9634B-3940-4D8C-A0AE-DDC3D1A169E6}"/>
              </a:ext>
            </a:extLst>
          </p:cNvPr>
          <p:cNvCxnSpPr>
            <a:stCxn id="4" idx="3"/>
            <a:endCxn id="8" idx="1"/>
          </p:cNvCxnSpPr>
          <p:nvPr/>
        </p:nvCxnSpPr>
        <p:spPr>
          <a:xfrm>
            <a:off x="1422400" y="2875280"/>
            <a:ext cx="18796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22DDC17-5176-4D61-A987-6FD73AC0850D}"/>
              </a:ext>
            </a:extLst>
          </p:cNvPr>
          <p:cNvCxnSpPr/>
          <p:nvPr/>
        </p:nvCxnSpPr>
        <p:spPr>
          <a:xfrm>
            <a:off x="3032760" y="2875280"/>
            <a:ext cx="18796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0F17B3D-6F63-413F-B8E1-D567C8545FF5}"/>
              </a:ext>
            </a:extLst>
          </p:cNvPr>
          <p:cNvCxnSpPr/>
          <p:nvPr/>
        </p:nvCxnSpPr>
        <p:spPr>
          <a:xfrm>
            <a:off x="4630420" y="2885440"/>
            <a:ext cx="18796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1DDB03D-6D67-4CBD-BD14-6C2DA997F4A9}"/>
              </a:ext>
            </a:extLst>
          </p:cNvPr>
          <p:cNvCxnSpPr/>
          <p:nvPr/>
        </p:nvCxnSpPr>
        <p:spPr>
          <a:xfrm>
            <a:off x="5748020" y="2885440"/>
            <a:ext cx="18796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CE38AE2-18C3-4A11-BD28-AC4FD6915E6F}"/>
              </a:ext>
            </a:extLst>
          </p:cNvPr>
          <p:cNvCxnSpPr/>
          <p:nvPr/>
        </p:nvCxnSpPr>
        <p:spPr>
          <a:xfrm>
            <a:off x="5748020" y="4470746"/>
            <a:ext cx="18796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F7B4FFB-4CD8-4857-83C5-A67D69423B20}"/>
              </a:ext>
            </a:extLst>
          </p:cNvPr>
          <p:cNvCxnSpPr/>
          <p:nvPr/>
        </p:nvCxnSpPr>
        <p:spPr>
          <a:xfrm>
            <a:off x="7335520" y="4480906"/>
            <a:ext cx="18796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7D47157-82AE-4585-9625-DB9198F709B2}"/>
              </a:ext>
            </a:extLst>
          </p:cNvPr>
          <p:cNvCxnSpPr/>
          <p:nvPr/>
        </p:nvCxnSpPr>
        <p:spPr>
          <a:xfrm>
            <a:off x="8945880" y="4470746"/>
            <a:ext cx="18796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246F052-EAFF-42C6-9865-9DC964193BC0}"/>
              </a:ext>
            </a:extLst>
          </p:cNvPr>
          <p:cNvCxnSpPr/>
          <p:nvPr/>
        </p:nvCxnSpPr>
        <p:spPr>
          <a:xfrm>
            <a:off x="10556240" y="3673013"/>
            <a:ext cx="18796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EB09D03-4E54-4DB2-857D-EC890BF9C759}"/>
              </a:ext>
            </a:extLst>
          </p:cNvPr>
          <p:cNvCxnSpPr/>
          <p:nvPr/>
        </p:nvCxnSpPr>
        <p:spPr>
          <a:xfrm>
            <a:off x="7327900" y="2885440"/>
            <a:ext cx="1828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4DAC967-09AD-4087-AEF9-7D9D6F7648B3}"/>
              </a:ext>
            </a:extLst>
          </p:cNvPr>
          <p:cNvCxnSpPr>
            <a:cxnSpLocks/>
          </p:cNvCxnSpPr>
          <p:nvPr/>
        </p:nvCxnSpPr>
        <p:spPr>
          <a:xfrm flipV="1">
            <a:off x="703580" y="3576320"/>
            <a:ext cx="0" cy="228565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E883028-6751-45EC-B424-0374DA597D70}"/>
              </a:ext>
            </a:extLst>
          </p:cNvPr>
          <p:cNvCxnSpPr>
            <a:cxnSpLocks/>
          </p:cNvCxnSpPr>
          <p:nvPr/>
        </p:nvCxnSpPr>
        <p:spPr>
          <a:xfrm flipV="1">
            <a:off x="9845040" y="5171786"/>
            <a:ext cx="0" cy="70069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263136F-11C6-4D1F-B313-8F42A21D0913}"/>
              </a:ext>
            </a:extLst>
          </p:cNvPr>
          <p:cNvCxnSpPr>
            <a:cxnSpLocks/>
          </p:cNvCxnSpPr>
          <p:nvPr/>
        </p:nvCxnSpPr>
        <p:spPr>
          <a:xfrm>
            <a:off x="703580" y="5872480"/>
            <a:ext cx="91414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6EC5096-4EA6-4BDE-84E8-FC8987853D81}"/>
              </a:ext>
            </a:extLst>
          </p:cNvPr>
          <p:cNvCxnSpPr>
            <a:cxnSpLocks/>
            <a:stCxn id="9" idx="2"/>
          </p:cNvCxnSpPr>
          <p:nvPr/>
        </p:nvCxnSpPr>
        <p:spPr>
          <a:xfrm>
            <a:off x="3931920" y="3576320"/>
            <a:ext cx="0" cy="89442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54A1D6A-2829-4A93-A250-1A53C02473F4}"/>
              </a:ext>
            </a:extLst>
          </p:cNvPr>
          <p:cNvCxnSpPr>
            <a:cxnSpLocks/>
          </p:cNvCxnSpPr>
          <p:nvPr/>
        </p:nvCxnSpPr>
        <p:spPr>
          <a:xfrm>
            <a:off x="3931920" y="4470746"/>
            <a:ext cx="886460" cy="101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3F279AF2-F02D-89AA-9EC5-492F3CE6A743}"/>
              </a:ext>
            </a:extLst>
          </p:cNvPr>
          <p:cNvGrpSpPr/>
          <p:nvPr/>
        </p:nvGrpSpPr>
        <p:grpSpPr>
          <a:xfrm>
            <a:off x="-19401" y="6176320"/>
            <a:ext cx="12211401" cy="719999"/>
            <a:chOff x="-11586" y="6187415"/>
            <a:chExt cx="12211401" cy="719999"/>
          </a:xfrm>
        </p:grpSpPr>
        <p:sp>
          <p:nvSpPr>
            <p:cNvPr id="6" name="Freeform 8">
              <a:extLst>
                <a:ext uri="{FF2B5EF4-FFF2-40B4-BE49-F238E27FC236}">
                  <a16:creationId xmlns:a16="http://schemas.microsoft.com/office/drawing/2014/main" id="{C7DE3BB9-4AA8-35FA-80D9-988F49297721}"/>
                </a:ext>
              </a:extLst>
            </p:cNvPr>
            <p:cNvSpPr>
              <a:spLocks noEditPoints="1"/>
            </p:cNvSpPr>
            <p:nvPr/>
          </p:nvSpPr>
          <p:spPr bwMode="auto">
            <a:xfrm flipH="1">
              <a:off x="6004102" y="6187415"/>
              <a:ext cx="6187898" cy="719999"/>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bg1">
                <a:lumMod val="75000"/>
              </a:schemeClr>
            </a:solidFill>
            <a:ln>
              <a:noFill/>
            </a:ln>
          </p:spPr>
          <p:txBody>
            <a:bodyPr/>
            <a:lstStyle/>
            <a:p>
              <a:pPr>
                <a:defRPr/>
              </a:pPr>
              <a:endParaRPr lang="en-AU" sz="1350"/>
            </a:p>
          </p:txBody>
        </p:sp>
        <p:sp>
          <p:nvSpPr>
            <p:cNvPr id="18" name="Freeform 8">
              <a:extLst>
                <a:ext uri="{FF2B5EF4-FFF2-40B4-BE49-F238E27FC236}">
                  <a16:creationId xmlns:a16="http://schemas.microsoft.com/office/drawing/2014/main" id="{B2F730E2-718E-653F-0267-EC4D149124ED}"/>
                </a:ext>
              </a:extLst>
            </p:cNvPr>
            <p:cNvSpPr>
              <a:spLocks noEditPoints="1"/>
            </p:cNvSpPr>
            <p:nvPr/>
          </p:nvSpPr>
          <p:spPr bwMode="auto">
            <a:xfrm>
              <a:off x="304" y="6191099"/>
              <a:ext cx="6183405" cy="675619"/>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bg1">
                <a:lumMod val="75000"/>
              </a:schemeClr>
            </a:solidFill>
            <a:ln>
              <a:noFill/>
            </a:ln>
          </p:spPr>
          <p:txBody>
            <a:bodyPr/>
            <a:lstStyle/>
            <a:p>
              <a:pPr>
                <a:defRPr/>
              </a:pPr>
              <a:endParaRPr lang="en-AU" sz="1350"/>
            </a:p>
          </p:txBody>
        </p:sp>
        <p:grpSp>
          <p:nvGrpSpPr>
            <p:cNvPr id="29" name="Group 28">
              <a:extLst>
                <a:ext uri="{FF2B5EF4-FFF2-40B4-BE49-F238E27FC236}">
                  <a16:creationId xmlns:a16="http://schemas.microsoft.com/office/drawing/2014/main" id="{4D53AFFE-6668-7371-5D5B-5E2423673FB2}"/>
                </a:ext>
              </a:extLst>
            </p:cNvPr>
            <p:cNvGrpSpPr/>
            <p:nvPr/>
          </p:nvGrpSpPr>
          <p:grpSpPr>
            <a:xfrm>
              <a:off x="-11586" y="6240985"/>
              <a:ext cx="6239755" cy="642592"/>
              <a:chOff x="806439" y="3322257"/>
              <a:chExt cx="4577664" cy="849313"/>
            </a:xfrm>
          </p:grpSpPr>
          <p:sp>
            <p:nvSpPr>
              <p:cNvPr id="44" name="Rectangle 6">
                <a:extLst>
                  <a:ext uri="{FF2B5EF4-FFF2-40B4-BE49-F238E27FC236}">
                    <a16:creationId xmlns:a16="http://schemas.microsoft.com/office/drawing/2014/main" id="{650AF286-3A50-3ED3-8A4B-88316482B7AC}"/>
                  </a:ext>
                </a:extLst>
              </p:cNvPr>
              <p:cNvSpPr>
                <a:spLocks noChangeArrowheads="1"/>
              </p:cNvSpPr>
              <p:nvPr userDrawn="1"/>
            </p:nvSpPr>
            <p:spPr bwMode="auto">
              <a:xfrm>
                <a:off x="814939" y="3659864"/>
                <a:ext cx="4535600" cy="490537"/>
              </a:xfrm>
              <a:prstGeom prst="rect">
                <a:avLst/>
              </a:prstGeom>
              <a:solidFill>
                <a:schemeClr val="accent1">
                  <a:lumMod val="50000"/>
                </a:schemeClr>
              </a:solidFill>
              <a:ln>
                <a:noFill/>
              </a:ln>
            </p:spPr>
            <p:txBody>
              <a:bodyPr/>
              <a:lstStyle/>
              <a:p>
                <a:pPr>
                  <a:defRPr/>
                </a:pPr>
                <a:endParaRPr lang="en-AU" sz="1350"/>
              </a:p>
            </p:txBody>
          </p:sp>
          <p:sp>
            <p:nvSpPr>
              <p:cNvPr id="45" name="AutoShape 4">
                <a:extLst>
                  <a:ext uri="{FF2B5EF4-FFF2-40B4-BE49-F238E27FC236}">
                    <a16:creationId xmlns:a16="http://schemas.microsoft.com/office/drawing/2014/main" id="{5EFD92D0-57B7-515A-FA76-6EB460766247}"/>
                  </a:ext>
                </a:extLst>
              </p:cNvPr>
              <p:cNvSpPr>
                <a:spLocks noChangeAspect="1" noChangeArrowheads="1" noTextEdit="1"/>
              </p:cNvSpPr>
              <p:nvPr userDrawn="1"/>
            </p:nvSpPr>
            <p:spPr bwMode="auto">
              <a:xfrm>
                <a:off x="806495" y="3327020"/>
                <a:ext cx="4553569" cy="801687"/>
              </a:xfrm>
              <a:prstGeom prst="rect">
                <a:avLst/>
              </a:prstGeom>
              <a:noFill/>
              <a:ln>
                <a:noFill/>
              </a:ln>
            </p:spPr>
            <p:txBody>
              <a:bodyPr/>
              <a:lstStyle/>
              <a:p>
                <a:pPr>
                  <a:defRPr/>
                </a:pPr>
                <a:endParaRPr lang="en-AU" sz="1350"/>
              </a:p>
            </p:txBody>
          </p:sp>
          <p:sp>
            <p:nvSpPr>
              <p:cNvPr id="46" name="Rectangle 7">
                <a:extLst>
                  <a:ext uri="{FF2B5EF4-FFF2-40B4-BE49-F238E27FC236}">
                    <a16:creationId xmlns:a16="http://schemas.microsoft.com/office/drawing/2014/main" id="{B0C3F0FE-F69F-2CB2-9CE5-15466973AA53}"/>
                  </a:ext>
                </a:extLst>
              </p:cNvPr>
              <p:cNvSpPr>
                <a:spLocks noChangeArrowheads="1"/>
              </p:cNvSpPr>
              <p:nvPr userDrawn="1"/>
            </p:nvSpPr>
            <p:spPr bwMode="auto">
              <a:xfrm>
                <a:off x="806439" y="3638170"/>
                <a:ext cx="4544100" cy="490537"/>
              </a:xfrm>
              <a:prstGeom prst="rect">
                <a:avLst/>
              </a:prstGeom>
              <a:noFill/>
              <a:ln>
                <a:noFill/>
              </a:ln>
            </p:spPr>
            <p:txBody>
              <a:bodyPr/>
              <a:lstStyle/>
              <a:p>
                <a:pPr>
                  <a:defRPr/>
                </a:pPr>
                <a:endParaRPr lang="en-AU" sz="1350"/>
              </a:p>
            </p:txBody>
          </p:sp>
          <p:sp>
            <p:nvSpPr>
              <p:cNvPr id="47" name="Freeform 8">
                <a:extLst>
                  <a:ext uri="{FF2B5EF4-FFF2-40B4-BE49-F238E27FC236}">
                    <a16:creationId xmlns:a16="http://schemas.microsoft.com/office/drawing/2014/main" id="{1A70FEEC-B683-6F65-B2F4-CAD507CA76B1}"/>
                  </a:ext>
                </a:extLst>
              </p:cNvPr>
              <p:cNvSpPr>
                <a:spLocks noEditPoints="1"/>
              </p:cNvSpPr>
              <p:nvPr userDrawn="1"/>
            </p:nvSpPr>
            <p:spPr bwMode="auto">
              <a:xfrm>
                <a:off x="814940" y="3371366"/>
                <a:ext cx="4569163" cy="690562"/>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rgbClr val="1F4E79"/>
              </a:solidFill>
              <a:ln>
                <a:noFill/>
              </a:ln>
            </p:spPr>
            <p:txBody>
              <a:bodyPr/>
              <a:lstStyle/>
              <a:p>
                <a:pPr>
                  <a:defRPr/>
                </a:pPr>
                <a:endParaRPr lang="en-AU" sz="1350"/>
              </a:p>
            </p:txBody>
          </p:sp>
          <p:sp>
            <p:nvSpPr>
              <p:cNvPr id="48" name="AutoShape 81">
                <a:extLst>
                  <a:ext uri="{FF2B5EF4-FFF2-40B4-BE49-F238E27FC236}">
                    <a16:creationId xmlns:a16="http://schemas.microsoft.com/office/drawing/2014/main" id="{69BE9E08-E1D6-B7AA-3D3C-F60906BE32E5}"/>
                  </a:ext>
                </a:extLst>
              </p:cNvPr>
              <p:cNvSpPr>
                <a:spLocks noChangeAspect="1" noChangeArrowheads="1" noTextEdit="1"/>
              </p:cNvSpPr>
              <p:nvPr/>
            </p:nvSpPr>
            <p:spPr bwMode="auto">
              <a:xfrm>
                <a:off x="808900" y="3322257"/>
                <a:ext cx="4557514" cy="849313"/>
              </a:xfrm>
              <a:prstGeom prst="rect">
                <a:avLst/>
              </a:prstGeom>
              <a:noFill/>
              <a:ln w="9525">
                <a:noFill/>
                <a:miter lim="800000"/>
                <a:headEnd/>
                <a:tailEnd/>
              </a:ln>
            </p:spPr>
            <p:txBody>
              <a:bodyPr/>
              <a:lstStyle/>
              <a:p>
                <a:pPr>
                  <a:defRPr/>
                </a:pPr>
                <a:endParaRPr lang="en-US" sz="1350"/>
              </a:p>
            </p:txBody>
          </p:sp>
          <p:sp>
            <p:nvSpPr>
              <p:cNvPr id="49" name="Rectangle 84">
                <a:extLst>
                  <a:ext uri="{FF2B5EF4-FFF2-40B4-BE49-F238E27FC236}">
                    <a16:creationId xmlns:a16="http://schemas.microsoft.com/office/drawing/2014/main" id="{6292099E-CC13-FE76-293A-CF918D8759C0}"/>
                  </a:ext>
                </a:extLst>
              </p:cNvPr>
              <p:cNvSpPr>
                <a:spLocks noChangeArrowheads="1"/>
              </p:cNvSpPr>
              <p:nvPr/>
            </p:nvSpPr>
            <p:spPr bwMode="auto">
              <a:xfrm>
                <a:off x="808102" y="3627057"/>
                <a:ext cx="4556725" cy="544513"/>
              </a:xfrm>
              <a:prstGeom prst="rect">
                <a:avLst/>
              </a:prstGeom>
              <a:noFill/>
              <a:ln w="9525">
                <a:noFill/>
                <a:miter lim="800000"/>
                <a:headEnd/>
                <a:tailEnd/>
              </a:ln>
            </p:spPr>
            <p:txBody>
              <a:bodyPr/>
              <a:lstStyle/>
              <a:p>
                <a:pPr>
                  <a:defRPr/>
                </a:pPr>
                <a:endParaRPr lang="en-US" sz="1350"/>
              </a:p>
            </p:txBody>
          </p:sp>
        </p:grpSp>
        <p:sp>
          <p:nvSpPr>
            <p:cNvPr id="30" name="Rectangle 6">
              <a:extLst>
                <a:ext uri="{FF2B5EF4-FFF2-40B4-BE49-F238E27FC236}">
                  <a16:creationId xmlns:a16="http://schemas.microsoft.com/office/drawing/2014/main" id="{9A73A5DB-6A48-72B1-9D5E-14A71AF5C529}"/>
                </a:ext>
              </a:extLst>
            </p:cNvPr>
            <p:cNvSpPr>
              <a:spLocks noChangeArrowheads="1"/>
            </p:cNvSpPr>
            <p:nvPr/>
          </p:nvSpPr>
          <p:spPr bwMode="auto">
            <a:xfrm flipH="1">
              <a:off x="6009497" y="6496418"/>
              <a:ext cx="6182503" cy="371141"/>
            </a:xfrm>
            <a:prstGeom prst="rect">
              <a:avLst/>
            </a:prstGeom>
            <a:solidFill>
              <a:schemeClr val="accent1">
                <a:lumMod val="50000"/>
              </a:schemeClr>
            </a:solidFill>
            <a:ln>
              <a:noFill/>
            </a:ln>
          </p:spPr>
          <p:txBody>
            <a:bodyPr/>
            <a:lstStyle/>
            <a:p>
              <a:pPr>
                <a:defRPr/>
              </a:pPr>
              <a:endParaRPr lang="en-AU" sz="1350"/>
            </a:p>
          </p:txBody>
        </p:sp>
        <p:sp>
          <p:nvSpPr>
            <p:cNvPr id="32" name="AutoShape 4">
              <a:extLst>
                <a:ext uri="{FF2B5EF4-FFF2-40B4-BE49-F238E27FC236}">
                  <a16:creationId xmlns:a16="http://schemas.microsoft.com/office/drawing/2014/main" id="{F5294BCD-F622-616E-FBCF-9C470F53FDE0}"/>
                </a:ext>
              </a:extLst>
            </p:cNvPr>
            <p:cNvSpPr>
              <a:spLocks noChangeAspect="1" noChangeArrowheads="1" noTextEdit="1"/>
            </p:cNvSpPr>
            <p:nvPr/>
          </p:nvSpPr>
          <p:spPr bwMode="auto">
            <a:xfrm flipH="1">
              <a:off x="5996538" y="6243782"/>
              <a:ext cx="6195386" cy="606558"/>
            </a:xfrm>
            <a:prstGeom prst="rect">
              <a:avLst/>
            </a:prstGeom>
            <a:noFill/>
            <a:ln>
              <a:noFill/>
            </a:ln>
          </p:spPr>
          <p:txBody>
            <a:bodyPr/>
            <a:lstStyle/>
            <a:p>
              <a:pPr>
                <a:defRPr/>
              </a:pPr>
              <a:endParaRPr lang="en-AU" sz="1350"/>
            </a:p>
          </p:txBody>
        </p:sp>
        <p:sp>
          <p:nvSpPr>
            <p:cNvPr id="33" name="Rectangle 7">
              <a:extLst>
                <a:ext uri="{FF2B5EF4-FFF2-40B4-BE49-F238E27FC236}">
                  <a16:creationId xmlns:a16="http://schemas.microsoft.com/office/drawing/2014/main" id="{1342E1B0-E439-D664-91B8-8760304990F3}"/>
                </a:ext>
              </a:extLst>
            </p:cNvPr>
            <p:cNvSpPr>
              <a:spLocks noChangeArrowheads="1"/>
            </p:cNvSpPr>
            <p:nvPr/>
          </p:nvSpPr>
          <p:spPr bwMode="auto">
            <a:xfrm flipH="1">
              <a:off x="6009497" y="6479198"/>
              <a:ext cx="6182503" cy="371141"/>
            </a:xfrm>
            <a:prstGeom prst="rect">
              <a:avLst/>
            </a:prstGeom>
            <a:noFill/>
            <a:ln>
              <a:noFill/>
            </a:ln>
          </p:spPr>
          <p:txBody>
            <a:bodyPr/>
            <a:lstStyle/>
            <a:p>
              <a:pPr>
                <a:defRPr/>
              </a:pPr>
              <a:endParaRPr lang="en-AU" sz="1350"/>
            </a:p>
          </p:txBody>
        </p:sp>
        <p:sp>
          <p:nvSpPr>
            <p:cNvPr id="34" name="Freeform 8">
              <a:extLst>
                <a:ext uri="{FF2B5EF4-FFF2-40B4-BE49-F238E27FC236}">
                  <a16:creationId xmlns:a16="http://schemas.microsoft.com/office/drawing/2014/main" id="{7637FE1D-8139-B030-CA0D-507A5EDD6419}"/>
                </a:ext>
              </a:extLst>
            </p:cNvPr>
            <p:cNvSpPr>
              <a:spLocks noEditPoints="1"/>
            </p:cNvSpPr>
            <p:nvPr/>
          </p:nvSpPr>
          <p:spPr bwMode="auto">
            <a:xfrm flipH="1">
              <a:off x="5999945" y="6260754"/>
              <a:ext cx="6199870" cy="522481"/>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bg1">
                <a:lumMod val="95000"/>
              </a:schemeClr>
            </a:solidFill>
            <a:ln>
              <a:noFill/>
            </a:ln>
          </p:spPr>
          <p:txBody>
            <a:bodyPr/>
            <a:lstStyle/>
            <a:p>
              <a:pPr>
                <a:defRPr/>
              </a:pPr>
              <a:endParaRPr lang="en-AU" sz="1350"/>
            </a:p>
          </p:txBody>
        </p:sp>
        <p:sp>
          <p:nvSpPr>
            <p:cNvPr id="36" name="AutoShape 81">
              <a:extLst>
                <a:ext uri="{FF2B5EF4-FFF2-40B4-BE49-F238E27FC236}">
                  <a16:creationId xmlns:a16="http://schemas.microsoft.com/office/drawing/2014/main" id="{A4A45C0B-EC8C-1E35-BEE7-4C35428C8549}"/>
                </a:ext>
              </a:extLst>
            </p:cNvPr>
            <p:cNvSpPr>
              <a:spLocks noChangeAspect="1" noChangeArrowheads="1" noTextEdit="1"/>
            </p:cNvSpPr>
            <p:nvPr/>
          </p:nvSpPr>
          <p:spPr bwMode="auto">
            <a:xfrm flipH="1">
              <a:off x="5987898" y="6240178"/>
              <a:ext cx="6200754" cy="642592"/>
            </a:xfrm>
            <a:prstGeom prst="rect">
              <a:avLst/>
            </a:prstGeom>
            <a:noFill/>
            <a:ln w="9525">
              <a:noFill/>
              <a:miter lim="800000"/>
              <a:headEnd/>
              <a:tailEnd/>
            </a:ln>
          </p:spPr>
          <p:txBody>
            <a:bodyPr/>
            <a:lstStyle/>
            <a:p>
              <a:pPr>
                <a:defRPr/>
              </a:pPr>
              <a:endParaRPr lang="en-US" sz="1350"/>
            </a:p>
          </p:txBody>
        </p:sp>
        <p:sp>
          <p:nvSpPr>
            <p:cNvPr id="37" name="Rectangle 84">
              <a:extLst>
                <a:ext uri="{FF2B5EF4-FFF2-40B4-BE49-F238E27FC236}">
                  <a16:creationId xmlns:a16="http://schemas.microsoft.com/office/drawing/2014/main" id="{1AA952B2-1DEA-8428-79B1-9E766949C9D5}"/>
                </a:ext>
              </a:extLst>
            </p:cNvPr>
            <p:cNvSpPr>
              <a:spLocks noChangeArrowheads="1"/>
            </p:cNvSpPr>
            <p:nvPr/>
          </p:nvSpPr>
          <p:spPr bwMode="auto">
            <a:xfrm flipH="1">
              <a:off x="5990057" y="6470790"/>
              <a:ext cx="6199680" cy="411980"/>
            </a:xfrm>
            <a:prstGeom prst="rect">
              <a:avLst/>
            </a:prstGeom>
            <a:noFill/>
            <a:ln w="9525">
              <a:noFill/>
              <a:miter lim="800000"/>
              <a:headEnd/>
              <a:tailEnd/>
            </a:ln>
          </p:spPr>
          <p:txBody>
            <a:bodyPr/>
            <a:lstStyle/>
            <a:p>
              <a:pPr>
                <a:defRPr/>
              </a:pPr>
              <a:endParaRPr lang="en-US" sz="1350"/>
            </a:p>
          </p:txBody>
        </p:sp>
        <p:sp>
          <p:nvSpPr>
            <p:cNvPr id="39" name="TextBox 38">
              <a:extLst>
                <a:ext uri="{FF2B5EF4-FFF2-40B4-BE49-F238E27FC236}">
                  <a16:creationId xmlns:a16="http://schemas.microsoft.com/office/drawing/2014/main" id="{DC66A857-85E1-3BD3-FAFA-70FB2DF0500B}"/>
                </a:ext>
              </a:extLst>
            </p:cNvPr>
            <p:cNvSpPr txBox="1"/>
            <p:nvPr/>
          </p:nvSpPr>
          <p:spPr>
            <a:xfrm>
              <a:off x="10075587" y="6511313"/>
              <a:ext cx="1404102" cy="338554"/>
            </a:xfrm>
            <a:prstGeom prst="rect">
              <a:avLst/>
            </a:prstGeom>
            <a:noFill/>
          </p:spPr>
          <p:txBody>
            <a:bodyPr wrap="none" rtlCol="0">
              <a:spAutoFit/>
            </a:bodyPr>
            <a:lstStyle/>
            <a:p>
              <a:r>
                <a:rPr lang="en-US" sz="1600" b="1" i="1">
                  <a:solidFill>
                    <a:schemeClr val="bg1"/>
                  </a:solidFill>
                </a:rPr>
                <a:t>www.cyi.ac.cy</a:t>
              </a:r>
              <a:endParaRPr lang="en-US" b="1" i="1">
                <a:solidFill>
                  <a:schemeClr val="bg1"/>
                </a:solidFill>
              </a:endParaRPr>
            </a:p>
          </p:txBody>
        </p:sp>
        <p:sp>
          <p:nvSpPr>
            <p:cNvPr id="40" name="Freeform 11">
              <a:extLst>
                <a:ext uri="{FF2B5EF4-FFF2-40B4-BE49-F238E27FC236}">
                  <a16:creationId xmlns:a16="http://schemas.microsoft.com/office/drawing/2014/main" id="{7B7670C9-BA93-5333-F930-778FA134E8F1}"/>
                </a:ext>
              </a:extLst>
            </p:cNvPr>
            <p:cNvSpPr>
              <a:spLocks/>
            </p:cNvSpPr>
            <p:nvPr/>
          </p:nvSpPr>
          <p:spPr bwMode="auto">
            <a:xfrm>
              <a:off x="5354600" y="6290700"/>
              <a:ext cx="760513" cy="451327"/>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bg1">
                <a:lumMod val="95000"/>
              </a:schemeClr>
            </a:solidFill>
            <a:ln>
              <a:noFill/>
            </a:ln>
          </p:spPr>
          <p:txBody>
            <a:bodyPr/>
            <a:lstStyle/>
            <a:p>
              <a:pPr>
                <a:defRPr/>
              </a:pPr>
              <a:endParaRPr lang="en-AU" sz="1350"/>
            </a:p>
          </p:txBody>
        </p:sp>
        <p:sp>
          <p:nvSpPr>
            <p:cNvPr id="41" name="Freeform 11">
              <a:extLst>
                <a:ext uri="{FF2B5EF4-FFF2-40B4-BE49-F238E27FC236}">
                  <a16:creationId xmlns:a16="http://schemas.microsoft.com/office/drawing/2014/main" id="{692DAA40-1FB8-7C0F-8338-BB9213BE644F}"/>
                </a:ext>
              </a:extLst>
            </p:cNvPr>
            <p:cNvSpPr>
              <a:spLocks/>
            </p:cNvSpPr>
            <p:nvPr/>
          </p:nvSpPr>
          <p:spPr bwMode="auto">
            <a:xfrm flipH="1">
              <a:off x="6102254" y="6290700"/>
              <a:ext cx="760513" cy="451327"/>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bg1">
                <a:lumMod val="95000"/>
              </a:schemeClr>
            </a:solidFill>
            <a:ln>
              <a:noFill/>
            </a:ln>
          </p:spPr>
          <p:txBody>
            <a:bodyPr/>
            <a:lstStyle/>
            <a:p>
              <a:pPr>
                <a:defRPr/>
              </a:pPr>
              <a:endParaRPr lang="en-AU" sz="1350"/>
            </a:p>
          </p:txBody>
        </p:sp>
        <p:pic>
          <p:nvPicPr>
            <p:cNvPr id="42" name="Picture 41">
              <a:extLst>
                <a:ext uri="{FF2B5EF4-FFF2-40B4-BE49-F238E27FC236}">
                  <a16:creationId xmlns:a16="http://schemas.microsoft.com/office/drawing/2014/main" id="{297C7E53-848B-8561-049E-2CAB324867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000" y="6286062"/>
              <a:ext cx="1659713" cy="566372"/>
            </a:xfrm>
            <a:prstGeom prst="rect">
              <a:avLst/>
            </a:prstGeom>
          </p:spPr>
        </p:pic>
      </p:grpSp>
    </p:spTree>
    <p:extLst>
      <p:ext uri="{BB962C8B-B14F-4D97-AF65-F5344CB8AC3E}">
        <p14:creationId xmlns:p14="http://schemas.microsoft.com/office/powerpoint/2010/main" val="4630409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465F5212-80AD-1A70-8116-20772332C91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stretch>
            <a:fillRect/>
          </a:stretch>
        </p:blipFill>
        <p:spPr>
          <a:xfrm>
            <a:off x="-11587" y="2"/>
            <a:ext cx="11608881" cy="864923"/>
          </a:xfrm>
          <a:prstGeom prst="rect">
            <a:avLst/>
          </a:prstGeom>
        </p:spPr>
      </p:pic>
      <p:sp>
        <p:nvSpPr>
          <p:cNvPr id="11" name="TextBox 10"/>
          <p:cNvSpPr txBox="1"/>
          <p:nvPr/>
        </p:nvSpPr>
        <p:spPr>
          <a:xfrm>
            <a:off x="-2" y="204803"/>
            <a:ext cx="10830562" cy="461665"/>
          </a:xfrm>
          <a:prstGeom prst="rect">
            <a:avLst/>
          </a:prstGeom>
          <a:noFill/>
        </p:spPr>
        <p:txBody>
          <a:bodyPr wrap="square" rtlCol="0">
            <a:spAutoFit/>
          </a:bodyPr>
          <a:lstStyle/>
          <a:p>
            <a:r>
              <a:rPr lang="en-US" sz="2400" b="1" dirty="0">
                <a:solidFill>
                  <a:schemeClr val="bg1"/>
                </a:solidFill>
                <a:latin typeface="Arial" panose="020B0604020202020204" pitchFamily="34" charset="0"/>
                <a:ea typeface="Roboto" panose="02000000000000000000" pitchFamily="2" charset="0"/>
                <a:cs typeface="Arial" panose="020B0604020202020204" pitchFamily="34" charset="0"/>
              </a:rPr>
              <a:t>Short notes to communicate key impacts</a:t>
            </a:r>
            <a:endParaRPr lang="en-GB" sz="24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3" name="Slide Number Placeholder 2">
            <a:extLst>
              <a:ext uri="{FF2B5EF4-FFF2-40B4-BE49-F238E27FC236}">
                <a16:creationId xmlns:a16="http://schemas.microsoft.com/office/drawing/2014/main" id="{C1483AF0-00AE-C0DA-9C1A-52D225E082F8}"/>
              </a:ext>
            </a:extLst>
          </p:cNvPr>
          <p:cNvSpPr>
            <a:spLocks noGrp="1"/>
          </p:cNvSpPr>
          <p:nvPr>
            <p:ph type="sldNum" sz="quarter" idx="12"/>
          </p:nvPr>
        </p:nvSpPr>
        <p:spPr>
          <a:xfrm>
            <a:off x="4724400" y="6356352"/>
            <a:ext cx="2743200" cy="365125"/>
          </a:xfrm>
        </p:spPr>
        <p:txBody>
          <a:bodyPr/>
          <a:lstStyle/>
          <a:p>
            <a:pPr algn="ctr"/>
            <a:fld id="{5FDB2F17-4063-488C-AF6A-61D492C7553C}" type="slidenum">
              <a:rPr lang="en-US" sz="1600" b="1" smtClean="0">
                <a:solidFill>
                  <a:schemeClr val="accent5">
                    <a:lumMod val="50000"/>
                  </a:schemeClr>
                </a:solidFill>
              </a:rPr>
              <a:pPr algn="ctr"/>
              <a:t>38</a:t>
            </a:fld>
            <a:endParaRPr lang="en-US" sz="1600" b="1">
              <a:solidFill>
                <a:schemeClr val="accent5">
                  <a:lumMod val="50000"/>
                </a:schemeClr>
              </a:solidFill>
            </a:endParaRPr>
          </a:p>
        </p:txBody>
      </p:sp>
      <p:pic>
        <p:nvPicPr>
          <p:cNvPr id="2" name="Picture 1">
            <a:extLst>
              <a:ext uri="{FF2B5EF4-FFF2-40B4-BE49-F238E27FC236}">
                <a16:creationId xmlns:a16="http://schemas.microsoft.com/office/drawing/2014/main" id="{87856462-2921-4B54-9B94-16917815B52A}"/>
              </a:ext>
            </a:extLst>
          </p:cNvPr>
          <p:cNvPicPr>
            <a:picLocks noChangeAspect="1"/>
          </p:cNvPicPr>
          <p:nvPr/>
        </p:nvPicPr>
        <p:blipFill>
          <a:blip r:embed="rId4"/>
          <a:stretch>
            <a:fillRect/>
          </a:stretch>
        </p:blipFill>
        <p:spPr>
          <a:xfrm>
            <a:off x="4981463" y="3356610"/>
            <a:ext cx="2229074" cy="2743200"/>
          </a:xfrm>
          <a:prstGeom prst="rect">
            <a:avLst/>
          </a:prstGeom>
          <a:ln>
            <a:solidFill>
              <a:schemeClr val="tx1"/>
            </a:solidFill>
          </a:ln>
        </p:spPr>
      </p:pic>
      <p:pic>
        <p:nvPicPr>
          <p:cNvPr id="6" name="Picture 5">
            <a:extLst>
              <a:ext uri="{FF2B5EF4-FFF2-40B4-BE49-F238E27FC236}">
                <a16:creationId xmlns:a16="http://schemas.microsoft.com/office/drawing/2014/main" id="{15E95712-2E28-44D0-9A8D-77A87CE2D628}"/>
              </a:ext>
            </a:extLst>
          </p:cNvPr>
          <p:cNvPicPr>
            <a:picLocks noChangeAspect="1"/>
          </p:cNvPicPr>
          <p:nvPr/>
        </p:nvPicPr>
        <p:blipFill>
          <a:blip r:embed="rId5"/>
          <a:stretch>
            <a:fillRect/>
          </a:stretch>
        </p:blipFill>
        <p:spPr>
          <a:xfrm>
            <a:off x="8976810" y="3356610"/>
            <a:ext cx="2206720" cy="2743200"/>
          </a:xfrm>
          <a:prstGeom prst="rect">
            <a:avLst/>
          </a:prstGeom>
          <a:ln>
            <a:solidFill>
              <a:schemeClr val="tx1"/>
            </a:solidFill>
          </a:ln>
        </p:spPr>
      </p:pic>
      <p:pic>
        <p:nvPicPr>
          <p:cNvPr id="9" name="Picture 8">
            <a:extLst>
              <a:ext uri="{FF2B5EF4-FFF2-40B4-BE49-F238E27FC236}">
                <a16:creationId xmlns:a16="http://schemas.microsoft.com/office/drawing/2014/main" id="{045BE779-3735-4D41-9648-0141AF563D57}"/>
              </a:ext>
            </a:extLst>
          </p:cNvPr>
          <p:cNvPicPr>
            <a:picLocks noChangeAspect="1"/>
          </p:cNvPicPr>
          <p:nvPr/>
        </p:nvPicPr>
        <p:blipFill>
          <a:blip r:embed="rId6"/>
          <a:stretch>
            <a:fillRect/>
          </a:stretch>
        </p:blipFill>
        <p:spPr>
          <a:xfrm>
            <a:off x="848135" y="3356610"/>
            <a:ext cx="2367055" cy="2743200"/>
          </a:xfrm>
          <a:prstGeom prst="rect">
            <a:avLst/>
          </a:prstGeom>
          <a:ln>
            <a:solidFill>
              <a:schemeClr val="tx1"/>
            </a:solidFill>
          </a:ln>
        </p:spPr>
      </p:pic>
      <p:sp>
        <p:nvSpPr>
          <p:cNvPr id="12" name="Rectangle 11">
            <a:extLst>
              <a:ext uri="{FF2B5EF4-FFF2-40B4-BE49-F238E27FC236}">
                <a16:creationId xmlns:a16="http://schemas.microsoft.com/office/drawing/2014/main" id="{26D0BF23-B404-46F5-9EE3-E388FABD1040}"/>
              </a:ext>
            </a:extLst>
          </p:cNvPr>
          <p:cNvSpPr/>
          <p:nvPr/>
        </p:nvSpPr>
        <p:spPr>
          <a:xfrm>
            <a:off x="594705" y="1185232"/>
            <a:ext cx="11002590" cy="907941"/>
          </a:xfrm>
          <a:prstGeom prst="rect">
            <a:avLst/>
          </a:prstGeom>
        </p:spPr>
        <p:txBody>
          <a:bodyPr wrap="square">
            <a:spAutoFit/>
          </a:bodyPr>
          <a:lstStyle/>
          <a:p>
            <a:pPr>
              <a:spcAft>
                <a:spcPts val="600"/>
              </a:spcAft>
            </a:pPr>
            <a:r>
              <a:rPr lang="en-US" sz="2400" dirty="0">
                <a:ea typeface="Roboto" panose="02000000000000000000" pitchFamily="2" charset="0"/>
              </a:rPr>
              <a:t>Preparation of short briefs to provide overview of key impacts of policies and measures </a:t>
            </a:r>
          </a:p>
          <a:p>
            <a:pPr marL="342900" indent="-342900">
              <a:spcAft>
                <a:spcPts val="1800"/>
              </a:spcAft>
              <a:buFont typeface="Arial" panose="020B0604020202020204" pitchFamily="34" charset="0"/>
              <a:buChar char="•"/>
            </a:pPr>
            <a:r>
              <a:rPr lang="en-US" sz="2400" b="1" dirty="0">
                <a:ea typeface="Roboto" panose="02000000000000000000" pitchFamily="2" charset="0"/>
              </a:rPr>
              <a:t>concise</a:t>
            </a:r>
            <a:r>
              <a:rPr lang="en-US" sz="2400" dirty="0">
                <a:ea typeface="Roboto" panose="02000000000000000000" pitchFamily="2" charset="0"/>
              </a:rPr>
              <a:t>, </a:t>
            </a:r>
            <a:r>
              <a:rPr lang="en-US" sz="2400" b="1" dirty="0">
                <a:ea typeface="Roboto" panose="02000000000000000000" pitchFamily="2" charset="0"/>
              </a:rPr>
              <a:t>quantitative</a:t>
            </a:r>
            <a:r>
              <a:rPr lang="en-US" sz="2400" dirty="0">
                <a:ea typeface="Roboto" panose="02000000000000000000" pitchFamily="2" charset="0"/>
              </a:rPr>
              <a:t>, </a:t>
            </a:r>
            <a:r>
              <a:rPr lang="en-US" sz="2400" b="1" dirty="0">
                <a:ea typeface="Roboto" panose="02000000000000000000" pitchFamily="2" charset="0"/>
              </a:rPr>
              <a:t>non-technical</a:t>
            </a:r>
            <a:r>
              <a:rPr lang="en-US" sz="2400" dirty="0">
                <a:ea typeface="Roboto" panose="02000000000000000000" pitchFamily="2" charset="0"/>
              </a:rPr>
              <a:t>, </a:t>
            </a:r>
            <a:r>
              <a:rPr lang="en-US" sz="2400" b="1" dirty="0">
                <a:ea typeface="Roboto" panose="02000000000000000000" pitchFamily="2" charset="0"/>
              </a:rPr>
              <a:t>provision of indicators</a:t>
            </a:r>
            <a:endParaRPr lang="en-GB" sz="2400" b="1" dirty="0">
              <a:ea typeface="Roboto" panose="02000000000000000000" pitchFamily="2" charset="0"/>
            </a:endParaRPr>
          </a:p>
        </p:txBody>
      </p:sp>
      <p:sp>
        <p:nvSpPr>
          <p:cNvPr id="10" name="TextBox 9">
            <a:extLst>
              <a:ext uri="{FF2B5EF4-FFF2-40B4-BE49-F238E27FC236}">
                <a16:creationId xmlns:a16="http://schemas.microsoft.com/office/drawing/2014/main" id="{F44FF033-14B7-484A-98BA-475208730E89}"/>
              </a:ext>
            </a:extLst>
          </p:cNvPr>
          <p:cNvSpPr txBox="1"/>
          <p:nvPr/>
        </p:nvSpPr>
        <p:spPr>
          <a:xfrm>
            <a:off x="221911" y="2340170"/>
            <a:ext cx="3619501" cy="923330"/>
          </a:xfrm>
          <a:prstGeom prst="rect">
            <a:avLst/>
          </a:prstGeom>
          <a:noFill/>
        </p:spPr>
        <p:txBody>
          <a:bodyPr wrap="square" rtlCol="0">
            <a:spAutoFit/>
          </a:bodyPr>
          <a:lstStyle/>
          <a:p>
            <a:pPr algn="ctr"/>
            <a:r>
              <a:rPr lang="en-US" dirty="0">
                <a:solidFill>
                  <a:srgbClr val="C00000"/>
                </a:solidFill>
              </a:rPr>
              <a:t>Impact on job employment of replacing part of the thermal unit stock with PV &amp; storage</a:t>
            </a:r>
          </a:p>
        </p:txBody>
      </p:sp>
      <p:sp>
        <p:nvSpPr>
          <p:cNvPr id="13" name="TextBox 12">
            <a:extLst>
              <a:ext uri="{FF2B5EF4-FFF2-40B4-BE49-F238E27FC236}">
                <a16:creationId xmlns:a16="http://schemas.microsoft.com/office/drawing/2014/main" id="{C3EE6C75-5AF8-4406-8A7C-F469D824EFA8}"/>
              </a:ext>
            </a:extLst>
          </p:cNvPr>
          <p:cNvSpPr txBox="1"/>
          <p:nvPr/>
        </p:nvSpPr>
        <p:spPr>
          <a:xfrm>
            <a:off x="4286249" y="2340170"/>
            <a:ext cx="3619501" cy="923330"/>
          </a:xfrm>
          <a:prstGeom prst="rect">
            <a:avLst/>
          </a:prstGeom>
          <a:noFill/>
        </p:spPr>
        <p:txBody>
          <a:bodyPr wrap="square" rtlCol="0">
            <a:spAutoFit/>
          </a:bodyPr>
          <a:lstStyle/>
          <a:p>
            <a:pPr algn="ctr"/>
            <a:r>
              <a:rPr lang="en-US" dirty="0">
                <a:solidFill>
                  <a:srgbClr val="C00000"/>
                </a:solidFill>
              </a:rPr>
              <a:t>Synopsis of assessed scenarios during the formulation of the draft revised NECP</a:t>
            </a:r>
          </a:p>
        </p:txBody>
      </p:sp>
      <p:sp>
        <p:nvSpPr>
          <p:cNvPr id="14" name="TextBox 13">
            <a:extLst>
              <a:ext uri="{FF2B5EF4-FFF2-40B4-BE49-F238E27FC236}">
                <a16:creationId xmlns:a16="http://schemas.microsoft.com/office/drawing/2014/main" id="{856FB3A0-656E-4534-98F5-EF0E2FAE2B9D}"/>
              </a:ext>
            </a:extLst>
          </p:cNvPr>
          <p:cNvSpPr txBox="1"/>
          <p:nvPr/>
        </p:nvSpPr>
        <p:spPr>
          <a:xfrm>
            <a:off x="8350588" y="2340170"/>
            <a:ext cx="3619501" cy="923330"/>
          </a:xfrm>
          <a:prstGeom prst="rect">
            <a:avLst/>
          </a:prstGeom>
          <a:noFill/>
        </p:spPr>
        <p:txBody>
          <a:bodyPr wrap="square" rtlCol="0">
            <a:spAutoFit/>
          </a:bodyPr>
          <a:lstStyle/>
          <a:p>
            <a:pPr algn="ctr"/>
            <a:r>
              <a:rPr lang="en-US" dirty="0">
                <a:solidFill>
                  <a:srgbClr val="C00000"/>
                </a:solidFill>
              </a:rPr>
              <a:t>Scenarios for the achievement of the emission reduction target in ESR sectors and their impact</a:t>
            </a:r>
          </a:p>
        </p:txBody>
      </p:sp>
      <p:grpSp>
        <p:nvGrpSpPr>
          <p:cNvPr id="4" name="Group 3">
            <a:extLst>
              <a:ext uri="{FF2B5EF4-FFF2-40B4-BE49-F238E27FC236}">
                <a16:creationId xmlns:a16="http://schemas.microsoft.com/office/drawing/2014/main" id="{35916E7C-8C2C-8EF7-905E-37CEB7764EA0}"/>
              </a:ext>
            </a:extLst>
          </p:cNvPr>
          <p:cNvGrpSpPr/>
          <p:nvPr/>
        </p:nvGrpSpPr>
        <p:grpSpPr>
          <a:xfrm>
            <a:off x="-19401" y="6176320"/>
            <a:ext cx="12211401" cy="719999"/>
            <a:chOff x="-11586" y="6187415"/>
            <a:chExt cx="12211401" cy="719999"/>
          </a:xfrm>
        </p:grpSpPr>
        <p:sp>
          <p:nvSpPr>
            <p:cNvPr id="5" name="Freeform 8">
              <a:extLst>
                <a:ext uri="{FF2B5EF4-FFF2-40B4-BE49-F238E27FC236}">
                  <a16:creationId xmlns:a16="http://schemas.microsoft.com/office/drawing/2014/main" id="{1D6969A7-7EEE-AFA7-5088-26F3208F78F1}"/>
                </a:ext>
              </a:extLst>
            </p:cNvPr>
            <p:cNvSpPr>
              <a:spLocks noEditPoints="1"/>
            </p:cNvSpPr>
            <p:nvPr/>
          </p:nvSpPr>
          <p:spPr bwMode="auto">
            <a:xfrm flipH="1">
              <a:off x="6004102" y="6187415"/>
              <a:ext cx="6187898" cy="719999"/>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bg1">
                <a:lumMod val="75000"/>
              </a:schemeClr>
            </a:solidFill>
            <a:ln>
              <a:noFill/>
            </a:ln>
          </p:spPr>
          <p:txBody>
            <a:bodyPr/>
            <a:lstStyle/>
            <a:p>
              <a:pPr>
                <a:defRPr/>
              </a:pPr>
              <a:endParaRPr lang="en-AU" sz="1350"/>
            </a:p>
          </p:txBody>
        </p:sp>
        <p:sp>
          <p:nvSpPr>
            <p:cNvPr id="8" name="Freeform 8">
              <a:extLst>
                <a:ext uri="{FF2B5EF4-FFF2-40B4-BE49-F238E27FC236}">
                  <a16:creationId xmlns:a16="http://schemas.microsoft.com/office/drawing/2014/main" id="{33293538-EF9F-CAD1-3E21-15DE167E9279}"/>
                </a:ext>
              </a:extLst>
            </p:cNvPr>
            <p:cNvSpPr>
              <a:spLocks noEditPoints="1"/>
            </p:cNvSpPr>
            <p:nvPr/>
          </p:nvSpPr>
          <p:spPr bwMode="auto">
            <a:xfrm>
              <a:off x="304" y="6191099"/>
              <a:ext cx="6183405" cy="675619"/>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bg1">
                <a:lumMod val="75000"/>
              </a:schemeClr>
            </a:solidFill>
            <a:ln>
              <a:noFill/>
            </a:ln>
          </p:spPr>
          <p:txBody>
            <a:bodyPr/>
            <a:lstStyle/>
            <a:p>
              <a:pPr>
                <a:defRPr/>
              </a:pPr>
              <a:endParaRPr lang="en-AU" sz="1350"/>
            </a:p>
          </p:txBody>
        </p:sp>
        <p:grpSp>
          <p:nvGrpSpPr>
            <p:cNvPr id="15" name="Group 14">
              <a:extLst>
                <a:ext uri="{FF2B5EF4-FFF2-40B4-BE49-F238E27FC236}">
                  <a16:creationId xmlns:a16="http://schemas.microsoft.com/office/drawing/2014/main" id="{ECF7C969-3A4E-2CF5-722E-2EC6DA3B9057}"/>
                </a:ext>
              </a:extLst>
            </p:cNvPr>
            <p:cNvGrpSpPr/>
            <p:nvPr/>
          </p:nvGrpSpPr>
          <p:grpSpPr>
            <a:xfrm>
              <a:off x="-11586" y="6240985"/>
              <a:ext cx="6239755" cy="642592"/>
              <a:chOff x="806439" y="3322257"/>
              <a:chExt cx="4577664" cy="849313"/>
            </a:xfrm>
          </p:grpSpPr>
          <p:sp>
            <p:nvSpPr>
              <p:cNvPr id="26" name="Rectangle 6">
                <a:extLst>
                  <a:ext uri="{FF2B5EF4-FFF2-40B4-BE49-F238E27FC236}">
                    <a16:creationId xmlns:a16="http://schemas.microsoft.com/office/drawing/2014/main" id="{893B3188-916A-956C-A423-AF1A44E0347C}"/>
                  </a:ext>
                </a:extLst>
              </p:cNvPr>
              <p:cNvSpPr>
                <a:spLocks noChangeArrowheads="1"/>
              </p:cNvSpPr>
              <p:nvPr userDrawn="1"/>
            </p:nvSpPr>
            <p:spPr bwMode="auto">
              <a:xfrm>
                <a:off x="814939" y="3659864"/>
                <a:ext cx="4535600" cy="490537"/>
              </a:xfrm>
              <a:prstGeom prst="rect">
                <a:avLst/>
              </a:prstGeom>
              <a:solidFill>
                <a:schemeClr val="accent1">
                  <a:lumMod val="50000"/>
                </a:schemeClr>
              </a:solidFill>
              <a:ln>
                <a:noFill/>
              </a:ln>
            </p:spPr>
            <p:txBody>
              <a:bodyPr/>
              <a:lstStyle/>
              <a:p>
                <a:pPr>
                  <a:defRPr/>
                </a:pPr>
                <a:endParaRPr lang="en-AU" sz="1350"/>
              </a:p>
            </p:txBody>
          </p:sp>
          <p:sp>
            <p:nvSpPr>
              <p:cNvPr id="27" name="AutoShape 4">
                <a:extLst>
                  <a:ext uri="{FF2B5EF4-FFF2-40B4-BE49-F238E27FC236}">
                    <a16:creationId xmlns:a16="http://schemas.microsoft.com/office/drawing/2014/main" id="{2124EF8C-B581-C0E8-6E45-CE5FDD538942}"/>
                  </a:ext>
                </a:extLst>
              </p:cNvPr>
              <p:cNvSpPr>
                <a:spLocks noChangeAspect="1" noChangeArrowheads="1" noTextEdit="1"/>
              </p:cNvSpPr>
              <p:nvPr userDrawn="1"/>
            </p:nvSpPr>
            <p:spPr bwMode="auto">
              <a:xfrm>
                <a:off x="806495" y="3327020"/>
                <a:ext cx="4553569" cy="801687"/>
              </a:xfrm>
              <a:prstGeom prst="rect">
                <a:avLst/>
              </a:prstGeom>
              <a:noFill/>
              <a:ln>
                <a:noFill/>
              </a:ln>
            </p:spPr>
            <p:txBody>
              <a:bodyPr/>
              <a:lstStyle/>
              <a:p>
                <a:pPr>
                  <a:defRPr/>
                </a:pPr>
                <a:endParaRPr lang="en-AU" sz="1350"/>
              </a:p>
            </p:txBody>
          </p:sp>
          <p:sp>
            <p:nvSpPr>
              <p:cNvPr id="28" name="Rectangle 7">
                <a:extLst>
                  <a:ext uri="{FF2B5EF4-FFF2-40B4-BE49-F238E27FC236}">
                    <a16:creationId xmlns:a16="http://schemas.microsoft.com/office/drawing/2014/main" id="{5A4F236B-C4B3-FA5C-B61E-8EF28311AC6A}"/>
                  </a:ext>
                </a:extLst>
              </p:cNvPr>
              <p:cNvSpPr>
                <a:spLocks noChangeArrowheads="1"/>
              </p:cNvSpPr>
              <p:nvPr userDrawn="1"/>
            </p:nvSpPr>
            <p:spPr bwMode="auto">
              <a:xfrm>
                <a:off x="806439" y="3638170"/>
                <a:ext cx="4544100" cy="490537"/>
              </a:xfrm>
              <a:prstGeom prst="rect">
                <a:avLst/>
              </a:prstGeom>
              <a:noFill/>
              <a:ln>
                <a:noFill/>
              </a:ln>
            </p:spPr>
            <p:txBody>
              <a:bodyPr/>
              <a:lstStyle/>
              <a:p>
                <a:pPr>
                  <a:defRPr/>
                </a:pPr>
                <a:endParaRPr lang="en-AU" sz="1350"/>
              </a:p>
            </p:txBody>
          </p:sp>
          <p:sp>
            <p:nvSpPr>
              <p:cNvPr id="29" name="Freeform 8">
                <a:extLst>
                  <a:ext uri="{FF2B5EF4-FFF2-40B4-BE49-F238E27FC236}">
                    <a16:creationId xmlns:a16="http://schemas.microsoft.com/office/drawing/2014/main" id="{9376C0BC-48D2-6268-E512-E9BBB023AF45}"/>
                  </a:ext>
                </a:extLst>
              </p:cNvPr>
              <p:cNvSpPr>
                <a:spLocks noEditPoints="1"/>
              </p:cNvSpPr>
              <p:nvPr userDrawn="1"/>
            </p:nvSpPr>
            <p:spPr bwMode="auto">
              <a:xfrm>
                <a:off x="814940" y="3371366"/>
                <a:ext cx="4569163" cy="690562"/>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rgbClr val="1F4E79"/>
              </a:solidFill>
              <a:ln>
                <a:noFill/>
              </a:ln>
            </p:spPr>
            <p:txBody>
              <a:bodyPr/>
              <a:lstStyle/>
              <a:p>
                <a:pPr>
                  <a:defRPr/>
                </a:pPr>
                <a:endParaRPr lang="en-AU" sz="1350"/>
              </a:p>
            </p:txBody>
          </p:sp>
          <p:sp>
            <p:nvSpPr>
              <p:cNvPr id="30" name="AutoShape 81">
                <a:extLst>
                  <a:ext uri="{FF2B5EF4-FFF2-40B4-BE49-F238E27FC236}">
                    <a16:creationId xmlns:a16="http://schemas.microsoft.com/office/drawing/2014/main" id="{A10B6745-5693-4C1E-F8BF-5C443901862C}"/>
                  </a:ext>
                </a:extLst>
              </p:cNvPr>
              <p:cNvSpPr>
                <a:spLocks noChangeAspect="1" noChangeArrowheads="1" noTextEdit="1"/>
              </p:cNvSpPr>
              <p:nvPr/>
            </p:nvSpPr>
            <p:spPr bwMode="auto">
              <a:xfrm>
                <a:off x="808900" y="3322257"/>
                <a:ext cx="4557514" cy="849313"/>
              </a:xfrm>
              <a:prstGeom prst="rect">
                <a:avLst/>
              </a:prstGeom>
              <a:noFill/>
              <a:ln w="9525">
                <a:noFill/>
                <a:miter lim="800000"/>
                <a:headEnd/>
                <a:tailEnd/>
              </a:ln>
            </p:spPr>
            <p:txBody>
              <a:bodyPr/>
              <a:lstStyle/>
              <a:p>
                <a:pPr>
                  <a:defRPr/>
                </a:pPr>
                <a:endParaRPr lang="en-US" sz="1350"/>
              </a:p>
            </p:txBody>
          </p:sp>
          <p:sp>
            <p:nvSpPr>
              <p:cNvPr id="31" name="Rectangle 84">
                <a:extLst>
                  <a:ext uri="{FF2B5EF4-FFF2-40B4-BE49-F238E27FC236}">
                    <a16:creationId xmlns:a16="http://schemas.microsoft.com/office/drawing/2014/main" id="{8DBAEF14-53E0-E8FE-D85D-328F01185DA8}"/>
                  </a:ext>
                </a:extLst>
              </p:cNvPr>
              <p:cNvSpPr>
                <a:spLocks noChangeArrowheads="1"/>
              </p:cNvSpPr>
              <p:nvPr/>
            </p:nvSpPr>
            <p:spPr bwMode="auto">
              <a:xfrm>
                <a:off x="808102" y="3627057"/>
                <a:ext cx="4556725" cy="544513"/>
              </a:xfrm>
              <a:prstGeom prst="rect">
                <a:avLst/>
              </a:prstGeom>
              <a:noFill/>
              <a:ln w="9525">
                <a:noFill/>
                <a:miter lim="800000"/>
                <a:headEnd/>
                <a:tailEnd/>
              </a:ln>
            </p:spPr>
            <p:txBody>
              <a:bodyPr/>
              <a:lstStyle/>
              <a:p>
                <a:pPr>
                  <a:defRPr/>
                </a:pPr>
                <a:endParaRPr lang="en-US" sz="1350"/>
              </a:p>
            </p:txBody>
          </p:sp>
        </p:grpSp>
        <p:sp>
          <p:nvSpPr>
            <p:cNvPr id="16" name="Rectangle 6">
              <a:extLst>
                <a:ext uri="{FF2B5EF4-FFF2-40B4-BE49-F238E27FC236}">
                  <a16:creationId xmlns:a16="http://schemas.microsoft.com/office/drawing/2014/main" id="{84D6E15D-641A-02D7-1010-9F1D8A07B1A7}"/>
                </a:ext>
              </a:extLst>
            </p:cNvPr>
            <p:cNvSpPr>
              <a:spLocks noChangeArrowheads="1"/>
            </p:cNvSpPr>
            <p:nvPr/>
          </p:nvSpPr>
          <p:spPr bwMode="auto">
            <a:xfrm flipH="1">
              <a:off x="6009497" y="6496418"/>
              <a:ext cx="6182503" cy="371141"/>
            </a:xfrm>
            <a:prstGeom prst="rect">
              <a:avLst/>
            </a:prstGeom>
            <a:solidFill>
              <a:schemeClr val="accent1">
                <a:lumMod val="50000"/>
              </a:schemeClr>
            </a:solidFill>
            <a:ln>
              <a:noFill/>
            </a:ln>
          </p:spPr>
          <p:txBody>
            <a:bodyPr/>
            <a:lstStyle/>
            <a:p>
              <a:pPr>
                <a:defRPr/>
              </a:pPr>
              <a:endParaRPr lang="en-AU" sz="1350"/>
            </a:p>
          </p:txBody>
        </p:sp>
        <p:sp>
          <p:nvSpPr>
            <p:cNvPr id="17" name="AutoShape 4">
              <a:extLst>
                <a:ext uri="{FF2B5EF4-FFF2-40B4-BE49-F238E27FC236}">
                  <a16:creationId xmlns:a16="http://schemas.microsoft.com/office/drawing/2014/main" id="{763BA33C-8FD8-0AEE-0937-CFCEAEE504F0}"/>
                </a:ext>
              </a:extLst>
            </p:cNvPr>
            <p:cNvSpPr>
              <a:spLocks noChangeAspect="1" noChangeArrowheads="1" noTextEdit="1"/>
            </p:cNvSpPr>
            <p:nvPr/>
          </p:nvSpPr>
          <p:spPr bwMode="auto">
            <a:xfrm flipH="1">
              <a:off x="5996538" y="6243782"/>
              <a:ext cx="6195386" cy="606558"/>
            </a:xfrm>
            <a:prstGeom prst="rect">
              <a:avLst/>
            </a:prstGeom>
            <a:noFill/>
            <a:ln>
              <a:noFill/>
            </a:ln>
          </p:spPr>
          <p:txBody>
            <a:bodyPr/>
            <a:lstStyle/>
            <a:p>
              <a:pPr>
                <a:defRPr/>
              </a:pPr>
              <a:endParaRPr lang="en-AU" sz="1350"/>
            </a:p>
          </p:txBody>
        </p:sp>
        <p:sp>
          <p:nvSpPr>
            <p:cNvPr id="18" name="Rectangle 7">
              <a:extLst>
                <a:ext uri="{FF2B5EF4-FFF2-40B4-BE49-F238E27FC236}">
                  <a16:creationId xmlns:a16="http://schemas.microsoft.com/office/drawing/2014/main" id="{7AC4194A-3FF9-B603-4F93-5A81A02C2734}"/>
                </a:ext>
              </a:extLst>
            </p:cNvPr>
            <p:cNvSpPr>
              <a:spLocks noChangeArrowheads="1"/>
            </p:cNvSpPr>
            <p:nvPr/>
          </p:nvSpPr>
          <p:spPr bwMode="auto">
            <a:xfrm flipH="1">
              <a:off x="6009497" y="6479198"/>
              <a:ext cx="6182503" cy="371141"/>
            </a:xfrm>
            <a:prstGeom prst="rect">
              <a:avLst/>
            </a:prstGeom>
            <a:noFill/>
            <a:ln>
              <a:noFill/>
            </a:ln>
          </p:spPr>
          <p:txBody>
            <a:bodyPr/>
            <a:lstStyle/>
            <a:p>
              <a:pPr>
                <a:defRPr/>
              </a:pPr>
              <a:endParaRPr lang="en-AU" sz="1350"/>
            </a:p>
          </p:txBody>
        </p:sp>
        <p:sp>
          <p:nvSpPr>
            <p:cNvPr id="19" name="Freeform 8">
              <a:extLst>
                <a:ext uri="{FF2B5EF4-FFF2-40B4-BE49-F238E27FC236}">
                  <a16:creationId xmlns:a16="http://schemas.microsoft.com/office/drawing/2014/main" id="{B61AC235-7663-89DB-5501-7938428D8A9D}"/>
                </a:ext>
              </a:extLst>
            </p:cNvPr>
            <p:cNvSpPr>
              <a:spLocks noEditPoints="1"/>
            </p:cNvSpPr>
            <p:nvPr/>
          </p:nvSpPr>
          <p:spPr bwMode="auto">
            <a:xfrm flipH="1">
              <a:off x="5999945" y="6260754"/>
              <a:ext cx="6199870" cy="522481"/>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bg1">
                <a:lumMod val="95000"/>
              </a:schemeClr>
            </a:solidFill>
            <a:ln>
              <a:noFill/>
            </a:ln>
          </p:spPr>
          <p:txBody>
            <a:bodyPr/>
            <a:lstStyle/>
            <a:p>
              <a:pPr>
                <a:defRPr/>
              </a:pPr>
              <a:endParaRPr lang="en-AU" sz="1350"/>
            </a:p>
          </p:txBody>
        </p:sp>
        <p:sp>
          <p:nvSpPr>
            <p:cNvPr id="20" name="AutoShape 81">
              <a:extLst>
                <a:ext uri="{FF2B5EF4-FFF2-40B4-BE49-F238E27FC236}">
                  <a16:creationId xmlns:a16="http://schemas.microsoft.com/office/drawing/2014/main" id="{7C37053F-CAB1-34B1-D1BF-AB60D57D78FD}"/>
                </a:ext>
              </a:extLst>
            </p:cNvPr>
            <p:cNvSpPr>
              <a:spLocks noChangeAspect="1" noChangeArrowheads="1" noTextEdit="1"/>
            </p:cNvSpPr>
            <p:nvPr/>
          </p:nvSpPr>
          <p:spPr bwMode="auto">
            <a:xfrm flipH="1">
              <a:off x="5987898" y="6240178"/>
              <a:ext cx="6200754" cy="642592"/>
            </a:xfrm>
            <a:prstGeom prst="rect">
              <a:avLst/>
            </a:prstGeom>
            <a:noFill/>
            <a:ln w="9525">
              <a:noFill/>
              <a:miter lim="800000"/>
              <a:headEnd/>
              <a:tailEnd/>
            </a:ln>
          </p:spPr>
          <p:txBody>
            <a:bodyPr/>
            <a:lstStyle/>
            <a:p>
              <a:pPr>
                <a:defRPr/>
              </a:pPr>
              <a:endParaRPr lang="en-US" sz="1350"/>
            </a:p>
          </p:txBody>
        </p:sp>
        <p:sp>
          <p:nvSpPr>
            <p:cNvPr id="21" name="Rectangle 84">
              <a:extLst>
                <a:ext uri="{FF2B5EF4-FFF2-40B4-BE49-F238E27FC236}">
                  <a16:creationId xmlns:a16="http://schemas.microsoft.com/office/drawing/2014/main" id="{4D1A7370-8E90-52CA-133B-14D5658C99D0}"/>
                </a:ext>
              </a:extLst>
            </p:cNvPr>
            <p:cNvSpPr>
              <a:spLocks noChangeArrowheads="1"/>
            </p:cNvSpPr>
            <p:nvPr/>
          </p:nvSpPr>
          <p:spPr bwMode="auto">
            <a:xfrm flipH="1">
              <a:off x="5990057" y="6470790"/>
              <a:ext cx="6199680" cy="411980"/>
            </a:xfrm>
            <a:prstGeom prst="rect">
              <a:avLst/>
            </a:prstGeom>
            <a:noFill/>
            <a:ln w="9525">
              <a:noFill/>
              <a:miter lim="800000"/>
              <a:headEnd/>
              <a:tailEnd/>
            </a:ln>
          </p:spPr>
          <p:txBody>
            <a:bodyPr/>
            <a:lstStyle/>
            <a:p>
              <a:pPr>
                <a:defRPr/>
              </a:pPr>
              <a:endParaRPr lang="en-US" sz="1350"/>
            </a:p>
          </p:txBody>
        </p:sp>
        <p:sp>
          <p:nvSpPr>
            <p:cNvPr id="22" name="TextBox 21">
              <a:extLst>
                <a:ext uri="{FF2B5EF4-FFF2-40B4-BE49-F238E27FC236}">
                  <a16:creationId xmlns:a16="http://schemas.microsoft.com/office/drawing/2014/main" id="{0F28C77A-2089-DF23-200A-774BF6C5335F}"/>
                </a:ext>
              </a:extLst>
            </p:cNvPr>
            <p:cNvSpPr txBox="1"/>
            <p:nvPr/>
          </p:nvSpPr>
          <p:spPr>
            <a:xfrm>
              <a:off x="10075587" y="6511313"/>
              <a:ext cx="1404102" cy="338554"/>
            </a:xfrm>
            <a:prstGeom prst="rect">
              <a:avLst/>
            </a:prstGeom>
            <a:noFill/>
          </p:spPr>
          <p:txBody>
            <a:bodyPr wrap="none" rtlCol="0">
              <a:spAutoFit/>
            </a:bodyPr>
            <a:lstStyle/>
            <a:p>
              <a:r>
                <a:rPr lang="en-US" sz="1600" b="1" i="1">
                  <a:solidFill>
                    <a:schemeClr val="bg1"/>
                  </a:solidFill>
                </a:rPr>
                <a:t>www.cyi.ac.cy</a:t>
              </a:r>
              <a:endParaRPr lang="en-US" b="1" i="1">
                <a:solidFill>
                  <a:schemeClr val="bg1"/>
                </a:solidFill>
              </a:endParaRPr>
            </a:p>
          </p:txBody>
        </p:sp>
        <p:sp>
          <p:nvSpPr>
            <p:cNvPr id="23" name="Freeform 11">
              <a:extLst>
                <a:ext uri="{FF2B5EF4-FFF2-40B4-BE49-F238E27FC236}">
                  <a16:creationId xmlns:a16="http://schemas.microsoft.com/office/drawing/2014/main" id="{A396ED31-6382-27B3-4170-FC5AC1F54088}"/>
                </a:ext>
              </a:extLst>
            </p:cNvPr>
            <p:cNvSpPr>
              <a:spLocks/>
            </p:cNvSpPr>
            <p:nvPr/>
          </p:nvSpPr>
          <p:spPr bwMode="auto">
            <a:xfrm>
              <a:off x="5354600" y="6290700"/>
              <a:ext cx="760513" cy="451327"/>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bg1">
                <a:lumMod val="95000"/>
              </a:schemeClr>
            </a:solidFill>
            <a:ln>
              <a:noFill/>
            </a:ln>
          </p:spPr>
          <p:txBody>
            <a:bodyPr/>
            <a:lstStyle/>
            <a:p>
              <a:pPr>
                <a:defRPr/>
              </a:pPr>
              <a:endParaRPr lang="en-AU" sz="1350"/>
            </a:p>
          </p:txBody>
        </p:sp>
        <p:sp>
          <p:nvSpPr>
            <p:cNvPr id="24" name="Freeform 11">
              <a:extLst>
                <a:ext uri="{FF2B5EF4-FFF2-40B4-BE49-F238E27FC236}">
                  <a16:creationId xmlns:a16="http://schemas.microsoft.com/office/drawing/2014/main" id="{4323A6C1-0A00-495E-A819-DA4ABB12E720}"/>
                </a:ext>
              </a:extLst>
            </p:cNvPr>
            <p:cNvSpPr>
              <a:spLocks/>
            </p:cNvSpPr>
            <p:nvPr/>
          </p:nvSpPr>
          <p:spPr bwMode="auto">
            <a:xfrm flipH="1">
              <a:off x="6102254" y="6290700"/>
              <a:ext cx="760513" cy="451327"/>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bg1">
                <a:lumMod val="95000"/>
              </a:schemeClr>
            </a:solidFill>
            <a:ln>
              <a:noFill/>
            </a:ln>
          </p:spPr>
          <p:txBody>
            <a:bodyPr/>
            <a:lstStyle/>
            <a:p>
              <a:pPr>
                <a:defRPr/>
              </a:pPr>
              <a:endParaRPr lang="en-AU" sz="1350"/>
            </a:p>
          </p:txBody>
        </p:sp>
        <p:pic>
          <p:nvPicPr>
            <p:cNvPr id="25" name="Picture 24">
              <a:extLst>
                <a:ext uri="{FF2B5EF4-FFF2-40B4-BE49-F238E27FC236}">
                  <a16:creationId xmlns:a16="http://schemas.microsoft.com/office/drawing/2014/main" id="{C17FAD88-3853-2A1F-E193-8F228C6B50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0000" y="6286062"/>
              <a:ext cx="1659713" cy="566372"/>
            </a:xfrm>
            <a:prstGeom prst="rect">
              <a:avLst/>
            </a:prstGeom>
          </p:spPr>
        </p:pic>
      </p:grpSp>
    </p:spTree>
    <p:extLst>
      <p:ext uri="{BB962C8B-B14F-4D97-AF65-F5344CB8AC3E}">
        <p14:creationId xmlns:p14="http://schemas.microsoft.com/office/powerpoint/2010/main" val="30971501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A7357859-0D2D-D48C-6250-0E3350BABAB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stretch>
            <a:fillRect/>
          </a:stretch>
        </p:blipFill>
        <p:spPr>
          <a:xfrm>
            <a:off x="-11587" y="2"/>
            <a:ext cx="11608881" cy="864923"/>
          </a:xfrm>
          <a:prstGeom prst="rect">
            <a:avLst/>
          </a:prstGeom>
        </p:spPr>
      </p:pic>
      <p:sp>
        <p:nvSpPr>
          <p:cNvPr id="11" name="TextBox 10"/>
          <p:cNvSpPr txBox="1"/>
          <p:nvPr/>
        </p:nvSpPr>
        <p:spPr>
          <a:xfrm>
            <a:off x="-2" y="204803"/>
            <a:ext cx="10830562" cy="461665"/>
          </a:xfrm>
          <a:prstGeom prst="rect">
            <a:avLst/>
          </a:prstGeom>
          <a:noFill/>
        </p:spPr>
        <p:txBody>
          <a:bodyPr wrap="square" rtlCol="0">
            <a:spAutoFit/>
          </a:bodyPr>
          <a:lstStyle/>
          <a:p>
            <a:r>
              <a:rPr lang="en-US" sz="2400" b="1" dirty="0">
                <a:solidFill>
                  <a:schemeClr val="bg1"/>
                </a:solidFill>
                <a:latin typeface="Arial" panose="020B0604020202020204" pitchFamily="34" charset="0"/>
                <a:ea typeface="Roboto" panose="02000000000000000000" pitchFamily="2" charset="0"/>
                <a:cs typeface="Arial" panose="020B0604020202020204" pitchFamily="34" charset="0"/>
              </a:rPr>
              <a:t>Example - Summarised comparison of assessed scenarios</a:t>
            </a:r>
            <a:endParaRPr lang="en-GB" sz="24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3" name="Slide Number Placeholder 2">
            <a:extLst>
              <a:ext uri="{FF2B5EF4-FFF2-40B4-BE49-F238E27FC236}">
                <a16:creationId xmlns:a16="http://schemas.microsoft.com/office/drawing/2014/main" id="{C1483AF0-00AE-C0DA-9C1A-52D225E082F8}"/>
              </a:ext>
            </a:extLst>
          </p:cNvPr>
          <p:cNvSpPr>
            <a:spLocks noGrp="1"/>
          </p:cNvSpPr>
          <p:nvPr>
            <p:ph type="sldNum" sz="quarter" idx="12"/>
          </p:nvPr>
        </p:nvSpPr>
        <p:spPr>
          <a:xfrm>
            <a:off x="4724400" y="6356352"/>
            <a:ext cx="2743200" cy="365125"/>
          </a:xfrm>
        </p:spPr>
        <p:txBody>
          <a:bodyPr/>
          <a:lstStyle/>
          <a:p>
            <a:pPr algn="ctr"/>
            <a:fld id="{5FDB2F17-4063-488C-AF6A-61D492C7553C}" type="slidenum">
              <a:rPr lang="en-US" sz="1600" b="1" smtClean="0">
                <a:solidFill>
                  <a:schemeClr val="accent5">
                    <a:lumMod val="50000"/>
                  </a:schemeClr>
                </a:solidFill>
              </a:rPr>
              <a:pPr algn="ctr"/>
              <a:t>39</a:t>
            </a:fld>
            <a:endParaRPr lang="en-US" sz="1600" b="1">
              <a:solidFill>
                <a:schemeClr val="accent5">
                  <a:lumMod val="50000"/>
                </a:schemeClr>
              </a:solidFill>
            </a:endParaRPr>
          </a:p>
        </p:txBody>
      </p:sp>
      <p:pic>
        <p:nvPicPr>
          <p:cNvPr id="4" name="Picture 3">
            <a:extLst>
              <a:ext uri="{FF2B5EF4-FFF2-40B4-BE49-F238E27FC236}">
                <a16:creationId xmlns:a16="http://schemas.microsoft.com/office/drawing/2014/main" id="{72740BDC-BB82-4C71-A99A-078D22FF7035}"/>
              </a:ext>
            </a:extLst>
          </p:cNvPr>
          <p:cNvPicPr>
            <a:picLocks noChangeAspect="1"/>
          </p:cNvPicPr>
          <p:nvPr/>
        </p:nvPicPr>
        <p:blipFill>
          <a:blip r:embed="rId4"/>
          <a:stretch>
            <a:fillRect/>
          </a:stretch>
        </p:blipFill>
        <p:spPr>
          <a:xfrm>
            <a:off x="98920" y="864925"/>
            <a:ext cx="11994161" cy="5292970"/>
          </a:xfrm>
          <a:prstGeom prst="rect">
            <a:avLst/>
          </a:prstGeom>
        </p:spPr>
      </p:pic>
      <p:grpSp>
        <p:nvGrpSpPr>
          <p:cNvPr id="2" name="Group 1">
            <a:extLst>
              <a:ext uri="{FF2B5EF4-FFF2-40B4-BE49-F238E27FC236}">
                <a16:creationId xmlns:a16="http://schemas.microsoft.com/office/drawing/2014/main" id="{4C5D8A86-A071-FB81-C1A6-D71F210C3CEB}"/>
              </a:ext>
            </a:extLst>
          </p:cNvPr>
          <p:cNvGrpSpPr/>
          <p:nvPr/>
        </p:nvGrpSpPr>
        <p:grpSpPr>
          <a:xfrm>
            <a:off x="-19401" y="6176320"/>
            <a:ext cx="12211401" cy="719999"/>
            <a:chOff x="-11586" y="6187415"/>
            <a:chExt cx="12211401" cy="719999"/>
          </a:xfrm>
        </p:grpSpPr>
        <p:sp>
          <p:nvSpPr>
            <p:cNvPr id="5" name="Freeform 8">
              <a:extLst>
                <a:ext uri="{FF2B5EF4-FFF2-40B4-BE49-F238E27FC236}">
                  <a16:creationId xmlns:a16="http://schemas.microsoft.com/office/drawing/2014/main" id="{A37F6FB1-6ECB-69E3-20F0-D34037BE6108}"/>
                </a:ext>
              </a:extLst>
            </p:cNvPr>
            <p:cNvSpPr>
              <a:spLocks noEditPoints="1"/>
            </p:cNvSpPr>
            <p:nvPr/>
          </p:nvSpPr>
          <p:spPr bwMode="auto">
            <a:xfrm flipH="1">
              <a:off x="6004102" y="6187415"/>
              <a:ext cx="6187898" cy="719999"/>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bg1">
                <a:lumMod val="75000"/>
              </a:schemeClr>
            </a:solidFill>
            <a:ln>
              <a:noFill/>
            </a:ln>
          </p:spPr>
          <p:txBody>
            <a:bodyPr/>
            <a:lstStyle/>
            <a:p>
              <a:pPr>
                <a:defRPr/>
              </a:pPr>
              <a:endParaRPr lang="en-AU" sz="1350"/>
            </a:p>
          </p:txBody>
        </p:sp>
        <p:sp>
          <p:nvSpPr>
            <p:cNvPr id="6" name="Freeform 8">
              <a:extLst>
                <a:ext uri="{FF2B5EF4-FFF2-40B4-BE49-F238E27FC236}">
                  <a16:creationId xmlns:a16="http://schemas.microsoft.com/office/drawing/2014/main" id="{1D66B91C-D125-7443-7095-DBFC29BE85A3}"/>
                </a:ext>
              </a:extLst>
            </p:cNvPr>
            <p:cNvSpPr>
              <a:spLocks noEditPoints="1"/>
            </p:cNvSpPr>
            <p:nvPr/>
          </p:nvSpPr>
          <p:spPr bwMode="auto">
            <a:xfrm>
              <a:off x="304" y="6191099"/>
              <a:ext cx="6183405" cy="675619"/>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bg1">
                <a:lumMod val="75000"/>
              </a:schemeClr>
            </a:solidFill>
            <a:ln>
              <a:noFill/>
            </a:ln>
          </p:spPr>
          <p:txBody>
            <a:bodyPr/>
            <a:lstStyle/>
            <a:p>
              <a:pPr>
                <a:defRPr/>
              </a:pPr>
              <a:endParaRPr lang="en-AU" sz="1350"/>
            </a:p>
          </p:txBody>
        </p:sp>
        <p:grpSp>
          <p:nvGrpSpPr>
            <p:cNvPr id="8" name="Group 7">
              <a:extLst>
                <a:ext uri="{FF2B5EF4-FFF2-40B4-BE49-F238E27FC236}">
                  <a16:creationId xmlns:a16="http://schemas.microsoft.com/office/drawing/2014/main" id="{8FD18274-76AD-5228-7787-78792B593522}"/>
                </a:ext>
              </a:extLst>
            </p:cNvPr>
            <p:cNvGrpSpPr/>
            <p:nvPr/>
          </p:nvGrpSpPr>
          <p:grpSpPr>
            <a:xfrm>
              <a:off x="-11586" y="6240985"/>
              <a:ext cx="6239755" cy="642592"/>
              <a:chOff x="806439" y="3322257"/>
              <a:chExt cx="4577664" cy="849313"/>
            </a:xfrm>
          </p:grpSpPr>
          <p:sp>
            <p:nvSpPr>
              <p:cNvPr id="20" name="Rectangle 6">
                <a:extLst>
                  <a:ext uri="{FF2B5EF4-FFF2-40B4-BE49-F238E27FC236}">
                    <a16:creationId xmlns:a16="http://schemas.microsoft.com/office/drawing/2014/main" id="{2E20A668-9C88-2DBA-7EA7-929591CA6E01}"/>
                  </a:ext>
                </a:extLst>
              </p:cNvPr>
              <p:cNvSpPr>
                <a:spLocks noChangeArrowheads="1"/>
              </p:cNvSpPr>
              <p:nvPr userDrawn="1"/>
            </p:nvSpPr>
            <p:spPr bwMode="auto">
              <a:xfrm>
                <a:off x="814939" y="3659864"/>
                <a:ext cx="4535600" cy="490537"/>
              </a:xfrm>
              <a:prstGeom prst="rect">
                <a:avLst/>
              </a:prstGeom>
              <a:solidFill>
                <a:schemeClr val="accent1">
                  <a:lumMod val="50000"/>
                </a:schemeClr>
              </a:solidFill>
              <a:ln>
                <a:noFill/>
              </a:ln>
            </p:spPr>
            <p:txBody>
              <a:bodyPr/>
              <a:lstStyle/>
              <a:p>
                <a:pPr>
                  <a:defRPr/>
                </a:pPr>
                <a:endParaRPr lang="en-AU" sz="1350"/>
              </a:p>
            </p:txBody>
          </p:sp>
          <p:sp>
            <p:nvSpPr>
              <p:cNvPr id="21" name="AutoShape 4">
                <a:extLst>
                  <a:ext uri="{FF2B5EF4-FFF2-40B4-BE49-F238E27FC236}">
                    <a16:creationId xmlns:a16="http://schemas.microsoft.com/office/drawing/2014/main" id="{99AD78A0-4E6E-6B98-A235-87662E6E6308}"/>
                  </a:ext>
                </a:extLst>
              </p:cNvPr>
              <p:cNvSpPr>
                <a:spLocks noChangeAspect="1" noChangeArrowheads="1" noTextEdit="1"/>
              </p:cNvSpPr>
              <p:nvPr userDrawn="1"/>
            </p:nvSpPr>
            <p:spPr bwMode="auto">
              <a:xfrm>
                <a:off x="806495" y="3327020"/>
                <a:ext cx="4553569" cy="801687"/>
              </a:xfrm>
              <a:prstGeom prst="rect">
                <a:avLst/>
              </a:prstGeom>
              <a:noFill/>
              <a:ln>
                <a:noFill/>
              </a:ln>
            </p:spPr>
            <p:txBody>
              <a:bodyPr/>
              <a:lstStyle/>
              <a:p>
                <a:pPr>
                  <a:defRPr/>
                </a:pPr>
                <a:endParaRPr lang="en-AU" sz="1350"/>
              </a:p>
            </p:txBody>
          </p:sp>
          <p:sp>
            <p:nvSpPr>
              <p:cNvPr id="22" name="Rectangle 7">
                <a:extLst>
                  <a:ext uri="{FF2B5EF4-FFF2-40B4-BE49-F238E27FC236}">
                    <a16:creationId xmlns:a16="http://schemas.microsoft.com/office/drawing/2014/main" id="{3B362A76-E37F-E2D9-32D9-77650B92F0D2}"/>
                  </a:ext>
                </a:extLst>
              </p:cNvPr>
              <p:cNvSpPr>
                <a:spLocks noChangeArrowheads="1"/>
              </p:cNvSpPr>
              <p:nvPr userDrawn="1"/>
            </p:nvSpPr>
            <p:spPr bwMode="auto">
              <a:xfrm>
                <a:off x="806439" y="3638170"/>
                <a:ext cx="4544100" cy="490537"/>
              </a:xfrm>
              <a:prstGeom prst="rect">
                <a:avLst/>
              </a:prstGeom>
              <a:noFill/>
              <a:ln>
                <a:noFill/>
              </a:ln>
            </p:spPr>
            <p:txBody>
              <a:bodyPr/>
              <a:lstStyle/>
              <a:p>
                <a:pPr>
                  <a:defRPr/>
                </a:pPr>
                <a:endParaRPr lang="en-AU" sz="1350"/>
              </a:p>
            </p:txBody>
          </p:sp>
          <p:sp>
            <p:nvSpPr>
              <p:cNvPr id="23" name="Freeform 8">
                <a:extLst>
                  <a:ext uri="{FF2B5EF4-FFF2-40B4-BE49-F238E27FC236}">
                    <a16:creationId xmlns:a16="http://schemas.microsoft.com/office/drawing/2014/main" id="{18E31947-7D91-F6A4-54A8-09606ADA419D}"/>
                  </a:ext>
                </a:extLst>
              </p:cNvPr>
              <p:cNvSpPr>
                <a:spLocks noEditPoints="1"/>
              </p:cNvSpPr>
              <p:nvPr userDrawn="1"/>
            </p:nvSpPr>
            <p:spPr bwMode="auto">
              <a:xfrm>
                <a:off x="814940" y="3371366"/>
                <a:ext cx="4569163" cy="690562"/>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rgbClr val="1F4E79"/>
              </a:solidFill>
              <a:ln>
                <a:noFill/>
              </a:ln>
            </p:spPr>
            <p:txBody>
              <a:bodyPr/>
              <a:lstStyle/>
              <a:p>
                <a:pPr>
                  <a:defRPr/>
                </a:pPr>
                <a:endParaRPr lang="en-AU" sz="1350"/>
              </a:p>
            </p:txBody>
          </p:sp>
          <p:sp>
            <p:nvSpPr>
              <p:cNvPr id="24" name="AutoShape 81">
                <a:extLst>
                  <a:ext uri="{FF2B5EF4-FFF2-40B4-BE49-F238E27FC236}">
                    <a16:creationId xmlns:a16="http://schemas.microsoft.com/office/drawing/2014/main" id="{3BA3F675-6F34-4A59-D568-AEE82151660B}"/>
                  </a:ext>
                </a:extLst>
              </p:cNvPr>
              <p:cNvSpPr>
                <a:spLocks noChangeAspect="1" noChangeArrowheads="1" noTextEdit="1"/>
              </p:cNvSpPr>
              <p:nvPr/>
            </p:nvSpPr>
            <p:spPr bwMode="auto">
              <a:xfrm>
                <a:off x="808900" y="3322257"/>
                <a:ext cx="4557514" cy="849313"/>
              </a:xfrm>
              <a:prstGeom prst="rect">
                <a:avLst/>
              </a:prstGeom>
              <a:noFill/>
              <a:ln w="9525">
                <a:noFill/>
                <a:miter lim="800000"/>
                <a:headEnd/>
                <a:tailEnd/>
              </a:ln>
            </p:spPr>
            <p:txBody>
              <a:bodyPr/>
              <a:lstStyle/>
              <a:p>
                <a:pPr>
                  <a:defRPr/>
                </a:pPr>
                <a:endParaRPr lang="en-US" sz="1350"/>
              </a:p>
            </p:txBody>
          </p:sp>
          <p:sp>
            <p:nvSpPr>
              <p:cNvPr id="25" name="Rectangle 84">
                <a:extLst>
                  <a:ext uri="{FF2B5EF4-FFF2-40B4-BE49-F238E27FC236}">
                    <a16:creationId xmlns:a16="http://schemas.microsoft.com/office/drawing/2014/main" id="{C35B7398-9DBF-0BF7-D01D-CBDDBEB7B2CC}"/>
                  </a:ext>
                </a:extLst>
              </p:cNvPr>
              <p:cNvSpPr>
                <a:spLocks noChangeArrowheads="1"/>
              </p:cNvSpPr>
              <p:nvPr/>
            </p:nvSpPr>
            <p:spPr bwMode="auto">
              <a:xfrm>
                <a:off x="808102" y="3627057"/>
                <a:ext cx="4556725" cy="544513"/>
              </a:xfrm>
              <a:prstGeom prst="rect">
                <a:avLst/>
              </a:prstGeom>
              <a:noFill/>
              <a:ln w="9525">
                <a:noFill/>
                <a:miter lim="800000"/>
                <a:headEnd/>
                <a:tailEnd/>
              </a:ln>
            </p:spPr>
            <p:txBody>
              <a:bodyPr/>
              <a:lstStyle/>
              <a:p>
                <a:pPr>
                  <a:defRPr/>
                </a:pPr>
                <a:endParaRPr lang="en-US" sz="1350"/>
              </a:p>
            </p:txBody>
          </p:sp>
        </p:grpSp>
        <p:sp>
          <p:nvSpPr>
            <p:cNvPr id="9" name="Rectangle 6">
              <a:extLst>
                <a:ext uri="{FF2B5EF4-FFF2-40B4-BE49-F238E27FC236}">
                  <a16:creationId xmlns:a16="http://schemas.microsoft.com/office/drawing/2014/main" id="{F6FD3C56-4FA7-8FFF-D3A0-8491F408EBD7}"/>
                </a:ext>
              </a:extLst>
            </p:cNvPr>
            <p:cNvSpPr>
              <a:spLocks noChangeArrowheads="1"/>
            </p:cNvSpPr>
            <p:nvPr/>
          </p:nvSpPr>
          <p:spPr bwMode="auto">
            <a:xfrm flipH="1">
              <a:off x="6009497" y="6496418"/>
              <a:ext cx="6182503" cy="371141"/>
            </a:xfrm>
            <a:prstGeom prst="rect">
              <a:avLst/>
            </a:prstGeom>
            <a:solidFill>
              <a:schemeClr val="accent1">
                <a:lumMod val="50000"/>
              </a:schemeClr>
            </a:solidFill>
            <a:ln>
              <a:noFill/>
            </a:ln>
          </p:spPr>
          <p:txBody>
            <a:bodyPr/>
            <a:lstStyle/>
            <a:p>
              <a:pPr>
                <a:defRPr/>
              </a:pPr>
              <a:endParaRPr lang="en-AU" sz="1350"/>
            </a:p>
          </p:txBody>
        </p:sp>
        <p:sp>
          <p:nvSpPr>
            <p:cNvPr id="10" name="AutoShape 4">
              <a:extLst>
                <a:ext uri="{FF2B5EF4-FFF2-40B4-BE49-F238E27FC236}">
                  <a16:creationId xmlns:a16="http://schemas.microsoft.com/office/drawing/2014/main" id="{7FE6728D-DE87-5E56-39E2-E012F3B53D06}"/>
                </a:ext>
              </a:extLst>
            </p:cNvPr>
            <p:cNvSpPr>
              <a:spLocks noChangeAspect="1" noChangeArrowheads="1" noTextEdit="1"/>
            </p:cNvSpPr>
            <p:nvPr/>
          </p:nvSpPr>
          <p:spPr bwMode="auto">
            <a:xfrm flipH="1">
              <a:off x="5996538" y="6243782"/>
              <a:ext cx="6195386" cy="606558"/>
            </a:xfrm>
            <a:prstGeom prst="rect">
              <a:avLst/>
            </a:prstGeom>
            <a:noFill/>
            <a:ln>
              <a:noFill/>
            </a:ln>
          </p:spPr>
          <p:txBody>
            <a:bodyPr/>
            <a:lstStyle/>
            <a:p>
              <a:pPr>
                <a:defRPr/>
              </a:pPr>
              <a:endParaRPr lang="en-AU" sz="1350"/>
            </a:p>
          </p:txBody>
        </p:sp>
        <p:sp>
          <p:nvSpPr>
            <p:cNvPr id="12" name="Rectangle 7">
              <a:extLst>
                <a:ext uri="{FF2B5EF4-FFF2-40B4-BE49-F238E27FC236}">
                  <a16:creationId xmlns:a16="http://schemas.microsoft.com/office/drawing/2014/main" id="{A01DD74F-E4DA-DA06-C684-CFF0E72B7C88}"/>
                </a:ext>
              </a:extLst>
            </p:cNvPr>
            <p:cNvSpPr>
              <a:spLocks noChangeArrowheads="1"/>
            </p:cNvSpPr>
            <p:nvPr/>
          </p:nvSpPr>
          <p:spPr bwMode="auto">
            <a:xfrm flipH="1">
              <a:off x="6009497" y="6479198"/>
              <a:ext cx="6182503" cy="371141"/>
            </a:xfrm>
            <a:prstGeom prst="rect">
              <a:avLst/>
            </a:prstGeom>
            <a:noFill/>
            <a:ln>
              <a:noFill/>
            </a:ln>
          </p:spPr>
          <p:txBody>
            <a:bodyPr/>
            <a:lstStyle/>
            <a:p>
              <a:pPr>
                <a:defRPr/>
              </a:pPr>
              <a:endParaRPr lang="en-AU" sz="1350"/>
            </a:p>
          </p:txBody>
        </p:sp>
        <p:sp>
          <p:nvSpPr>
            <p:cNvPr id="13" name="Freeform 8">
              <a:extLst>
                <a:ext uri="{FF2B5EF4-FFF2-40B4-BE49-F238E27FC236}">
                  <a16:creationId xmlns:a16="http://schemas.microsoft.com/office/drawing/2014/main" id="{4B119425-BADC-5916-2359-2C10F5AA9E65}"/>
                </a:ext>
              </a:extLst>
            </p:cNvPr>
            <p:cNvSpPr>
              <a:spLocks noEditPoints="1"/>
            </p:cNvSpPr>
            <p:nvPr/>
          </p:nvSpPr>
          <p:spPr bwMode="auto">
            <a:xfrm flipH="1">
              <a:off x="5999945" y="6260754"/>
              <a:ext cx="6199870" cy="522481"/>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bg1">
                <a:lumMod val="95000"/>
              </a:schemeClr>
            </a:solidFill>
            <a:ln>
              <a:noFill/>
            </a:ln>
          </p:spPr>
          <p:txBody>
            <a:bodyPr/>
            <a:lstStyle/>
            <a:p>
              <a:pPr>
                <a:defRPr/>
              </a:pPr>
              <a:endParaRPr lang="en-AU" sz="1350"/>
            </a:p>
          </p:txBody>
        </p:sp>
        <p:sp>
          <p:nvSpPr>
            <p:cNvPr id="14" name="AutoShape 81">
              <a:extLst>
                <a:ext uri="{FF2B5EF4-FFF2-40B4-BE49-F238E27FC236}">
                  <a16:creationId xmlns:a16="http://schemas.microsoft.com/office/drawing/2014/main" id="{0A7F426C-D1C6-6BA2-17B9-DB1B2584EF85}"/>
                </a:ext>
              </a:extLst>
            </p:cNvPr>
            <p:cNvSpPr>
              <a:spLocks noChangeAspect="1" noChangeArrowheads="1" noTextEdit="1"/>
            </p:cNvSpPr>
            <p:nvPr/>
          </p:nvSpPr>
          <p:spPr bwMode="auto">
            <a:xfrm flipH="1">
              <a:off x="5987898" y="6240178"/>
              <a:ext cx="6200754" cy="642592"/>
            </a:xfrm>
            <a:prstGeom prst="rect">
              <a:avLst/>
            </a:prstGeom>
            <a:noFill/>
            <a:ln w="9525">
              <a:noFill/>
              <a:miter lim="800000"/>
              <a:headEnd/>
              <a:tailEnd/>
            </a:ln>
          </p:spPr>
          <p:txBody>
            <a:bodyPr/>
            <a:lstStyle/>
            <a:p>
              <a:pPr>
                <a:defRPr/>
              </a:pPr>
              <a:endParaRPr lang="en-US" sz="1350"/>
            </a:p>
          </p:txBody>
        </p:sp>
        <p:sp>
          <p:nvSpPr>
            <p:cNvPr id="15" name="Rectangle 84">
              <a:extLst>
                <a:ext uri="{FF2B5EF4-FFF2-40B4-BE49-F238E27FC236}">
                  <a16:creationId xmlns:a16="http://schemas.microsoft.com/office/drawing/2014/main" id="{1BA6ADEF-DEDE-768A-9020-0505B6DA0E68}"/>
                </a:ext>
              </a:extLst>
            </p:cNvPr>
            <p:cNvSpPr>
              <a:spLocks noChangeArrowheads="1"/>
            </p:cNvSpPr>
            <p:nvPr/>
          </p:nvSpPr>
          <p:spPr bwMode="auto">
            <a:xfrm flipH="1">
              <a:off x="5990057" y="6470790"/>
              <a:ext cx="6199680" cy="411980"/>
            </a:xfrm>
            <a:prstGeom prst="rect">
              <a:avLst/>
            </a:prstGeom>
            <a:noFill/>
            <a:ln w="9525">
              <a:noFill/>
              <a:miter lim="800000"/>
              <a:headEnd/>
              <a:tailEnd/>
            </a:ln>
          </p:spPr>
          <p:txBody>
            <a:bodyPr/>
            <a:lstStyle/>
            <a:p>
              <a:pPr>
                <a:defRPr/>
              </a:pPr>
              <a:endParaRPr lang="en-US" sz="1350"/>
            </a:p>
          </p:txBody>
        </p:sp>
        <p:sp>
          <p:nvSpPr>
            <p:cNvPr id="16" name="TextBox 15">
              <a:extLst>
                <a:ext uri="{FF2B5EF4-FFF2-40B4-BE49-F238E27FC236}">
                  <a16:creationId xmlns:a16="http://schemas.microsoft.com/office/drawing/2014/main" id="{974C2996-C1BE-604D-9CE0-F156AF5AD810}"/>
                </a:ext>
              </a:extLst>
            </p:cNvPr>
            <p:cNvSpPr txBox="1"/>
            <p:nvPr/>
          </p:nvSpPr>
          <p:spPr>
            <a:xfrm>
              <a:off x="10075587" y="6511313"/>
              <a:ext cx="1404102" cy="338554"/>
            </a:xfrm>
            <a:prstGeom prst="rect">
              <a:avLst/>
            </a:prstGeom>
            <a:noFill/>
          </p:spPr>
          <p:txBody>
            <a:bodyPr wrap="none" rtlCol="0">
              <a:spAutoFit/>
            </a:bodyPr>
            <a:lstStyle/>
            <a:p>
              <a:r>
                <a:rPr lang="en-US" sz="1600" b="1" i="1">
                  <a:solidFill>
                    <a:schemeClr val="bg1"/>
                  </a:solidFill>
                </a:rPr>
                <a:t>www.cyi.ac.cy</a:t>
              </a:r>
              <a:endParaRPr lang="en-US" b="1" i="1">
                <a:solidFill>
                  <a:schemeClr val="bg1"/>
                </a:solidFill>
              </a:endParaRPr>
            </a:p>
          </p:txBody>
        </p:sp>
        <p:sp>
          <p:nvSpPr>
            <p:cNvPr id="17" name="Freeform 11">
              <a:extLst>
                <a:ext uri="{FF2B5EF4-FFF2-40B4-BE49-F238E27FC236}">
                  <a16:creationId xmlns:a16="http://schemas.microsoft.com/office/drawing/2014/main" id="{666BDCF0-9562-9B08-C6EF-42E1ED7E4A43}"/>
                </a:ext>
              </a:extLst>
            </p:cNvPr>
            <p:cNvSpPr>
              <a:spLocks/>
            </p:cNvSpPr>
            <p:nvPr/>
          </p:nvSpPr>
          <p:spPr bwMode="auto">
            <a:xfrm>
              <a:off x="5354600" y="6290700"/>
              <a:ext cx="760513" cy="451327"/>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bg1">
                <a:lumMod val="95000"/>
              </a:schemeClr>
            </a:solidFill>
            <a:ln>
              <a:noFill/>
            </a:ln>
          </p:spPr>
          <p:txBody>
            <a:bodyPr/>
            <a:lstStyle/>
            <a:p>
              <a:pPr>
                <a:defRPr/>
              </a:pPr>
              <a:endParaRPr lang="en-AU" sz="1350"/>
            </a:p>
          </p:txBody>
        </p:sp>
        <p:sp>
          <p:nvSpPr>
            <p:cNvPr id="18" name="Freeform 11">
              <a:extLst>
                <a:ext uri="{FF2B5EF4-FFF2-40B4-BE49-F238E27FC236}">
                  <a16:creationId xmlns:a16="http://schemas.microsoft.com/office/drawing/2014/main" id="{733BADFC-3797-E10D-C926-C60180BF612B}"/>
                </a:ext>
              </a:extLst>
            </p:cNvPr>
            <p:cNvSpPr>
              <a:spLocks/>
            </p:cNvSpPr>
            <p:nvPr/>
          </p:nvSpPr>
          <p:spPr bwMode="auto">
            <a:xfrm flipH="1">
              <a:off x="6102254" y="6290700"/>
              <a:ext cx="760513" cy="451327"/>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bg1">
                <a:lumMod val="95000"/>
              </a:schemeClr>
            </a:solidFill>
            <a:ln>
              <a:noFill/>
            </a:ln>
          </p:spPr>
          <p:txBody>
            <a:bodyPr/>
            <a:lstStyle/>
            <a:p>
              <a:pPr>
                <a:defRPr/>
              </a:pPr>
              <a:endParaRPr lang="en-AU" sz="1350"/>
            </a:p>
          </p:txBody>
        </p:sp>
        <p:pic>
          <p:nvPicPr>
            <p:cNvPr id="19" name="Picture 18">
              <a:extLst>
                <a:ext uri="{FF2B5EF4-FFF2-40B4-BE49-F238E27FC236}">
                  <a16:creationId xmlns:a16="http://schemas.microsoft.com/office/drawing/2014/main" id="{19A72569-5ABE-F715-903E-18D4EDE626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0000" y="6286062"/>
              <a:ext cx="1659713" cy="566372"/>
            </a:xfrm>
            <a:prstGeom prst="rect">
              <a:avLst/>
            </a:prstGeom>
          </p:spPr>
        </p:pic>
      </p:grpSp>
    </p:spTree>
    <p:extLst>
      <p:ext uri="{BB962C8B-B14F-4D97-AF65-F5344CB8AC3E}">
        <p14:creationId xmlns:p14="http://schemas.microsoft.com/office/powerpoint/2010/main" val="31757054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6A16510-6256-07D7-79AD-6D8DAFBEA8A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5D6AB7A3-853B-00E3-C031-7AE4211FEB4E}"/>
              </a:ext>
            </a:extLst>
          </p:cNvPr>
          <p:cNvGrpSpPr/>
          <p:nvPr/>
        </p:nvGrpSpPr>
        <p:grpSpPr>
          <a:xfrm>
            <a:off x="0" y="3486617"/>
            <a:ext cx="12192000" cy="3946149"/>
            <a:chOff x="665655" y="1163171"/>
            <a:chExt cx="5430345" cy="3965098"/>
          </a:xfrm>
        </p:grpSpPr>
        <p:pic>
          <p:nvPicPr>
            <p:cNvPr id="5" name="Picture 4">
              <a:extLst>
                <a:ext uri="{FF2B5EF4-FFF2-40B4-BE49-F238E27FC236}">
                  <a16:creationId xmlns:a16="http://schemas.microsoft.com/office/drawing/2014/main" id="{0819E71E-495C-647D-0C7A-969FFCB8756E}"/>
                </a:ext>
              </a:extLst>
            </p:cNvPr>
            <p:cNvPicPr>
              <a:picLocks noChangeAspect="1"/>
            </p:cNvPicPr>
            <p:nvPr/>
          </p:nvPicPr>
          <p:blipFill rotWithShape="1">
            <a:blip r:embed="rId3"/>
            <a:srcRect l="5177" t="32129" b="23877"/>
            <a:stretch/>
          </p:blipFill>
          <p:spPr>
            <a:xfrm>
              <a:off x="665655" y="1576377"/>
              <a:ext cx="5430345" cy="3551892"/>
            </a:xfrm>
            <a:prstGeom prst="rect">
              <a:avLst/>
            </a:prstGeom>
          </p:spPr>
        </p:pic>
        <p:sp>
          <p:nvSpPr>
            <p:cNvPr id="6" name="Rectangle 5">
              <a:extLst>
                <a:ext uri="{FF2B5EF4-FFF2-40B4-BE49-F238E27FC236}">
                  <a16:creationId xmlns:a16="http://schemas.microsoft.com/office/drawing/2014/main" id="{023E4C44-6295-EF52-6C32-346221DF6A02}"/>
                </a:ext>
              </a:extLst>
            </p:cNvPr>
            <p:cNvSpPr/>
            <p:nvPr/>
          </p:nvSpPr>
          <p:spPr>
            <a:xfrm>
              <a:off x="1062318" y="1163171"/>
              <a:ext cx="2938182" cy="598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3B17812-6284-5690-BB1F-80F597534A2B}"/>
                </a:ext>
              </a:extLst>
            </p:cNvPr>
            <p:cNvSpPr/>
            <p:nvPr/>
          </p:nvSpPr>
          <p:spPr>
            <a:xfrm>
              <a:off x="1222495" y="1492622"/>
              <a:ext cx="1308914" cy="7637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41CD531-71F5-AB25-86F3-407588C6F9E0}"/>
                </a:ext>
              </a:extLst>
            </p:cNvPr>
            <p:cNvSpPr/>
            <p:nvPr/>
          </p:nvSpPr>
          <p:spPr>
            <a:xfrm>
              <a:off x="2531409" y="1576377"/>
              <a:ext cx="674594" cy="4751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ítulo 1">
            <a:extLst>
              <a:ext uri="{FF2B5EF4-FFF2-40B4-BE49-F238E27FC236}">
                <a16:creationId xmlns:a16="http://schemas.microsoft.com/office/drawing/2014/main" id="{70C9EB34-2569-4665-95E6-2FD09007E212}"/>
              </a:ext>
            </a:extLst>
          </p:cNvPr>
          <p:cNvSpPr>
            <a:spLocks noGrp="1"/>
          </p:cNvSpPr>
          <p:nvPr>
            <p:ph type="title"/>
          </p:nvPr>
        </p:nvSpPr>
        <p:spPr>
          <a:xfrm>
            <a:off x="444137" y="1057197"/>
            <a:ext cx="10284565" cy="2172748"/>
          </a:xfrm>
        </p:spPr>
        <p:txBody>
          <a:bodyPr>
            <a:noAutofit/>
          </a:bodyPr>
          <a:lstStyle/>
          <a:p>
            <a:br>
              <a:rPr lang="en-GB" sz="2000" b="1" dirty="0">
                <a:latin typeface="Calibri"/>
                <a:cs typeface="Arial" panose="020B0604020202020204" pitchFamily="34" charset="0"/>
              </a:rPr>
            </a:br>
            <a:r>
              <a:rPr lang="en-US" b="1" dirty="0">
                <a:latin typeface="Calibri"/>
                <a:cs typeface="Arial"/>
              </a:rPr>
              <a:t>Participatory Processes for Developing National Long-term Energy Scenarios</a:t>
            </a:r>
            <a:br>
              <a:rPr lang="en-US" sz="3200" dirty="0">
                <a:latin typeface="Calibri"/>
                <a:cs typeface="Arial" panose="020B0604020202020204" pitchFamily="34" charset="0"/>
              </a:rPr>
            </a:br>
            <a:r>
              <a:rPr lang="es-ES" sz="2000" dirty="0" err="1">
                <a:solidFill>
                  <a:srgbClr val="E59A01"/>
                </a:solidFill>
                <a:latin typeface="Calibri"/>
                <a:ea typeface="+mn-ea"/>
                <a:cs typeface="Arial"/>
              </a:rPr>
              <a:t>Introductory</a:t>
            </a:r>
            <a:r>
              <a:rPr lang="es-ES" sz="2000" dirty="0">
                <a:solidFill>
                  <a:srgbClr val="E59A01"/>
                </a:solidFill>
                <a:latin typeface="Calibri"/>
                <a:ea typeface="+mn-ea"/>
                <a:cs typeface="Arial"/>
              </a:rPr>
              <a:t> </a:t>
            </a:r>
            <a:r>
              <a:rPr lang="es-ES" sz="2000" dirty="0" err="1">
                <a:solidFill>
                  <a:srgbClr val="E59A01"/>
                </a:solidFill>
                <a:latin typeface="Calibri"/>
                <a:ea typeface="+mn-ea"/>
                <a:cs typeface="Arial"/>
              </a:rPr>
              <a:t>slides</a:t>
            </a:r>
            <a:br>
              <a:rPr lang="en-US" sz="1400" dirty="0">
                <a:latin typeface="Calibri"/>
                <a:cs typeface="Arial" panose="020B0604020202020204" pitchFamily="34" charset="0"/>
              </a:rPr>
            </a:br>
            <a:endParaRPr lang="en-US" sz="2000" dirty="0">
              <a:latin typeface="Calibri"/>
              <a:cs typeface="Arial" panose="020B0604020202020204" pitchFamily="34" charset="0"/>
            </a:endParaRPr>
          </a:p>
        </p:txBody>
      </p:sp>
      <p:sp>
        <p:nvSpPr>
          <p:cNvPr id="14" name="Title 3">
            <a:extLst>
              <a:ext uri="{FF2B5EF4-FFF2-40B4-BE49-F238E27FC236}">
                <a16:creationId xmlns:a16="http://schemas.microsoft.com/office/drawing/2014/main" id="{8609A71A-409D-4D33-BECA-E5350B117BD6}"/>
              </a:ext>
            </a:extLst>
          </p:cNvPr>
          <p:cNvSpPr txBox="1">
            <a:spLocks/>
          </p:cNvSpPr>
          <p:nvPr/>
        </p:nvSpPr>
        <p:spPr>
          <a:xfrm>
            <a:off x="532966" y="3235888"/>
            <a:ext cx="10032954" cy="1694955"/>
          </a:xfrm>
          <a:prstGeom prst="rect">
            <a:avLst/>
          </a:prstGeom>
        </p:spPr>
        <p:txBody>
          <a:bodyPr vert="horz" lIns="91440" tIns="45720" rIns="91440" bIns="0" rtlCol="0" anchor="b">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1" u="none" strike="noStrike" kern="1200" cap="none" spc="0" normalizeH="0" baseline="0" noProof="0" dirty="0">
                <a:ln>
                  <a:noFill/>
                </a:ln>
                <a:solidFill>
                  <a:srgbClr val="1C4682"/>
                </a:solidFill>
                <a:effectLst/>
                <a:uLnTx/>
                <a:uFillTx/>
                <a:latin typeface="Calibri"/>
                <a:ea typeface="+mj-ea"/>
                <a:cs typeface="Arial"/>
              </a:rPr>
              <a:t>Scene-setting</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1" u="none" strike="noStrike" kern="1200" cap="none" spc="0" normalizeH="0" baseline="0" noProof="0" dirty="0">
                <a:ln>
                  <a:noFill/>
                </a:ln>
                <a:solidFill>
                  <a:srgbClr val="1C4682"/>
                </a:solidFill>
                <a:effectLst/>
                <a:uLnTx/>
                <a:uFillTx/>
                <a:latin typeface="Calibri"/>
                <a:ea typeface="+mj-ea"/>
                <a:cs typeface="Arial"/>
              </a:rPr>
              <a:t>Juan Jose Garcia, </a:t>
            </a:r>
            <a:r>
              <a:rPr kumimoji="0" lang="en-US" sz="2800" b="0" i="1" u="none" strike="noStrike" kern="1200" cap="none" spc="0" normalizeH="0" baseline="0" noProof="0" dirty="0">
                <a:ln>
                  <a:noFill/>
                </a:ln>
                <a:solidFill>
                  <a:srgbClr val="1C4682"/>
                </a:solidFill>
                <a:effectLst/>
                <a:uLnTx/>
                <a:uFillTx/>
                <a:latin typeface="Calibri"/>
                <a:ea typeface="+mj-ea"/>
                <a:cs typeface="Arial"/>
              </a:rPr>
              <a:t>Programme Officer, IRENA</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0" i="1" u="none" strike="noStrike" kern="1200" cap="none" spc="0" normalizeH="0" baseline="0" noProof="0" dirty="0">
              <a:ln>
                <a:noFill/>
              </a:ln>
              <a:solidFill>
                <a:srgbClr val="1C4682"/>
              </a:solidFill>
              <a:effectLst/>
              <a:uLnTx/>
              <a:uFillTx/>
              <a:latin typeface="Calibri"/>
              <a:ea typeface="+mj-ea"/>
              <a:cs typeface="Arial"/>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1C4682"/>
                </a:solidFill>
                <a:effectLst/>
                <a:uLnTx/>
                <a:uFillTx/>
                <a:latin typeface="Calibri"/>
                <a:ea typeface="+mj-ea"/>
                <a:cs typeface="Arial"/>
              </a:rPr>
              <a:t>12</a:t>
            </a:r>
            <a:r>
              <a:rPr kumimoji="0" lang="en-US" sz="2800" b="0" i="0" u="none" strike="noStrike" kern="1200" cap="none" spc="0" normalizeH="0" baseline="0" noProof="0" dirty="0">
                <a:ln>
                  <a:noFill/>
                </a:ln>
                <a:solidFill>
                  <a:srgbClr val="1C4682"/>
                </a:solidFill>
                <a:effectLst/>
                <a:uLnTx/>
                <a:uFillTx/>
                <a:latin typeface="Calibri"/>
                <a:ea typeface="+mj-ea"/>
                <a:cs typeface="Arial"/>
                <a:hlinkClick r:id="" action="ppaction://noaction">
                  <a:extLst>
                    <a:ext uri="{A12FA001-AC4F-418D-AE19-62706E023703}">
                      <ahyp:hlinkClr xmlns:ahyp="http://schemas.microsoft.com/office/drawing/2018/hyperlinkcolor" val="tx"/>
                    </a:ext>
                  </a:extLst>
                </a:hlinkClick>
              </a:rPr>
              <a:t> October 2023</a:t>
            </a:r>
            <a:endParaRPr kumimoji="0" lang="en-US" sz="2800" b="0" i="0" u="none" strike="noStrike" kern="1200" cap="none" spc="0" normalizeH="0" baseline="0" noProof="0" dirty="0">
              <a:ln>
                <a:noFill/>
              </a:ln>
              <a:solidFill>
                <a:srgbClr val="1C4682"/>
              </a:solidFill>
              <a:effectLst/>
              <a:uLnTx/>
              <a:uFillTx/>
              <a:latin typeface="Calibri"/>
              <a:ea typeface="+mj-ea"/>
              <a:cs typeface="Arial" panose="020B0604020202020204" pitchFamily="34" charset="0"/>
            </a:endParaRPr>
          </a:p>
        </p:txBody>
      </p:sp>
    </p:spTree>
    <p:extLst>
      <p:ext uri="{BB962C8B-B14F-4D97-AF65-F5344CB8AC3E}">
        <p14:creationId xmlns:p14="http://schemas.microsoft.com/office/powerpoint/2010/main" val="40380854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5E37189A-28D7-767C-52D3-A3DD5C2B2DD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stretch>
            <a:fillRect/>
          </a:stretch>
        </p:blipFill>
        <p:spPr>
          <a:xfrm>
            <a:off x="-11587" y="2"/>
            <a:ext cx="11608881" cy="864923"/>
          </a:xfrm>
          <a:prstGeom prst="rect">
            <a:avLst/>
          </a:prstGeom>
        </p:spPr>
      </p:pic>
      <p:sp>
        <p:nvSpPr>
          <p:cNvPr id="11" name="TextBox 10"/>
          <p:cNvSpPr txBox="1"/>
          <p:nvPr/>
        </p:nvSpPr>
        <p:spPr>
          <a:xfrm>
            <a:off x="-2" y="204803"/>
            <a:ext cx="10830562" cy="461665"/>
          </a:xfrm>
          <a:prstGeom prst="rect">
            <a:avLst/>
          </a:prstGeom>
          <a:noFill/>
        </p:spPr>
        <p:txBody>
          <a:bodyPr wrap="square" rtlCol="0">
            <a:spAutoFit/>
          </a:bodyPr>
          <a:lstStyle/>
          <a:p>
            <a:r>
              <a:rPr lang="en-US" sz="2400" b="1" dirty="0">
                <a:solidFill>
                  <a:schemeClr val="bg1"/>
                </a:solidFill>
                <a:latin typeface="Arial" panose="020B0604020202020204" pitchFamily="34" charset="0"/>
                <a:ea typeface="Roboto" panose="02000000000000000000" pitchFamily="2" charset="0"/>
                <a:cs typeface="Arial" panose="020B0604020202020204" pitchFamily="34" charset="0"/>
              </a:rPr>
              <a:t>Investment needs in the National Energy and Climate Plan (NECP)</a:t>
            </a:r>
            <a:endParaRPr lang="en-GB" sz="24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3" name="Slide Number Placeholder 2">
            <a:extLst>
              <a:ext uri="{FF2B5EF4-FFF2-40B4-BE49-F238E27FC236}">
                <a16:creationId xmlns:a16="http://schemas.microsoft.com/office/drawing/2014/main" id="{C1483AF0-00AE-C0DA-9C1A-52D225E082F8}"/>
              </a:ext>
            </a:extLst>
          </p:cNvPr>
          <p:cNvSpPr>
            <a:spLocks noGrp="1"/>
          </p:cNvSpPr>
          <p:nvPr>
            <p:ph type="sldNum" sz="quarter" idx="12"/>
          </p:nvPr>
        </p:nvSpPr>
        <p:spPr>
          <a:xfrm>
            <a:off x="4724400" y="6356352"/>
            <a:ext cx="2743200" cy="365125"/>
          </a:xfrm>
        </p:spPr>
        <p:txBody>
          <a:bodyPr/>
          <a:lstStyle/>
          <a:p>
            <a:pPr algn="ctr"/>
            <a:fld id="{5FDB2F17-4063-488C-AF6A-61D492C7553C}" type="slidenum">
              <a:rPr lang="en-US" sz="1600" b="1" smtClean="0">
                <a:solidFill>
                  <a:schemeClr val="accent5">
                    <a:lumMod val="50000"/>
                  </a:schemeClr>
                </a:solidFill>
              </a:rPr>
              <a:pPr algn="ctr"/>
              <a:t>40</a:t>
            </a:fld>
            <a:endParaRPr lang="en-US" sz="1600" b="1">
              <a:solidFill>
                <a:schemeClr val="accent5">
                  <a:lumMod val="50000"/>
                </a:schemeClr>
              </a:solidFill>
            </a:endParaRPr>
          </a:p>
        </p:txBody>
      </p:sp>
      <p:sp>
        <p:nvSpPr>
          <p:cNvPr id="2" name="TextBox 1">
            <a:extLst>
              <a:ext uri="{FF2B5EF4-FFF2-40B4-BE49-F238E27FC236}">
                <a16:creationId xmlns:a16="http://schemas.microsoft.com/office/drawing/2014/main" id="{2126297B-DE93-43CB-A118-7BED3937C56C}"/>
              </a:ext>
            </a:extLst>
          </p:cNvPr>
          <p:cNvSpPr txBox="1"/>
          <p:nvPr/>
        </p:nvSpPr>
        <p:spPr>
          <a:xfrm>
            <a:off x="1142998" y="1011720"/>
            <a:ext cx="3749040" cy="400110"/>
          </a:xfrm>
          <a:prstGeom prst="rect">
            <a:avLst/>
          </a:prstGeom>
          <a:noFill/>
        </p:spPr>
        <p:txBody>
          <a:bodyPr wrap="square" rtlCol="0">
            <a:spAutoFit/>
          </a:bodyPr>
          <a:lstStyle/>
          <a:p>
            <a:pPr algn="ctr"/>
            <a:r>
              <a:rPr lang="en-US" sz="2000" b="1" dirty="0"/>
              <a:t>With Existing Measures</a:t>
            </a:r>
          </a:p>
        </p:txBody>
      </p:sp>
      <p:sp>
        <p:nvSpPr>
          <p:cNvPr id="8" name="TextBox 7">
            <a:extLst>
              <a:ext uri="{FF2B5EF4-FFF2-40B4-BE49-F238E27FC236}">
                <a16:creationId xmlns:a16="http://schemas.microsoft.com/office/drawing/2014/main" id="{55C7FE89-5EA1-42A8-8E70-2DA4B29192C7}"/>
              </a:ext>
            </a:extLst>
          </p:cNvPr>
          <p:cNvSpPr txBox="1"/>
          <p:nvPr/>
        </p:nvSpPr>
        <p:spPr>
          <a:xfrm>
            <a:off x="7299962" y="857832"/>
            <a:ext cx="3749040" cy="707886"/>
          </a:xfrm>
          <a:prstGeom prst="rect">
            <a:avLst/>
          </a:prstGeom>
          <a:noFill/>
        </p:spPr>
        <p:txBody>
          <a:bodyPr wrap="square" rtlCol="0">
            <a:spAutoFit/>
          </a:bodyPr>
          <a:lstStyle/>
          <a:p>
            <a:pPr algn="ctr"/>
            <a:r>
              <a:rPr lang="en-US" sz="2000" b="1" dirty="0"/>
              <a:t>With Additional Measures</a:t>
            </a:r>
          </a:p>
          <a:p>
            <a:pPr algn="ctr"/>
            <a:r>
              <a:rPr lang="en-US" sz="2000" b="1" dirty="0"/>
              <a:t>(additional funds)</a:t>
            </a:r>
          </a:p>
        </p:txBody>
      </p:sp>
      <p:sp>
        <p:nvSpPr>
          <p:cNvPr id="5" name="Rectangle: Rounded Corners 4">
            <a:extLst>
              <a:ext uri="{FF2B5EF4-FFF2-40B4-BE49-F238E27FC236}">
                <a16:creationId xmlns:a16="http://schemas.microsoft.com/office/drawing/2014/main" id="{EF189C12-E1A4-4216-950F-50EBDDE0716B}"/>
              </a:ext>
            </a:extLst>
          </p:cNvPr>
          <p:cNvSpPr/>
          <p:nvPr/>
        </p:nvSpPr>
        <p:spPr>
          <a:xfrm>
            <a:off x="71120" y="1584960"/>
            <a:ext cx="5892800" cy="27635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000" b="1" dirty="0"/>
              <a:t>Public budget – €2.2 Billion</a:t>
            </a:r>
          </a:p>
          <a:p>
            <a:pPr algn="ctr">
              <a:spcAft>
                <a:spcPts val="600"/>
              </a:spcAft>
            </a:pPr>
            <a:r>
              <a:rPr lang="en-US" sz="2000" dirty="0"/>
              <a:t>Recovery and Resilience Plan – €350</a:t>
            </a:r>
          </a:p>
          <a:p>
            <a:pPr algn="ctr">
              <a:spcAft>
                <a:spcPts val="600"/>
              </a:spcAft>
            </a:pPr>
            <a:r>
              <a:rPr lang="en-US" sz="2000" dirty="0"/>
              <a:t>European Structural and Investment Funds – €332 M</a:t>
            </a:r>
          </a:p>
          <a:p>
            <a:pPr algn="ctr">
              <a:spcAft>
                <a:spcPts val="600"/>
              </a:spcAft>
            </a:pPr>
            <a:r>
              <a:rPr lang="en-US" sz="2000" dirty="0"/>
              <a:t>Just Transition Plan – €179 M</a:t>
            </a:r>
          </a:p>
          <a:p>
            <a:pPr algn="ctr">
              <a:spcAft>
                <a:spcPts val="600"/>
              </a:spcAft>
            </a:pPr>
            <a:r>
              <a:rPr lang="en-US" sz="2000" dirty="0"/>
              <a:t>Connecting Europe Facility - €657 M</a:t>
            </a:r>
          </a:p>
          <a:p>
            <a:pPr algn="ctr">
              <a:spcAft>
                <a:spcPts val="600"/>
              </a:spcAft>
            </a:pPr>
            <a:r>
              <a:rPr lang="en-US" sz="2000" dirty="0"/>
              <a:t>National Budget for Sustainable Mobility - €700 M</a:t>
            </a:r>
          </a:p>
          <a:p>
            <a:endParaRPr lang="en-US" sz="2000" dirty="0"/>
          </a:p>
        </p:txBody>
      </p:sp>
      <p:sp>
        <p:nvSpPr>
          <p:cNvPr id="9" name="Rectangle: Rounded Corners 8">
            <a:extLst>
              <a:ext uri="{FF2B5EF4-FFF2-40B4-BE49-F238E27FC236}">
                <a16:creationId xmlns:a16="http://schemas.microsoft.com/office/drawing/2014/main" id="{DF9F623C-5A84-4D2E-826F-F7CB98FEFAE3}"/>
              </a:ext>
            </a:extLst>
          </p:cNvPr>
          <p:cNvSpPr/>
          <p:nvPr/>
        </p:nvSpPr>
        <p:spPr>
          <a:xfrm>
            <a:off x="6228080" y="1584960"/>
            <a:ext cx="5892800" cy="276352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000" b="1" dirty="0"/>
              <a:t>Public budget - €540 M</a:t>
            </a:r>
          </a:p>
          <a:p>
            <a:pPr algn="ctr">
              <a:spcAft>
                <a:spcPts val="600"/>
              </a:spcAft>
            </a:pPr>
            <a:r>
              <a:rPr lang="en-US" sz="2000" dirty="0" err="1"/>
              <a:t>REPowerEU</a:t>
            </a:r>
            <a:r>
              <a:rPr lang="en-US" sz="2000" dirty="0"/>
              <a:t> – €94 M</a:t>
            </a:r>
          </a:p>
          <a:p>
            <a:pPr algn="ctr">
              <a:spcAft>
                <a:spcPts val="600"/>
              </a:spcAft>
            </a:pPr>
            <a:r>
              <a:rPr lang="en-US" sz="2000" dirty="0"/>
              <a:t>Just Transition Plan – €96 M</a:t>
            </a:r>
          </a:p>
          <a:p>
            <a:pPr algn="ctr">
              <a:spcAft>
                <a:spcPts val="600"/>
              </a:spcAft>
            </a:pPr>
            <a:r>
              <a:rPr lang="en-US" sz="2000" dirty="0"/>
              <a:t>Social Climate Fund – €100 M</a:t>
            </a:r>
          </a:p>
          <a:p>
            <a:pPr algn="ctr">
              <a:spcAft>
                <a:spcPts val="600"/>
              </a:spcAft>
            </a:pPr>
            <a:r>
              <a:rPr lang="en-US" sz="2000" dirty="0"/>
              <a:t>National Budget – €150 M</a:t>
            </a:r>
          </a:p>
          <a:p>
            <a:pPr algn="ctr">
              <a:spcAft>
                <a:spcPts val="600"/>
              </a:spcAft>
            </a:pPr>
            <a:endParaRPr lang="en-US" sz="2000" dirty="0"/>
          </a:p>
          <a:p>
            <a:pPr algn="ctr">
              <a:spcAft>
                <a:spcPts val="600"/>
              </a:spcAft>
            </a:pPr>
            <a:r>
              <a:rPr lang="en-US" sz="2000" i="1" dirty="0"/>
              <a:t>Unidentified funds (building renovations) – €100 M </a:t>
            </a:r>
          </a:p>
        </p:txBody>
      </p:sp>
      <p:sp>
        <p:nvSpPr>
          <p:cNvPr id="10" name="Rectangle: Rounded Corners 9">
            <a:extLst>
              <a:ext uri="{FF2B5EF4-FFF2-40B4-BE49-F238E27FC236}">
                <a16:creationId xmlns:a16="http://schemas.microsoft.com/office/drawing/2014/main" id="{0F036E0C-3709-4301-A25C-4F7FEE0319DC}"/>
              </a:ext>
            </a:extLst>
          </p:cNvPr>
          <p:cNvSpPr/>
          <p:nvPr/>
        </p:nvSpPr>
        <p:spPr>
          <a:xfrm>
            <a:off x="71118" y="4521610"/>
            <a:ext cx="5892800" cy="16362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Private investments – €15.4 Billion </a:t>
            </a:r>
          </a:p>
          <a:p>
            <a:endParaRPr lang="en-US" sz="2000" dirty="0"/>
          </a:p>
          <a:p>
            <a:pPr algn="ctr"/>
            <a:r>
              <a:rPr lang="en-US" sz="2000" dirty="0"/>
              <a:t>Efficient/electric vehicles, sustainable fuels, renewable energy technologies, storage technologies, building renovations etc.</a:t>
            </a:r>
          </a:p>
        </p:txBody>
      </p:sp>
      <p:sp>
        <p:nvSpPr>
          <p:cNvPr id="12" name="Rectangle: Rounded Corners 11">
            <a:extLst>
              <a:ext uri="{FF2B5EF4-FFF2-40B4-BE49-F238E27FC236}">
                <a16:creationId xmlns:a16="http://schemas.microsoft.com/office/drawing/2014/main" id="{9013D016-B240-45C9-8071-E7D226573899}"/>
              </a:ext>
            </a:extLst>
          </p:cNvPr>
          <p:cNvSpPr/>
          <p:nvPr/>
        </p:nvSpPr>
        <p:spPr>
          <a:xfrm>
            <a:off x="6228080" y="4521609"/>
            <a:ext cx="5892800" cy="1636285"/>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Private investments – €15 Billion </a:t>
            </a:r>
          </a:p>
          <a:p>
            <a:pPr algn="ctr"/>
            <a:endParaRPr lang="en-US" sz="2000" b="1" dirty="0"/>
          </a:p>
          <a:p>
            <a:pPr algn="ctr"/>
            <a:r>
              <a:rPr lang="en-US" sz="2000" dirty="0"/>
              <a:t>Efficient/electric vehicles, sustainable fuels, renewable energy technologies, storage technologies, building renovations etc.</a:t>
            </a:r>
          </a:p>
        </p:txBody>
      </p:sp>
      <p:grpSp>
        <p:nvGrpSpPr>
          <p:cNvPr id="4" name="Group 3">
            <a:extLst>
              <a:ext uri="{FF2B5EF4-FFF2-40B4-BE49-F238E27FC236}">
                <a16:creationId xmlns:a16="http://schemas.microsoft.com/office/drawing/2014/main" id="{03EC7F46-EF0B-4A31-F1D0-999A20A0C64B}"/>
              </a:ext>
            </a:extLst>
          </p:cNvPr>
          <p:cNvGrpSpPr/>
          <p:nvPr/>
        </p:nvGrpSpPr>
        <p:grpSpPr>
          <a:xfrm>
            <a:off x="-19401" y="6176320"/>
            <a:ext cx="12211401" cy="719999"/>
            <a:chOff x="-11586" y="6187415"/>
            <a:chExt cx="12211401" cy="719999"/>
          </a:xfrm>
        </p:grpSpPr>
        <p:sp>
          <p:nvSpPr>
            <p:cNvPr id="6" name="Freeform 8">
              <a:extLst>
                <a:ext uri="{FF2B5EF4-FFF2-40B4-BE49-F238E27FC236}">
                  <a16:creationId xmlns:a16="http://schemas.microsoft.com/office/drawing/2014/main" id="{42C46E0E-91D6-4D92-2640-1010E3F86BE3}"/>
                </a:ext>
              </a:extLst>
            </p:cNvPr>
            <p:cNvSpPr>
              <a:spLocks noEditPoints="1"/>
            </p:cNvSpPr>
            <p:nvPr/>
          </p:nvSpPr>
          <p:spPr bwMode="auto">
            <a:xfrm flipH="1">
              <a:off x="6004102" y="6187415"/>
              <a:ext cx="6187898" cy="719999"/>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bg1">
                <a:lumMod val="75000"/>
              </a:schemeClr>
            </a:solidFill>
            <a:ln>
              <a:noFill/>
            </a:ln>
          </p:spPr>
          <p:txBody>
            <a:bodyPr/>
            <a:lstStyle/>
            <a:p>
              <a:pPr>
                <a:defRPr/>
              </a:pPr>
              <a:endParaRPr lang="en-AU" sz="1350"/>
            </a:p>
          </p:txBody>
        </p:sp>
        <p:sp>
          <p:nvSpPr>
            <p:cNvPr id="13" name="Freeform 8">
              <a:extLst>
                <a:ext uri="{FF2B5EF4-FFF2-40B4-BE49-F238E27FC236}">
                  <a16:creationId xmlns:a16="http://schemas.microsoft.com/office/drawing/2014/main" id="{88AB064C-F661-2498-0941-EACC43738C60}"/>
                </a:ext>
              </a:extLst>
            </p:cNvPr>
            <p:cNvSpPr>
              <a:spLocks noEditPoints="1"/>
            </p:cNvSpPr>
            <p:nvPr/>
          </p:nvSpPr>
          <p:spPr bwMode="auto">
            <a:xfrm>
              <a:off x="304" y="6191099"/>
              <a:ext cx="6183405" cy="675619"/>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bg1">
                <a:lumMod val="75000"/>
              </a:schemeClr>
            </a:solidFill>
            <a:ln>
              <a:noFill/>
            </a:ln>
          </p:spPr>
          <p:txBody>
            <a:bodyPr/>
            <a:lstStyle/>
            <a:p>
              <a:pPr>
                <a:defRPr/>
              </a:pPr>
              <a:endParaRPr lang="en-AU" sz="1350"/>
            </a:p>
          </p:txBody>
        </p:sp>
        <p:grpSp>
          <p:nvGrpSpPr>
            <p:cNvPr id="14" name="Group 13">
              <a:extLst>
                <a:ext uri="{FF2B5EF4-FFF2-40B4-BE49-F238E27FC236}">
                  <a16:creationId xmlns:a16="http://schemas.microsoft.com/office/drawing/2014/main" id="{D05953EC-4AF6-EAD7-5F33-FE0F146DDDBC}"/>
                </a:ext>
              </a:extLst>
            </p:cNvPr>
            <p:cNvGrpSpPr/>
            <p:nvPr/>
          </p:nvGrpSpPr>
          <p:grpSpPr>
            <a:xfrm>
              <a:off x="-11586" y="6240985"/>
              <a:ext cx="6239755" cy="642592"/>
              <a:chOff x="806439" y="3322257"/>
              <a:chExt cx="4577664" cy="849313"/>
            </a:xfrm>
          </p:grpSpPr>
          <p:sp>
            <p:nvSpPr>
              <p:cNvPr id="25" name="Rectangle 6">
                <a:extLst>
                  <a:ext uri="{FF2B5EF4-FFF2-40B4-BE49-F238E27FC236}">
                    <a16:creationId xmlns:a16="http://schemas.microsoft.com/office/drawing/2014/main" id="{FD625437-3A47-2F2F-E3ED-14403F755033}"/>
                  </a:ext>
                </a:extLst>
              </p:cNvPr>
              <p:cNvSpPr>
                <a:spLocks noChangeArrowheads="1"/>
              </p:cNvSpPr>
              <p:nvPr userDrawn="1"/>
            </p:nvSpPr>
            <p:spPr bwMode="auto">
              <a:xfrm>
                <a:off x="814939" y="3659864"/>
                <a:ext cx="4535600" cy="490537"/>
              </a:xfrm>
              <a:prstGeom prst="rect">
                <a:avLst/>
              </a:prstGeom>
              <a:solidFill>
                <a:schemeClr val="accent1">
                  <a:lumMod val="50000"/>
                </a:schemeClr>
              </a:solidFill>
              <a:ln>
                <a:noFill/>
              </a:ln>
            </p:spPr>
            <p:txBody>
              <a:bodyPr/>
              <a:lstStyle/>
              <a:p>
                <a:pPr>
                  <a:defRPr/>
                </a:pPr>
                <a:endParaRPr lang="en-AU" sz="1350"/>
              </a:p>
            </p:txBody>
          </p:sp>
          <p:sp>
            <p:nvSpPr>
              <p:cNvPr id="26" name="AutoShape 4">
                <a:extLst>
                  <a:ext uri="{FF2B5EF4-FFF2-40B4-BE49-F238E27FC236}">
                    <a16:creationId xmlns:a16="http://schemas.microsoft.com/office/drawing/2014/main" id="{87054ACF-63F6-4359-4C7D-896EDAD6876D}"/>
                  </a:ext>
                </a:extLst>
              </p:cNvPr>
              <p:cNvSpPr>
                <a:spLocks noChangeAspect="1" noChangeArrowheads="1" noTextEdit="1"/>
              </p:cNvSpPr>
              <p:nvPr userDrawn="1"/>
            </p:nvSpPr>
            <p:spPr bwMode="auto">
              <a:xfrm>
                <a:off x="806495" y="3327020"/>
                <a:ext cx="4553569" cy="801687"/>
              </a:xfrm>
              <a:prstGeom prst="rect">
                <a:avLst/>
              </a:prstGeom>
              <a:noFill/>
              <a:ln>
                <a:noFill/>
              </a:ln>
            </p:spPr>
            <p:txBody>
              <a:bodyPr/>
              <a:lstStyle/>
              <a:p>
                <a:pPr>
                  <a:defRPr/>
                </a:pPr>
                <a:endParaRPr lang="en-AU" sz="1350"/>
              </a:p>
            </p:txBody>
          </p:sp>
          <p:sp>
            <p:nvSpPr>
              <p:cNvPr id="27" name="Rectangle 7">
                <a:extLst>
                  <a:ext uri="{FF2B5EF4-FFF2-40B4-BE49-F238E27FC236}">
                    <a16:creationId xmlns:a16="http://schemas.microsoft.com/office/drawing/2014/main" id="{A30A9E77-3E93-5261-8628-C5EFB73ADE92}"/>
                  </a:ext>
                </a:extLst>
              </p:cNvPr>
              <p:cNvSpPr>
                <a:spLocks noChangeArrowheads="1"/>
              </p:cNvSpPr>
              <p:nvPr userDrawn="1"/>
            </p:nvSpPr>
            <p:spPr bwMode="auto">
              <a:xfrm>
                <a:off x="806439" y="3638170"/>
                <a:ext cx="4544100" cy="490537"/>
              </a:xfrm>
              <a:prstGeom prst="rect">
                <a:avLst/>
              </a:prstGeom>
              <a:noFill/>
              <a:ln>
                <a:noFill/>
              </a:ln>
            </p:spPr>
            <p:txBody>
              <a:bodyPr/>
              <a:lstStyle/>
              <a:p>
                <a:pPr>
                  <a:defRPr/>
                </a:pPr>
                <a:endParaRPr lang="en-AU" sz="1350"/>
              </a:p>
            </p:txBody>
          </p:sp>
          <p:sp>
            <p:nvSpPr>
              <p:cNvPr id="28" name="Freeform 8">
                <a:extLst>
                  <a:ext uri="{FF2B5EF4-FFF2-40B4-BE49-F238E27FC236}">
                    <a16:creationId xmlns:a16="http://schemas.microsoft.com/office/drawing/2014/main" id="{2E5AB503-EFAC-9DDC-9CE8-D8C429D48E09}"/>
                  </a:ext>
                </a:extLst>
              </p:cNvPr>
              <p:cNvSpPr>
                <a:spLocks noEditPoints="1"/>
              </p:cNvSpPr>
              <p:nvPr userDrawn="1"/>
            </p:nvSpPr>
            <p:spPr bwMode="auto">
              <a:xfrm>
                <a:off x="814940" y="3371366"/>
                <a:ext cx="4569163" cy="690562"/>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rgbClr val="1F4E79"/>
              </a:solidFill>
              <a:ln>
                <a:noFill/>
              </a:ln>
            </p:spPr>
            <p:txBody>
              <a:bodyPr/>
              <a:lstStyle/>
              <a:p>
                <a:pPr>
                  <a:defRPr/>
                </a:pPr>
                <a:endParaRPr lang="en-AU" sz="1350"/>
              </a:p>
            </p:txBody>
          </p:sp>
          <p:sp>
            <p:nvSpPr>
              <p:cNvPr id="29" name="AutoShape 81">
                <a:extLst>
                  <a:ext uri="{FF2B5EF4-FFF2-40B4-BE49-F238E27FC236}">
                    <a16:creationId xmlns:a16="http://schemas.microsoft.com/office/drawing/2014/main" id="{95AED699-193C-B6E8-A170-67C4ED719355}"/>
                  </a:ext>
                </a:extLst>
              </p:cNvPr>
              <p:cNvSpPr>
                <a:spLocks noChangeAspect="1" noChangeArrowheads="1" noTextEdit="1"/>
              </p:cNvSpPr>
              <p:nvPr/>
            </p:nvSpPr>
            <p:spPr bwMode="auto">
              <a:xfrm>
                <a:off x="808900" y="3322257"/>
                <a:ext cx="4557514" cy="849313"/>
              </a:xfrm>
              <a:prstGeom prst="rect">
                <a:avLst/>
              </a:prstGeom>
              <a:noFill/>
              <a:ln w="9525">
                <a:noFill/>
                <a:miter lim="800000"/>
                <a:headEnd/>
                <a:tailEnd/>
              </a:ln>
            </p:spPr>
            <p:txBody>
              <a:bodyPr/>
              <a:lstStyle/>
              <a:p>
                <a:pPr>
                  <a:defRPr/>
                </a:pPr>
                <a:endParaRPr lang="en-US" sz="1350"/>
              </a:p>
            </p:txBody>
          </p:sp>
          <p:sp>
            <p:nvSpPr>
              <p:cNvPr id="30" name="Rectangle 84">
                <a:extLst>
                  <a:ext uri="{FF2B5EF4-FFF2-40B4-BE49-F238E27FC236}">
                    <a16:creationId xmlns:a16="http://schemas.microsoft.com/office/drawing/2014/main" id="{5489A63F-3AF8-544A-B3F5-C59187958A9D}"/>
                  </a:ext>
                </a:extLst>
              </p:cNvPr>
              <p:cNvSpPr>
                <a:spLocks noChangeArrowheads="1"/>
              </p:cNvSpPr>
              <p:nvPr/>
            </p:nvSpPr>
            <p:spPr bwMode="auto">
              <a:xfrm>
                <a:off x="808102" y="3627057"/>
                <a:ext cx="4556725" cy="544513"/>
              </a:xfrm>
              <a:prstGeom prst="rect">
                <a:avLst/>
              </a:prstGeom>
              <a:noFill/>
              <a:ln w="9525">
                <a:noFill/>
                <a:miter lim="800000"/>
                <a:headEnd/>
                <a:tailEnd/>
              </a:ln>
            </p:spPr>
            <p:txBody>
              <a:bodyPr/>
              <a:lstStyle/>
              <a:p>
                <a:pPr>
                  <a:defRPr/>
                </a:pPr>
                <a:endParaRPr lang="en-US" sz="1350"/>
              </a:p>
            </p:txBody>
          </p:sp>
        </p:grpSp>
        <p:sp>
          <p:nvSpPr>
            <p:cNvPr id="15" name="Rectangle 6">
              <a:extLst>
                <a:ext uri="{FF2B5EF4-FFF2-40B4-BE49-F238E27FC236}">
                  <a16:creationId xmlns:a16="http://schemas.microsoft.com/office/drawing/2014/main" id="{2B95E582-E02E-8414-6804-8BA6CDE0920D}"/>
                </a:ext>
              </a:extLst>
            </p:cNvPr>
            <p:cNvSpPr>
              <a:spLocks noChangeArrowheads="1"/>
            </p:cNvSpPr>
            <p:nvPr/>
          </p:nvSpPr>
          <p:spPr bwMode="auto">
            <a:xfrm flipH="1">
              <a:off x="6009497" y="6496418"/>
              <a:ext cx="6182503" cy="371141"/>
            </a:xfrm>
            <a:prstGeom prst="rect">
              <a:avLst/>
            </a:prstGeom>
            <a:solidFill>
              <a:schemeClr val="accent1">
                <a:lumMod val="50000"/>
              </a:schemeClr>
            </a:solidFill>
            <a:ln>
              <a:noFill/>
            </a:ln>
          </p:spPr>
          <p:txBody>
            <a:bodyPr/>
            <a:lstStyle/>
            <a:p>
              <a:pPr>
                <a:defRPr/>
              </a:pPr>
              <a:endParaRPr lang="en-AU" sz="1350"/>
            </a:p>
          </p:txBody>
        </p:sp>
        <p:sp>
          <p:nvSpPr>
            <p:cNvPr id="16" name="AutoShape 4">
              <a:extLst>
                <a:ext uri="{FF2B5EF4-FFF2-40B4-BE49-F238E27FC236}">
                  <a16:creationId xmlns:a16="http://schemas.microsoft.com/office/drawing/2014/main" id="{2FFB92EB-3722-953C-D33D-10317083862C}"/>
                </a:ext>
              </a:extLst>
            </p:cNvPr>
            <p:cNvSpPr>
              <a:spLocks noChangeAspect="1" noChangeArrowheads="1" noTextEdit="1"/>
            </p:cNvSpPr>
            <p:nvPr/>
          </p:nvSpPr>
          <p:spPr bwMode="auto">
            <a:xfrm flipH="1">
              <a:off x="5996538" y="6243782"/>
              <a:ext cx="6195386" cy="606558"/>
            </a:xfrm>
            <a:prstGeom prst="rect">
              <a:avLst/>
            </a:prstGeom>
            <a:noFill/>
            <a:ln>
              <a:noFill/>
            </a:ln>
          </p:spPr>
          <p:txBody>
            <a:bodyPr/>
            <a:lstStyle/>
            <a:p>
              <a:pPr>
                <a:defRPr/>
              </a:pPr>
              <a:endParaRPr lang="en-AU" sz="1350"/>
            </a:p>
          </p:txBody>
        </p:sp>
        <p:sp>
          <p:nvSpPr>
            <p:cNvPr id="17" name="Rectangle 7">
              <a:extLst>
                <a:ext uri="{FF2B5EF4-FFF2-40B4-BE49-F238E27FC236}">
                  <a16:creationId xmlns:a16="http://schemas.microsoft.com/office/drawing/2014/main" id="{0B79FC73-B330-B55E-4A2B-A1562B8475CC}"/>
                </a:ext>
              </a:extLst>
            </p:cNvPr>
            <p:cNvSpPr>
              <a:spLocks noChangeArrowheads="1"/>
            </p:cNvSpPr>
            <p:nvPr/>
          </p:nvSpPr>
          <p:spPr bwMode="auto">
            <a:xfrm flipH="1">
              <a:off x="6009497" y="6479198"/>
              <a:ext cx="6182503" cy="371141"/>
            </a:xfrm>
            <a:prstGeom prst="rect">
              <a:avLst/>
            </a:prstGeom>
            <a:noFill/>
            <a:ln>
              <a:noFill/>
            </a:ln>
          </p:spPr>
          <p:txBody>
            <a:bodyPr/>
            <a:lstStyle/>
            <a:p>
              <a:pPr>
                <a:defRPr/>
              </a:pPr>
              <a:endParaRPr lang="en-AU" sz="1350"/>
            </a:p>
          </p:txBody>
        </p:sp>
        <p:sp>
          <p:nvSpPr>
            <p:cNvPr id="18" name="Freeform 8">
              <a:extLst>
                <a:ext uri="{FF2B5EF4-FFF2-40B4-BE49-F238E27FC236}">
                  <a16:creationId xmlns:a16="http://schemas.microsoft.com/office/drawing/2014/main" id="{35B5E37D-D736-3838-5177-AD6121983A17}"/>
                </a:ext>
              </a:extLst>
            </p:cNvPr>
            <p:cNvSpPr>
              <a:spLocks noEditPoints="1"/>
            </p:cNvSpPr>
            <p:nvPr/>
          </p:nvSpPr>
          <p:spPr bwMode="auto">
            <a:xfrm flipH="1">
              <a:off x="5999945" y="6260754"/>
              <a:ext cx="6199870" cy="522481"/>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bg1">
                <a:lumMod val="95000"/>
              </a:schemeClr>
            </a:solidFill>
            <a:ln>
              <a:noFill/>
            </a:ln>
          </p:spPr>
          <p:txBody>
            <a:bodyPr/>
            <a:lstStyle/>
            <a:p>
              <a:pPr>
                <a:defRPr/>
              </a:pPr>
              <a:endParaRPr lang="en-AU" sz="1350"/>
            </a:p>
          </p:txBody>
        </p:sp>
        <p:sp>
          <p:nvSpPr>
            <p:cNvPr id="19" name="AutoShape 81">
              <a:extLst>
                <a:ext uri="{FF2B5EF4-FFF2-40B4-BE49-F238E27FC236}">
                  <a16:creationId xmlns:a16="http://schemas.microsoft.com/office/drawing/2014/main" id="{CB31D401-9B73-F890-281B-CF41FDEB6857}"/>
                </a:ext>
              </a:extLst>
            </p:cNvPr>
            <p:cNvSpPr>
              <a:spLocks noChangeAspect="1" noChangeArrowheads="1" noTextEdit="1"/>
            </p:cNvSpPr>
            <p:nvPr/>
          </p:nvSpPr>
          <p:spPr bwMode="auto">
            <a:xfrm flipH="1">
              <a:off x="5987898" y="6240178"/>
              <a:ext cx="6200754" cy="642592"/>
            </a:xfrm>
            <a:prstGeom prst="rect">
              <a:avLst/>
            </a:prstGeom>
            <a:noFill/>
            <a:ln w="9525">
              <a:noFill/>
              <a:miter lim="800000"/>
              <a:headEnd/>
              <a:tailEnd/>
            </a:ln>
          </p:spPr>
          <p:txBody>
            <a:bodyPr/>
            <a:lstStyle/>
            <a:p>
              <a:pPr>
                <a:defRPr/>
              </a:pPr>
              <a:endParaRPr lang="en-US" sz="1350"/>
            </a:p>
          </p:txBody>
        </p:sp>
        <p:sp>
          <p:nvSpPr>
            <p:cNvPr id="20" name="Rectangle 84">
              <a:extLst>
                <a:ext uri="{FF2B5EF4-FFF2-40B4-BE49-F238E27FC236}">
                  <a16:creationId xmlns:a16="http://schemas.microsoft.com/office/drawing/2014/main" id="{A5A93C45-7DC7-328F-77A9-B9286DD702F6}"/>
                </a:ext>
              </a:extLst>
            </p:cNvPr>
            <p:cNvSpPr>
              <a:spLocks noChangeArrowheads="1"/>
            </p:cNvSpPr>
            <p:nvPr/>
          </p:nvSpPr>
          <p:spPr bwMode="auto">
            <a:xfrm flipH="1">
              <a:off x="5990057" y="6470790"/>
              <a:ext cx="6199680" cy="411980"/>
            </a:xfrm>
            <a:prstGeom prst="rect">
              <a:avLst/>
            </a:prstGeom>
            <a:noFill/>
            <a:ln w="9525">
              <a:noFill/>
              <a:miter lim="800000"/>
              <a:headEnd/>
              <a:tailEnd/>
            </a:ln>
          </p:spPr>
          <p:txBody>
            <a:bodyPr/>
            <a:lstStyle/>
            <a:p>
              <a:pPr>
                <a:defRPr/>
              </a:pPr>
              <a:endParaRPr lang="en-US" sz="1350"/>
            </a:p>
          </p:txBody>
        </p:sp>
        <p:sp>
          <p:nvSpPr>
            <p:cNvPr id="21" name="TextBox 20">
              <a:extLst>
                <a:ext uri="{FF2B5EF4-FFF2-40B4-BE49-F238E27FC236}">
                  <a16:creationId xmlns:a16="http://schemas.microsoft.com/office/drawing/2014/main" id="{E1F7CAF3-C003-B742-359E-9C268981CBB2}"/>
                </a:ext>
              </a:extLst>
            </p:cNvPr>
            <p:cNvSpPr txBox="1"/>
            <p:nvPr/>
          </p:nvSpPr>
          <p:spPr>
            <a:xfrm>
              <a:off x="10075587" y="6511313"/>
              <a:ext cx="1404102" cy="338554"/>
            </a:xfrm>
            <a:prstGeom prst="rect">
              <a:avLst/>
            </a:prstGeom>
            <a:noFill/>
          </p:spPr>
          <p:txBody>
            <a:bodyPr wrap="none" rtlCol="0">
              <a:spAutoFit/>
            </a:bodyPr>
            <a:lstStyle/>
            <a:p>
              <a:r>
                <a:rPr lang="en-US" sz="1600" b="1" i="1">
                  <a:solidFill>
                    <a:schemeClr val="bg1"/>
                  </a:solidFill>
                </a:rPr>
                <a:t>www.cyi.ac.cy</a:t>
              </a:r>
              <a:endParaRPr lang="en-US" b="1" i="1">
                <a:solidFill>
                  <a:schemeClr val="bg1"/>
                </a:solidFill>
              </a:endParaRPr>
            </a:p>
          </p:txBody>
        </p:sp>
        <p:sp>
          <p:nvSpPr>
            <p:cNvPr id="22" name="Freeform 11">
              <a:extLst>
                <a:ext uri="{FF2B5EF4-FFF2-40B4-BE49-F238E27FC236}">
                  <a16:creationId xmlns:a16="http://schemas.microsoft.com/office/drawing/2014/main" id="{4598B962-A4AB-5A4D-A71F-6794302CEB91}"/>
                </a:ext>
              </a:extLst>
            </p:cNvPr>
            <p:cNvSpPr>
              <a:spLocks/>
            </p:cNvSpPr>
            <p:nvPr/>
          </p:nvSpPr>
          <p:spPr bwMode="auto">
            <a:xfrm>
              <a:off x="5354600" y="6290700"/>
              <a:ext cx="760513" cy="451327"/>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bg1">
                <a:lumMod val="95000"/>
              </a:schemeClr>
            </a:solidFill>
            <a:ln>
              <a:noFill/>
            </a:ln>
          </p:spPr>
          <p:txBody>
            <a:bodyPr/>
            <a:lstStyle/>
            <a:p>
              <a:pPr>
                <a:defRPr/>
              </a:pPr>
              <a:endParaRPr lang="en-AU" sz="1350"/>
            </a:p>
          </p:txBody>
        </p:sp>
        <p:sp>
          <p:nvSpPr>
            <p:cNvPr id="23" name="Freeform 11">
              <a:extLst>
                <a:ext uri="{FF2B5EF4-FFF2-40B4-BE49-F238E27FC236}">
                  <a16:creationId xmlns:a16="http://schemas.microsoft.com/office/drawing/2014/main" id="{A2451147-F75E-2365-0EDD-F47BE74F35E5}"/>
                </a:ext>
              </a:extLst>
            </p:cNvPr>
            <p:cNvSpPr>
              <a:spLocks/>
            </p:cNvSpPr>
            <p:nvPr/>
          </p:nvSpPr>
          <p:spPr bwMode="auto">
            <a:xfrm flipH="1">
              <a:off x="6102254" y="6290700"/>
              <a:ext cx="760513" cy="451327"/>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bg1">
                <a:lumMod val="95000"/>
              </a:schemeClr>
            </a:solidFill>
            <a:ln>
              <a:noFill/>
            </a:ln>
          </p:spPr>
          <p:txBody>
            <a:bodyPr/>
            <a:lstStyle/>
            <a:p>
              <a:pPr>
                <a:defRPr/>
              </a:pPr>
              <a:endParaRPr lang="en-AU" sz="1350"/>
            </a:p>
          </p:txBody>
        </p:sp>
        <p:pic>
          <p:nvPicPr>
            <p:cNvPr id="24" name="Picture 23">
              <a:extLst>
                <a:ext uri="{FF2B5EF4-FFF2-40B4-BE49-F238E27FC236}">
                  <a16:creationId xmlns:a16="http://schemas.microsoft.com/office/drawing/2014/main" id="{769C637E-65A6-E0AC-4B24-AA1BEB8674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000" y="6286062"/>
              <a:ext cx="1659713" cy="566372"/>
            </a:xfrm>
            <a:prstGeom prst="rect">
              <a:avLst/>
            </a:prstGeom>
          </p:spPr>
        </p:pic>
      </p:grpSp>
    </p:spTree>
    <p:extLst>
      <p:ext uri="{BB962C8B-B14F-4D97-AF65-F5344CB8AC3E}">
        <p14:creationId xmlns:p14="http://schemas.microsoft.com/office/powerpoint/2010/main" val="32606804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3D72D14B-278C-EA9F-4759-0777ED8B3F8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4A5A3DC6-22C9-3D17-8888-41704CCD1476}"/>
              </a:ext>
            </a:extLst>
          </p:cNvPr>
          <p:cNvGrpSpPr/>
          <p:nvPr/>
        </p:nvGrpSpPr>
        <p:grpSpPr>
          <a:xfrm>
            <a:off x="-19401" y="6176320"/>
            <a:ext cx="12211401" cy="719999"/>
            <a:chOff x="-11586" y="6187415"/>
            <a:chExt cx="12211401" cy="719999"/>
          </a:xfrm>
        </p:grpSpPr>
        <p:sp>
          <p:nvSpPr>
            <p:cNvPr id="5" name="Freeform 8">
              <a:extLst>
                <a:ext uri="{FF2B5EF4-FFF2-40B4-BE49-F238E27FC236}">
                  <a16:creationId xmlns:a16="http://schemas.microsoft.com/office/drawing/2014/main" id="{8D1361AD-40E7-B79B-3E31-B24FAC0E233A}"/>
                </a:ext>
              </a:extLst>
            </p:cNvPr>
            <p:cNvSpPr>
              <a:spLocks noEditPoints="1"/>
            </p:cNvSpPr>
            <p:nvPr/>
          </p:nvSpPr>
          <p:spPr bwMode="auto">
            <a:xfrm flipH="1">
              <a:off x="6004102" y="6187415"/>
              <a:ext cx="6187898" cy="719999"/>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bg1">
                <a:lumMod val="75000"/>
              </a:schemeClr>
            </a:solidFill>
            <a:ln>
              <a:noFill/>
            </a:ln>
          </p:spPr>
          <p:txBody>
            <a:bodyPr/>
            <a:lstStyle/>
            <a:p>
              <a:pPr>
                <a:defRPr/>
              </a:pPr>
              <a:endParaRPr lang="en-AU" sz="1350"/>
            </a:p>
          </p:txBody>
        </p:sp>
        <p:sp>
          <p:nvSpPr>
            <p:cNvPr id="8" name="Freeform 8">
              <a:extLst>
                <a:ext uri="{FF2B5EF4-FFF2-40B4-BE49-F238E27FC236}">
                  <a16:creationId xmlns:a16="http://schemas.microsoft.com/office/drawing/2014/main" id="{D9BC32BB-0D64-B8BA-8427-258194304857}"/>
                </a:ext>
              </a:extLst>
            </p:cNvPr>
            <p:cNvSpPr>
              <a:spLocks noEditPoints="1"/>
            </p:cNvSpPr>
            <p:nvPr/>
          </p:nvSpPr>
          <p:spPr bwMode="auto">
            <a:xfrm>
              <a:off x="304" y="6191099"/>
              <a:ext cx="6183405" cy="675619"/>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bg1">
                <a:lumMod val="75000"/>
              </a:schemeClr>
            </a:solidFill>
            <a:ln>
              <a:noFill/>
            </a:ln>
          </p:spPr>
          <p:txBody>
            <a:bodyPr/>
            <a:lstStyle/>
            <a:p>
              <a:pPr>
                <a:defRPr/>
              </a:pPr>
              <a:endParaRPr lang="en-AU" sz="1350"/>
            </a:p>
          </p:txBody>
        </p:sp>
        <p:grpSp>
          <p:nvGrpSpPr>
            <p:cNvPr id="9" name="Group 8">
              <a:extLst>
                <a:ext uri="{FF2B5EF4-FFF2-40B4-BE49-F238E27FC236}">
                  <a16:creationId xmlns:a16="http://schemas.microsoft.com/office/drawing/2014/main" id="{6469586A-8D97-A969-EC92-2D8E1151DAE3}"/>
                </a:ext>
              </a:extLst>
            </p:cNvPr>
            <p:cNvGrpSpPr/>
            <p:nvPr/>
          </p:nvGrpSpPr>
          <p:grpSpPr>
            <a:xfrm>
              <a:off x="-11586" y="6240985"/>
              <a:ext cx="6239755" cy="642592"/>
              <a:chOff x="806439" y="3322257"/>
              <a:chExt cx="4577664" cy="849313"/>
            </a:xfrm>
          </p:grpSpPr>
          <p:sp>
            <p:nvSpPr>
              <p:cNvPr id="21" name="Rectangle 6">
                <a:extLst>
                  <a:ext uri="{FF2B5EF4-FFF2-40B4-BE49-F238E27FC236}">
                    <a16:creationId xmlns:a16="http://schemas.microsoft.com/office/drawing/2014/main" id="{ADC2A0E0-A50F-4266-16A0-12A550CDA76D}"/>
                  </a:ext>
                </a:extLst>
              </p:cNvPr>
              <p:cNvSpPr>
                <a:spLocks noChangeArrowheads="1"/>
              </p:cNvSpPr>
              <p:nvPr userDrawn="1"/>
            </p:nvSpPr>
            <p:spPr bwMode="auto">
              <a:xfrm>
                <a:off x="814939" y="3659864"/>
                <a:ext cx="4535600" cy="490537"/>
              </a:xfrm>
              <a:prstGeom prst="rect">
                <a:avLst/>
              </a:prstGeom>
              <a:solidFill>
                <a:schemeClr val="accent1">
                  <a:lumMod val="50000"/>
                </a:schemeClr>
              </a:solidFill>
              <a:ln>
                <a:noFill/>
              </a:ln>
            </p:spPr>
            <p:txBody>
              <a:bodyPr/>
              <a:lstStyle/>
              <a:p>
                <a:pPr>
                  <a:defRPr/>
                </a:pPr>
                <a:endParaRPr lang="en-AU" sz="1350"/>
              </a:p>
            </p:txBody>
          </p:sp>
          <p:sp>
            <p:nvSpPr>
              <p:cNvPr id="22" name="AutoShape 4">
                <a:extLst>
                  <a:ext uri="{FF2B5EF4-FFF2-40B4-BE49-F238E27FC236}">
                    <a16:creationId xmlns:a16="http://schemas.microsoft.com/office/drawing/2014/main" id="{E639478F-6C54-2791-BEB1-F686529F2A5A}"/>
                  </a:ext>
                </a:extLst>
              </p:cNvPr>
              <p:cNvSpPr>
                <a:spLocks noChangeAspect="1" noChangeArrowheads="1" noTextEdit="1"/>
              </p:cNvSpPr>
              <p:nvPr userDrawn="1"/>
            </p:nvSpPr>
            <p:spPr bwMode="auto">
              <a:xfrm>
                <a:off x="806495" y="3327020"/>
                <a:ext cx="4553569" cy="801687"/>
              </a:xfrm>
              <a:prstGeom prst="rect">
                <a:avLst/>
              </a:prstGeom>
              <a:noFill/>
              <a:ln>
                <a:noFill/>
              </a:ln>
            </p:spPr>
            <p:txBody>
              <a:bodyPr/>
              <a:lstStyle/>
              <a:p>
                <a:pPr>
                  <a:defRPr/>
                </a:pPr>
                <a:endParaRPr lang="en-AU" sz="1350"/>
              </a:p>
            </p:txBody>
          </p:sp>
          <p:sp>
            <p:nvSpPr>
              <p:cNvPr id="23" name="Rectangle 7">
                <a:extLst>
                  <a:ext uri="{FF2B5EF4-FFF2-40B4-BE49-F238E27FC236}">
                    <a16:creationId xmlns:a16="http://schemas.microsoft.com/office/drawing/2014/main" id="{1212BE18-0ADD-ABD6-BCD4-2AA5B8587768}"/>
                  </a:ext>
                </a:extLst>
              </p:cNvPr>
              <p:cNvSpPr>
                <a:spLocks noChangeArrowheads="1"/>
              </p:cNvSpPr>
              <p:nvPr userDrawn="1"/>
            </p:nvSpPr>
            <p:spPr bwMode="auto">
              <a:xfrm>
                <a:off x="806439" y="3638170"/>
                <a:ext cx="4544100" cy="490537"/>
              </a:xfrm>
              <a:prstGeom prst="rect">
                <a:avLst/>
              </a:prstGeom>
              <a:noFill/>
              <a:ln>
                <a:noFill/>
              </a:ln>
            </p:spPr>
            <p:txBody>
              <a:bodyPr/>
              <a:lstStyle/>
              <a:p>
                <a:pPr>
                  <a:defRPr/>
                </a:pPr>
                <a:endParaRPr lang="en-AU" sz="1350"/>
              </a:p>
            </p:txBody>
          </p:sp>
          <p:sp>
            <p:nvSpPr>
              <p:cNvPr id="24" name="Freeform 8">
                <a:extLst>
                  <a:ext uri="{FF2B5EF4-FFF2-40B4-BE49-F238E27FC236}">
                    <a16:creationId xmlns:a16="http://schemas.microsoft.com/office/drawing/2014/main" id="{B0ED4812-CE05-85F4-3B2E-641BF95CC578}"/>
                  </a:ext>
                </a:extLst>
              </p:cNvPr>
              <p:cNvSpPr>
                <a:spLocks noEditPoints="1"/>
              </p:cNvSpPr>
              <p:nvPr userDrawn="1"/>
            </p:nvSpPr>
            <p:spPr bwMode="auto">
              <a:xfrm>
                <a:off x="814940" y="3371366"/>
                <a:ext cx="4569163" cy="690562"/>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rgbClr val="1F4E79"/>
              </a:solidFill>
              <a:ln>
                <a:noFill/>
              </a:ln>
            </p:spPr>
            <p:txBody>
              <a:bodyPr/>
              <a:lstStyle/>
              <a:p>
                <a:pPr>
                  <a:defRPr/>
                </a:pPr>
                <a:endParaRPr lang="en-AU" sz="1350"/>
              </a:p>
            </p:txBody>
          </p:sp>
          <p:sp>
            <p:nvSpPr>
              <p:cNvPr id="25" name="AutoShape 81">
                <a:extLst>
                  <a:ext uri="{FF2B5EF4-FFF2-40B4-BE49-F238E27FC236}">
                    <a16:creationId xmlns:a16="http://schemas.microsoft.com/office/drawing/2014/main" id="{D950F423-E263-2AD9-C59B-00B6F5AF35A7}"/>
                  </a:ext>
                </a:extLst>
              </p:cNvPr>
              <p:cNvSpPr>
                <a:spLocks noChangeAspect="1" noChangeArrowheads="1" noTextEdit="1"/>
              </p:cNvSpPr>
              <p:nvPr/>
            </p:nvSpPr>
            <p:spPr bwMode="auto">
              <a:xfrm>
                <a:off x="808900" y="3322257"/>
                <a:ext cx="4557514" cy="849313"/>
              </a:xfrm>
              <a:prstGeom prst="rect">
                <a:avLst/>
              </a:prstGeom>
              <a:noFill/>
              <a:ln w="9525">
                <a:noFill/>
                <a:miter lim="800000"/>
                <a:headEnd/>
                <a:tailEnd/>
              </a:ln>
            </p:spPr>
            <p:txBody>
              <a:bodyPr/>
              <a:lstStyle/>
              <a:p>
                <a:pPr>
                  <a:defRPr/>
                </a:pPr>
                <a:endParaRPr lang="en-US" sz="1350"/>
              </a:p>
            </p:txBody>
          </p:sp>
          <p:sp>
            <p:nvSpPr>
              <p:cNvPr id="26" name="Rectangle 84">
                <a:extLst>
                  <a:ext uri="{FF2B5EF4-FFF2-40B4-BE49-F238E27FC236}">
                    <a16:creationId xmlns:a16="http://schemas.microsoft.com/office/drawing/2014/main" id="{865E29EC-D4D7-9E9D-B9EC-DB24A0782E21}"/>
                  </a:ext>
                </a:extLst>
              </p:cNvPr>
              <p:cNvSpPr>
                <a:spLocks noChangeArrowheads="1"/>
              </p:cNvSpPr>
              <p:nvPr/>
            </p:nvSpPr>
            <p:spPr bwMode="auto">
              <a:xfrm>
                <a:off x="808102" y="3627057"/>
                <a:ext cx="4556725" cy="544513"/>
              </a:xfrm>
              <a:prstGeom prst="rect">
                <a:avLst/>
              </a:prstGeom>
              <a:noFill/>
              <a:ln w="9525">
                <a:noFill/>
                <a:miter lim="800000"/>
                <a:headEnd/>
                <a:tailEnd/>
              </a:ln>
            </p:spPr>
            <p:txBody>
              <a:bodyPr/>
              <a:lstStyle/>
              <a:p>
                <a:pPr>
                  <a:defRPr/>
                </a:pPr>
                <a:endParaRPr lang="en-US" sz="1350"/>
              </a:p>
            </p:txBody>
          </p:sp>
        </p:grpSp>
        <p:sp>
          <p:nvSpPr>
            <p:cNvPr id="10" name="Rectangle 6">
              <a:extLst>
                <a:ext uri="{FF2B5EF4-FFF2-40B4-BE49-F238E27FC236}">
                  <a16:creationId xmlns:a16="http://schemas.microsoft.com/office/drawing/2014/main" id="{1C2FE1E6-1F71-4F89-F40D-81B697A7DDDC}"/>
                </a:ext>
              </a:extLst>
            </p:cNvPr>
            <p:cNvSpPr>
              <a:spLocks noChangeArrowheads="1"/>
            </p:cNvSpPr>
            <p:nvPr/>
          </p:nvSpPr>
          <p:spPr bwMode="auto">
            <a:xfrm flipH="1">
              <a:off x="6009497" y="6496418"/>
              <a:ext cx="6182503" cy="371141"/>
            </a:xfrm>
            <a:prstGeom prst="rect">
              <a:avLst/>
            </a:prstGeom>
            <a:solidFill>
              <a:schemeClr val="accent1">
                <a:lumMod val="50000"/>
              </a:schemeClr>
            </a:solidFill>
            <a:ln>
              <a:noFill/>
            </a:ln>
          </p:spPr>
          <p:txBody>
            <a:bodyPr/>
            <a:lstStyle/>
            <a:p>
              <a:pPr>
                <a:defRPr/>
              </a:pPr>
              <a:endParaRPr lang="en-AU" sz="1350"/>
            </a:p>
          </p:txBody>
        </p:sp>
        <p:sp>
          <p:nvSpPr>
            <p:cNvPr id="12" name="AutoShape 4">
              <a:extLst>
                <a:ext uri="{FF2B5EF4-FFF2-40B4-BE49-F238E27FC236}">
                  <a16:creationId xmlns:a16="http://schemas.microsoft.com/office/drawing/2014/main" id="{B74624C8-ABC6-A24B-2076-152092038E32}"/>
                </a:ext>
              </a:extLst>
            </p:cNvPr>
            <p:cNvSpPr>
              <a:spLocks noChangeAspect="1" noChangeArrowheads="1" noTextEdit="1"/>
            </p:cNvSpPr>
            <p:nvPr/>
          </p:nvSpPr>
          <p:spPr bwMode="auto">
            <a:xfrm flipH="1">
              <a:off x="5996538" y="6243782"/>
              <a:ext cx="6195386" cy="606558"/>
            </a:xfrm>
            <a:prstGeom prst="rect">
              <a:avLst/>
            </a:prstGeom>
            <a:noFill/>
            <a:ln>
              <a:noFill/>
            </a:ln>
          </p:spPr>
          <p:txBody>
            <a:bodyPr/>
            <a:lstStyle/>
            <a:p>
              <a:pPr>
                <a:defRPr/>
              </a:pPr>
              <a:endParaRPr lang="en-AU" sz="1350"/>
            </a:p>
          </p:txBody>
        </p:sp>
        <p:sp>
          <p:nvSpPr>
            <p:cNvPr id="13" name="Rectangle 7">
              <a:extLst>
                <a:ext uri="{FF2B5EF4-FFF2-40B4-BE49-F238E27FC236}">
                  <a16:creationId xmlns:a16="http://schemas.microsoft.com/office/drawing/2014/main" id="{CDA6CBF5-9333-B26F-CD6A-70C58F4E2F0C}"/>
                </a:ext>
              </a:extLst>
            </p:cNvPr>
            <p:cNvSpPr>
              <a:spLocks noChangeArrowheads="1"/>
            </p:cNvSpPr>
            <p:nvPr/>
          </p:nvSpPr>
          <p:spPr bwMode="auto">
            <a:xfrm flipH="1">
              <a:off x="6009497" y="6479198"/>
              <a:ext cx="6182503" cy="371141"/>
            </a:xfrm>
            <a:prstGeom prst="rect">
              <a:avLst/>
            </a:prstGeom>
            <a:noFill/>
            <a:ln>
              <a:noFill/>
            </a:ln>
          </p:spPr>
          <p:txBody>
            <a:bodyPr/>
            <a:lstStyle/>
            <a:p>
              <a:pPr>
                <a:defRPr/>
              </a:pPr>
              <a:endParaRPr lang="en-AU" sz="1350"/>
            </a:p>
          </p:txBody>
        </p:sp>
        <p:sp>
          <p:nvSpPr>
            <p:cNvPr id="14" name="Freeform 8">
              <a:extLst>
                <a:ext uri="{FF2B5EF4-FFF2-40B4-BE49-F238E27FC236}">
                  <a16:creationId xmlns:a16="http://schemas.microsoft.com/office/drawing/2014/main" id="{7258A808-7623-E1FA-F07D-67649071B789}"/>
                </a:ext>
              </a:extLst>
            </p:cNvPr>
            <p:cNvSpPr>
              <a:spLocks noEditPoints="1"/>
            </p:cNvSpPr>
            <p:nvPr/>
          </p:nvSpPr>
          <p:spPr bwMode="auto">
            <a:xfrm flipH="1">
              <a:off x="5999945" y="6260754"/>
              <a:ext cx="6199870" cy="522481"/>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bg1">
                <a:lumMod val="95000"/>
              </a:schemeClr>
            </a:solidFill>
            <a:ln>
              <a:noFill/>
            </a:ln>
          </p:spPr>
          <p:txBody>
            <a:bodyPr/>
            <a:lstStyle/>
            <a:p>
              <a:pPr>
                <a:defRPr/>
              </a:pPr>
              <a:endParaRPr lang="en-AU" sz="1350"/>
            </a:p>
          </p:txBody>
        </p:sp>
        <p:sp>
          <p:nvSpPr>
            <p:cNvPr id="15" name="AutoShape 81">
              <a:extLst>
                <a:ext uri="{FF2B5EF4-FFF2-40B4-BE49-F238E27FC236}">
                  <a16:creationId xmlns:a16="http://schemas.microsoft.com/office/drawing/2014/main" id="{C55F6A4B-4C00-9738-1B28-7DD436CD0F5F}"/>
                </a:ext>
              </a:extLst>
            </p:cNvPr>
            <p:cNvSpPr>
              <a:spLocks noChangeAspect="1" noChangeArrowheads="1" noTextEdit="1"/>
            </p:cNvSpPr>
            <p:nvPr/>
          </p:nvSpPr>
          <p:spPr bwMode="auto">
            <a:xfrm flipH="1">
              <a:off x="5987898" y="6240178"/>
              <a:ext cx="6200754" cy="642592"/>
            </a:xfrm>
            <a:prstGeom prst="rect">
              <a:avLst/>
            </a:prstGeom>
            <a:noFill/>
            <a:ln w="9525">
              <a:noFill/>
              <a:miter lim="800000"/>
              <a:headEnd/>
              <a:tailEnd/>
            </a:ln>
          </p:spPr>
          <p:txBody>
            <a:bodyPr/>
            <a:lstStyle/>
            <a:p>
              <a:pPr>
                <a:defRPr/>
              </a:pPr>
              <a:endParaRPr lang="en-US" sz="1350"/>
            </a:p>
          </p:txBody>
        </p:sp>
        <p:sp>
          <p:nvSpPr>
            <p:cNvPr id="16" name="Rectangle 84">
              <a:extLst>
                <a:ext uri="{FF2B5EF4-FFF2-40B4-BE49-F238E27FC236}">
                  <a16:creationId xmlns:a16="http://schemas.microsoft.com/office/drawing/2014/main" id="{7B5CEC2A-B6ED-D7A4-757F-F7C7B593C11D}"/>
                </a:ext>
              </a:extLst>
            </p:cNvPr>
            <p:cNvSpPr>
              <a:spLocks noChangeArrowheads="1"/>
            </p:cNvSpPr>
            <p:nvPr/>
          </p:nvSpPr>
          <p:spPr bwMode="auto">
            <a:xfrm flipH="1">
              <a:off x="5990057" y="6470790"/>
              <a:ext cx="6199680" cy="411980"/>
            </a:xfrm>
            <a:prstGeom prst="rect">
              <a:avLst/>
            </a:prstGeom>
            <a:noFill/>
            <a:ln w="9525">
              <a:noFill/>
              <a:miter lim="800000"/>
              <a:headEnd/>
              <a:tailEnd/>
            </a:ln>
          </p:spPr>
          <p:txBody>
            <a:bodyPr/>
            <a:lstStyle/>
            <a:p>
              <a:pPr>
                <a:defRPr/>
              </a:pPr>
              <a:endParaRPr lang="en-US" sz="1350"/>
            </a:p>
          </p:txBody>
        </p:sp>
        <p:sp>
          <p:nvSpPr>
            <p:cNvPr id="17" name="TextBox 16">
              <a:extLst>
                <a:ext uri="{FF2B5EF4-FFF2-40B4-BE49-F238E27FC236}">
                  <a16:creationId xmlns:a16="http://schemas.microsoft.com/office/drawing/2014/main" id="{78B46258-64AB-DCB7-319B-9904AFD59C0B}"/>
                </a:ext>
              </a:extLst>
            </p:cNvPr>
            <p:cNvSpPr txBox="1"/>
            <p:nvPr/>
          </p:nvSpPr>
          <p:spPr>
            <a:xfrm>
              <a:off x="10075587" y="6511313"/>
              <a:ext cx="1404102" cy="338554"/>
            </a:xfrm>
            <a:prstGeom prst="rect">
              <a:avLst/>
            </a:prstGeom>
            <a:noFill/>
          </p:spPr>
          <p:txBody>
            <a:bodyPr wrap="none" rtlCol="0">
              <a:spAutoFit/>
            </a:bodyPr>
            <a:lstStyle/>
            <a:p>
              <a:r>
                <a:rPr lang="en-US" sz="1600" b="1" i="1">
                  <a:solidFill>
                    <a:schemeClr val="bg1"/>
                  </a:solidFill>
                </a:rPr>
                <a:t>www.cyi.ac.cy</a:t>
              </a:r>
              <a:endParaRPr lang="en-US" b="1" i="1">
                <a:solidFill>
                  <a:schemeClr val="bg1"/>
                </a:solidFill>
              </a:endParaRPr>
            </a:p>
          </p:txBody>
        </p:sp>
        <p:sp>
          <p:nvSpPr>
            <p:cNvPr id="18" name="Freeform 11">
              <a:extLst>
                <a:ext uri="{FF2B5EF4-FFF2-40B4-BE49-F238E27FC236}">
                  <a16:creationId xmlns:a16="http://schemas.microsoft.com/office/drawing/2014/main" id="{7F19BF99-9E6C-EFBD-E3A4-C2646DC5EDB5}"/>
                </a:ext>
              </a:extLst>
            </p:cNvPr>
            <p:cNvSpPr>
              <a:spLocks/>
            </p:cNvSpPr>
            <p:nvPr/>
          </p:nvSpPr>
          <p:spPr bwMode="auto">
            <a:xfrm>
              <a:off x="5354600" y="6290700"/>
              <a:ext cx="760513" cy="451327"/>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bg1">
                <a:lumMod val="95000"/>
              </a:schemeClr>
            </a:solidFill>
            <a:ln>
              <a:noFill/>
            </a:ln>
          </p:spPr>
          <p:txBody>
            <a:bodyPr/>
            <a:lstStyle/>
            <a:p>
              <a:pPr>
                <a:defRPr/>
              </a:pPr>
              <a:endParaRPr lang="en-AU" sz="1350"/>
            </a:p>
          </p:txBody>
        </p:sp>
        <p:sp>
          <p:nvSpPr>
            <p:cNvPr id="19" name="Freeform 11">
              <a:extLst>
                <a:ext uri="{FF2B5EF4-FFF2-40B4-BE49-F238E27FC236}">
                  <a16:creationId xmlns:a16="http://schemas.microsoft.com/office/drawing/2014/main" id="{0E9D02EC-18BD-1748-5258-C67BDB8317BA}"/>
                </a:ext>
              </a:extLst>
            </p:cNvPr>
            <p:cNvSpPr>
              <a:spLocks/>
            </p:cNvSpPr>
            <p:nvPr/>
          </p:nvSpPr>
          <p:spPr bwMode="auto">
            <a:xfrm flipH="1">
              <a:off x="6102254" y="6290700"/>
              <a:ext cx="760513" cy="451327"/>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bg1">
                <a:lumMod val="95000"/>
              </a:schemeClr>
            </a:solidFill>
            <a:ln>
              <a:noFill/>
            </a:ln>
          </p:spPr>
          <p:txBody>
            <a:bodyPr/>
            <a:lstStyle/>
            <a:p>
              <a:pPr>
                <a:defRPr/>
              </a:pPr>
              <a:endParaRPr lang="en-AU" sz="1350"/>
            </a:p>
          </p:txBody>
        </p:sp>
        <p:pic>
          <p:nvPicPr>
            <p:cNvPr id="20" name="Picture 19">
              <a:extLst>
                <a:ext uri="{FF2B5EF4-FFF2-40B4-BE49-F238E27FC236}">
                  <a16:creationId xmlns:a16="http://schemas.microsoft.com/office/drawing/2014/main" id="{75B89D85-61C6-2FDE-621A-3A89C67E66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000" y="6286062"/>
              <a:ext cx="1659713" cy="566372"/>
            </a:xfrm>
            <a:prstGeom prst="rect">
              <a:avLst/>
            </a:prstGeom>
          </p:spPr>
        </p:pic>
      </p:grpSp>
      <p:pic>
        <p:nvPicPr>
          <p:cNvPr id="7" name="Picture 6"/>
          <p:cNvPicPr>
            <a:picLocks noChangeAspect="1"/>
          </p:cNvPicPr>
          <p:nvPr/>
        </p:nvPicPr>
        <p:blipFill>
          <a:blip r:embed="rId4"/>
          <a:stretch>
            <a:fillRect/>
          </a:stretch>
        </p:blipFill>
        <p:spPr>
          <a:xfrm>
            <a:off x="-11587" y="2"/>
            <a:ext cx="11608881" cy="864923"/>
          </a:xfrm>
          <a:prstGeom prst="rect">
            <a:avLst/>
          </a:prstGeom>
        </p:spPr>
      </p:pic>
      <p:sp>
        <p:nvSpPr>
          <p:cNvPr id="11" name="TextBox 10"/>
          <p:cNvSpPr txBox="1"/>
          <p:nvPr/>
        </p:nvSpPr>
        <p:spPr>
          <a:xfrm>
            <a:off x="-2" y="204803"/>
            <a:ext cx="10830562" cy="461665"/>
          </a:xfrm>
          <a:prstGeom prst="rect">
            <a:avLst/>
          </a:prstGeom>
          <a:noFill/>
        </p:spPr>
        <p:txBody>
          <a:bodyPr wrap="square" rtlCol="0">
            <a:spAutoFit/>
          </a:bodyPr>
          <a:lstStyle/>
          <a:p>
            <a:r>
              <a:rPr lang="en-US" sz="2400" b="1" dirty="0">
                <a:solidFill>
                  <a:schemeClr val="bg1"/>
                </a:solidFill>
                <a:latin typeface="Arial" panose="020B0604020202020204" pitchFamily="34" charset="0"/>
                <a:ea typeface="Roboto" panose="02000000000000000000" pitchFamily="2" charset="0"/>
                <a:cs typeface="Arial" panose="020B0604020202020204" pitchFamily="34" charset="0"/>
              </a:rPr>
              <a:t>Investment needs in the period 2023-2030 </a:t>
            </a:r>
            <a:endParaRPr lang="el-GR" sz="24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3" name="Slide Number Placeholder 2">
            <a:extLst>
              <a:ext uri="{FF2B5EF4-FFF2-40B4-BE49-F238E27FC236}">
                <a16:creationId xmlns:a16="http://schemas.microsoft.com/office/drawing/2014/main" id="{C1483AF0-00AE-C0DA-9C1A-52D225E082F8}"/>
              </a:ext>
            </a:extLst>
          </p:cNvPr>
          <p:cNvSpPr>
            <a:spLocks noGrp="1"/>
          </p:cNvSpPr>
          <p:nvPr>
            <p:ph type="sldNum" sz="quarter" idx="12"/>
          </p:nvPr>
        </p:nvSpPr>
        <p:spPr>
          <a:xfrm>
            <a:off x="4724400" y="6356352"/>
            <a:ext cx="2743200" cy="365125"/>
          </a:xfrm>
        </p:spPr>
        <p:txBody>
          <a:bodyPr/>
          <a:lstStyle/>
          <a:p>
            <a:pPr algn="ctr"/>
            <a:fld id="{5FDB2F17-4063-488C-AF6A-61D492C7553C}" type="slidenum">
              <a:rPr lang="en-US" sz="1600" b="1" smtClean="0">
                <a:solidFill>
                  <a:schemeClr val="accent5">
                    <a:lumMod val="50000"/>
                  </a:schemeClr>
                </a:solidFill>
              </a:rPr>
              <a:pPr algn="ctr"/>
              <a:t>41</a:t>
            </a:fld>
            <a:endParaRPr lang="en-US" sz="1600" b="1">
              <a:solidFill>
                <a:schemeClr val="accent5">
                  <a:lumMod val="50000"/>
                </a:schemeClr>
              </a:solidFill>
            </a:endParaRPr>
          </a:p>
        </p:txBody>
      </p:sp>
      <p:graphicFrame>
        <p:nvGraphicFramePr>
          <p:cNvPr id="6" name="Table 5">
            <a:extLst>
              <a:ext uri="{FF2B5EF4-FFF2-40B4-BE49-F238E27FC236}">
                <a16:creationId xmlns:a16="http://schemas.microsoft.com/office/drawing/2014/main" id="{3EB02090-8083-41DD-9138-D12271529E17}"/>
              </a:ext>
            </a:extLst>
          </p:cNvPr>
          <p:cNvGraphicFramePr>
            <a:graphicFrameLocks noGrp="1"/>
          </p:cNvGraphicFramePr>
          <p:nvPr/>
        </p:nvGraphicFramePr>
        <p:xfrm>
          <a:off x="1315431" y="714708"/>
          <a:ext cx="9561138" cy="5733551"/>
        </p:xfrm>
        <a:graphic>
          <a:graphicData uri="http://schemas.openxmlformats.org/drawingml/2006/table">
            <a:tbl>
              <a:tblPr firstRow="1" firstCol="1" bandRow="1">
                <a:tableStyleId>{5C22544A-7EE6-4342-B048-85BDC9FD1C3A}</a:tableStyleId>
              </a:tblPr>
              <a:tblGrid>
                <a:gridCol w="4000251">
                  <a:extLst>
                    <a:ext uri="{9D8B030D-6E8A-4147-A177-3AD203B41FA5}">
                      <a16:colId xmlns:a16="http://schemas.microsoft.com/office/drawing/2014/main" val="1276850625"/>
                    </a:ext>
                  </a:extLst>
                </a:gridCol>
                <a:gridCol w="1198937">
                  <a:extLst>
                    <a:ext uri="{9D8B030D-6E8A-4147-A177-3AD203B41FA5}">
                      <a16:colId xmlns:a16="http://schemas.microsoft.com/office/drawing/2014/main" val="2120997064"/>
                    </a:ext>
                  </a:extLst>
                </a:gridCol>
                <a:gridCol w="1239404">
                  <a:extLst>
                    <a:ext uri="{9D8B030D-6E8A-4147-A177-3AD203B41FA5}">
                      <a16:colId xmlns:a16="http://schemas.microsoft.com/office/drawing/2014/main" val="1297221077"/>
                    </a:ext>
                  </a:extLst>
                </a:gridCol>
                <a:gridCol w="1862905">
                  <a:extLst>
                    <a:ext uri="{9D8B030D-6E8A-4147-A177-3AD203B41FA5}">
                      <a16:colId xmlns:a16="http://schemas.microsoft.com/office/drawing/2014/main" val="4013397694"/>
                    </a:ext>
                  </a:extLst>
                </a:gridCol>
                <a:gridCol w="1259641">
                  <a:extLst>
                    <a:ext uri="{9D8B030D-6E8A-4147-A177-3AD203B41FA5}">
                      <a16:colId xmlns:a16="http://schemas.microsoft.com/office/drawing/2014/main" val="3241786177"/>
                    </a:ext>
                  </a:extLst>
                </a:gridCol>
              </a:tblGrid>
              <a:tr h="377208">
                <a:tc>
                  <a:txBody>
                    <a:bodyPr/>
                    <a:lstStyle/>
                    <a:p>
                      <a:pPr>
                        <a:lnSpc>
                          <a:spcPct val="115000"/>
                        </a:lnSpc>
                      </a:pPr>
                      <a:r>
                        <a:rPr lang="en-US" sz="1800" dirty="0">
                          <a:effectLst/>
                          <a:latin typeface="Trebuchet MS" panose="020B0603020202020204" pitchFamily="34" charset="0"/>
                        </a:rPr>
                        <a:t>Million Euros’2022</a:t>
                      </a:r>
                    </a:p>
                  </a:txBody>
                  <a:tcPr marL="56062" marR="56062" marT="0" marB="0" anchor="ctr"/>
                </a:tc>
                <a:tc gridSpan="4">
                  <a:txBody>
                    <a:bodyPr/>
                    <a:lstStyle/>
                    <a:p>
                      <a:pPr marL="0" marR="0" algn="ctr">
                        <a:lnSpc>
                          <a:spcPts val="1500"/>
                        </a:lnSpc>
                        <a:spcBef>
                          <a:spcPts val="0"/>
                        </a:spcBef>
                        <a:spcAft>
                          <a:spcPts val="0"/>
                        </a:spcAft>
                      </a:pPr>
                      <a:r>
                        <a:rPr lang="en-US" sz="1800" dirty="0">
                          <a:effectLst/>
                        </a:rPr>
                        <a:t>Public &amp; Private Investments</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54020924"/>
                  </a:ext>
                </a:extLst>
              </a:tr>
              <a:tr h="750891">
                <a:tc>
                  <a:txBody>
                    <a:bodyPr/>
                    <a:lstStyle/>
                    <a:p>
                      <a:pPr marL="0" marR="0" algn="ctr">
                        <a:lnSpc>
                          <a:spcPts val="1500"/>
                        </a:lnSpc>
                        <a:spcBef>
                          <a:spcPts val="0"/>
                        </a:spcBef>
                        <a:spcAft>
                          <a:spcPts val="0"/>
                        </a:spcAft>
                      </a:pPr>
                      <a:r>
                        <a:rPr lang="en-US" sz="1800" dirty="0">
                          <a:effectLst/>
                        </a:rPr>
                        <a:t>Sector</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tc>
                  <a:txBody>
                    <a:bodyPr/>
                    <a:lstStyle/>
                    <a:p>
                      <a:pPr marL="0" marR="0" algn="ctr">
                        <a:lnSpc>
                          <a:spcPts val="1500"/>
                        </a:lnSpc>
                        <a:spcBef>
                          <a:spcPts val="0"/>
                        </a:spcBef>
                        <a:spcAft>
                          <a:spcPts val="0"/>
                        </a:spcAft>
                      </a:pPr>
                      <a:r>
                        <a:rPr lang="en-US" sz="1600" b="1" dirty="0">
                          <a:effectLst/>
                        </a:rPr>
                        <a:t>With Existing Measures</a:t>
                      </a:r>
                      <a:endParaRPr lang="en-US" sz="1600" b="1" dirty="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tc>
                  <a:txBody>
                    <a:bodyPr/>
                    <a:lstStyle/>
                    <a:p>
                      <a:pPr marL="0" marR="0" algn="ctr">
                        <a:lnSpc>
                          <a:spcPts val="1500"/>
                        </a:lnSpc>
                        <a:spcBef>
                          <a:spcPts val="0"/>
                        </a:spcBef>
                        <a:spcAft>
                          <a:spcPts val="0"/>
                        </a:spcAft>
                      </a:pPr>
                      <a:r>
                        <a:rPr lang="en-US" sz="1600" b="1" dirty="0">
                          <a:effectLst/>
                        </a:rPr>
                        <a:t>With Additional Measures</a:t>
                      </a:r>
                      <a:endParaRPr lang="en-US" sz="1600" b="1" dirty="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tc>
                  <a:txBody>
                    <a:bodyPr/>
                    <a:lstStyle/>
                    <a:p>
                      <a:pPr marL="0" marR="0" algn="ctr">
                        <a:lnSpc>
                          <a:spcPts val="1500"/>
                        </a:lnSpc>
                        <a:spcBef>
                          <a:spcPts val="0"/>
                        </a:spcBef>
                        <a:spcAft>
                          <a:spcPts val="0"/>
                        </a:spcAft>
                      </a:pPr>
                      <a:r>
                        <a:rPr lang="en-US" sz="1600" b="1" dirty="0">
                          <a:effectLst/>
                        </a:rPr>
                        <a:t>Additional Investments </a:t>
                      </a:r>
                    </a:p>
                    <a:p>
                      <a:pPr marL="0" marR="0" algn="ctr">
                        <a:lnSpc>
                          <a:spcPts val="1500"/>
                        </a:lnSpc>
                        <a:spcBef>
                          <a:spcPts val="0"/>
                        </a:spcBef>
                        <a:spcAft>
                          <a:spcPts val="0"/>
                        </a:spcAft>
                      </a:pPr>
                      <a:r>
                        <a:rPr lang="en-US" sz="1600" b="1" dirty="0">
                          <a:effectLst/>
                        </a:rPr>
                        <a:t>(public + private)</a:t>
                      </a:r>
                      <a:endParaRPr lang="en-US" sz="1600" b="1" dirty="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tc>
                  <a:txBody>
                    <a:bodyPr/>
                    <a:lstStyle/>
                    <a:p>
                      <a:pPr marL="0" marR="0" algn="ctr">
                        <a:lnSpc>
                          <a:spcPts val="1500"/>
                        </a:lnSpc>
                        <a:spcBef>
                          <a:spcPts val="0"/>
                        </a:spcBef>
                        <a:spcAft>
                          <a:spcPts val="0"/>
                        </a:spcAft>
                      </a:pPr>
                      <a:r>
                        <a:rPr lang="en-US" sz="1600" b="1" dirty="0">
                          <a:effectLst/>
                        </a:rPr>
                        <a:t>% difference WAM-WEM</a:t>
                      </a:r>
                      <a:endParaRPr lang="en-US" sz="1600" b="1" dirty="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extLst>
                  <a:ext uri="{0D108BD9-81ED-4DB2-BD59-A6C34878D82A}">
                    <a16:rowId xmlns:a16="http://schemas.microsoft.com/office/drawing/2014/main" val="3827631346"/>
                  </a:ext>
                </a:extLst>
              </a:tr>
              <a:tr h="379000">
                <a:tc>
                  <a:txBody>
                    <a:bodyPr/>
                    <a:lstStyle/>
                    <a:p>
                      <a:pPr marL="0" marR="0" algn="ctr">
                        <a:lnSpc>
                          <a:spcPts val="1500"/>
                        </a:lnSpc>
                        <a:spcBef>
                          <a:spcPts val="0"/>
                        </a:spcBef>
                        <a:spcAft>
                          <a:spcPts val="0"/>
                        </a:spcAft>
                      </a:pPr>
                      <a:r>
                        <a:rPr lang="en-US" sz="1800" dirty="0">
                          <a:effectLst/>
                        </a:rPr>
                        <a:t>Power generation</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tc>
                  <a:txBody>
                    <a:bodyPr/>
                    <a:lstStyle/>
                    <a:p>
                      <a:pPr marL="0" marR="0" algn="ctr">
                        <a:lnSpc>
                          <a:spcPts val="1500"/>
                        </a:lnSpc>
                        <a:spcBef>
                          <a:spcPts val="0"/>
                        </a:spcBef>
                        <a:spcAft>
                          <a:spcPts val="0"/>
                        </a:spcAft>
                      </a:pPr>
                      <a:r>
                        <a:rPr lang="en-US" sz="1800" dirty="0">
                          <a:effectLst/>
                        </a:rPr>
                        <a:t>1,625</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tc>
                  <a:txBody>
                    <a:bodyPr/>
                    <a:lstStyle/>
                    <a:p>
                      <a:pPr marL="0" marR="0" algn="ctr">
                        <a:lnSpc>
                          <a:spcPts val="1500"/>
                        </a:lnSpc>
                        <a:spcBef>
                          <a:spcPts val="0"/>
                        </a:spcBef>
                        <a:spcAft>
                          <a:spcPts val="0"/>
                        </a:spcAft>
                      </a:pPr>
                      <a:r>
                        <a:rPr lang="en-US" sz="1800" dirty="0">
                          <a:effectLst/>
                        </a:rPr>
                        <a:t>1,691</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tc>
                  <a:txBody>
                    <a:bodyPr/>
                    <a:lstStyle/>
                    <a:p>
                      <a:pPr marL="0" marR="0" algn="ctr">
                        <a:lnSpc>
                          <a:spcPts val="1500"/>
                        </a:lnSpc>
                        <a:spcBef>
                          <a:spcPts val="0"/>
                        </a:spcBef>
                        <a:spcAft>
                          <a:spcPts val="0"/>
                        </a:spcAft>
                      </a:pPr>
                      <a:r>
                        <a:rPr lang="en-US" sz="1800" dirty="0">
                          <a:effectLst/>
                        </a:rPr>
                        <a:t>67</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tc>
                  <a:txBody>
                    <a:bodyPr/>
                    <a:lstStyle/>
                    <a:p>
                      <a:pPr marL="0" marR="0" algn="ctr">
                        <a:lnSpc>
                          <a:spcPts val="1500"/>
                        </a:lnSpc>
                        <a:spcBef>
                          <a:spcPts val="0"/>
                        </a:spcBef>
                        <a:spcAft>
                          <a:spcPts val="0"/>
                        </a:spcAft>
                      </a:pPr>
                      <a:r>
                        <a:rPr lang="en-US" sz="1800" dirty="0">
                          <a:effectLst/>
                        </a:rPr>
                        <a:t>4%</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extLst>
                  <a:ext uri="{0D108BD9-81ED-4DB2-BD59-A6C34878D82A}">
                    <a16:rowId xmlns:a16="http://schemas.microsoft.com/office/drawing/2014/main" val="2403422029"/>
                  </a:ext>
                </a:extLst>
              </a:tr>
              <a:tr h="379000">
                <a:tc>
                  <a:txBody>
                    <a:bodyPr/>
                    <a:lstStyle/>
                    <a:p>
                      <a:pPr marL="0" marR="0" algn="ctr">
                        <a:lnSpc>
                          <a:spcPts val="1500"/>
                        </a:lnSpc>
                        <a:spcBef>
                          <a:spcPts val="0"/>
                        </a:spcBef>
                        <a:spcAft>
                          <a:spcPts val="0"/>
                        </a:spcAft>
                      </a:pPr>
                      <a:r>
                        <a:rPr lang="en-US" sz="1800" dirty="0">
                          <a:effectLst/>
                        </a:rPr>
                        <a:t>Electricity storage technologies </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tc>
                  <a:txBody>
                    <a:bodyPr/>
                    <a:lstStyle/>
                    <a:p>
                      <a:pPr marL="0" marR="0" algn="ctr">
                        <a:lnSpc>
                          <a:spcPts val="1500"/>
                        </a:lnSpc>
                        <a:spcBef>
                          <a:spcPts val="0"/>
                        </a:spcBef>
                        <a:spcAft>
                          <a:spcPts val="0"/>
                        </a:spcAft>
                      </a:pPr>
                      <a:r>
                        <a:rPr lang="en-US" sz="1800" dirty="0">
                          <a:effectLst/>
                        </a:rPr>
                        <a:t>150</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tc>
                  <a:txBody>
                    <a:bodyPr/>
                    <a:lstStyle/>
                    <a:p>
                      <a:pPr marL="0" marR="0" algn="ctr">
                        <a:lnSpc>
                          <a:spcPts val="1500"/>
                        </a:lnSpc>
                        <a:spcBef>
                          <a:spcPts val="0"/>
                        </a:spcBef>
                        <a:spcAft>
                          <a:spcPts val="0"/>
                        </a:spcAft>
                      </a:pPr>
                      <a:r>
                        <a:rPr lang="en-US" sz="1800">
                          <a:effectLst/>
                        </a:rPr>
                        <a:t>300</a:t>
                      </a:r>
                      <a:endParaRPr lang="en-US" sz="180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tc>
                  <a:txBody>
                    <a:bodyPr/>
                    <a:lstStyle/>
                    <a:p>
                      <a:pPr marL="0" marR="0" algn="ctr">
                        <a:lnSpc>
                          <a:spcPts val="1500"/>
                        </a:lnSpc>
                        <a:spcBef>
                          <a:spcPts val="0"/>
                        </a:spcBef>
                        <a:spcAft>
                          <a:spcPts val="0"/>
                        </a:spcAft>
                      </a:pPr>
                      <a:r>
                        <a:rPr lang="en-US" sz="1800" dirty="0">
                          <a:effectLst/>
                        </a:rPr>
                        <a:t>150</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tc>
                  <a:txBody>
                    <a:bodyPr/>
                    <a:lstStyle/>
                    <a:p>
                      <a:pPr marL="0" marR="0" algn="ctr">
                        <a:lnSpc>
                          <a:spcPts val="1500"/>
                        </a:lnSpc>
                        <a:spcBef>
                          <a:spcPts val="0"/>
                        </a:spcBef>
                        <a:spcAft>
                          <a:spcPts val="0"/>
                        </a:spcAft>
                      </a:pPr>
                      <a:r>
                        <a:rPr lang="en-US" sz="1800" dirty="0">
                          <a:effectLst/>
                        </a:rPr>
                        <a:t>100%</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extLst>
                  <a:ext uri="{0D108BD9-81ED-4DB2-BD59-A6C34878D82A}">
                    <a16:rowId xmlns:a16="http://schemas.microsoft.com/office/drawing/2014/main" val="3187565011"/>
                  </a:ext>
                </a:extLst>
              </a:tr>
              <a:tr h="418896">
                <a:tc>
                  <a:txBody>
                    <a:bodyPr/>
                    <a:lstStyle/>
                    <a:p>
                      <a:pPr marL="0" marR="0" algn="ctr">
                        <a:lnSpc>
                          <a:spcPts val="1500"/>
                        </a:lnSpc>
                        <a:spcBef>
                          <a:spcPts val="0"/>
                        </a:spcBef>
                        <a:spcAft>
                          <a:spcPts val="0"/>
                        </a:spcAft>
                      </a:pPr>
                      <a:r>
                        <a:rPr lang="en-US" sz="1800" dirty="0">
                          <a:effectLst/>
                        </a:rPr>
                        <a:t>Gas Infrastructure</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tc>
                  <a:txBody>
                    <a:bodyPr/>
                    <a:lstStyle/>
                    <a:p>
                      <a:pPr marL="0" marR="0" algn="ctr">
                        <a:lnSpc>
                          <a:spcPts val="1500"/>
                        </a:lnSpc>
                        <a:spcBef>
                          <a:spcPts val="0"/>
                        </a:spcBef>
                        <a:spcAft>
                          <a:spcPts val="0"/>
                        </a:spcAft>
                      </a:pPr>
                      <a:r>
                        <a:rPr lang="en-US" sz="1800" dirty="0">
                          <a:effectLst/>
                        </a:rPr>
                        <a:t>272</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tc>
                  <a:txBody>
                    <a:bodyPr/>
                    <a:lstStyle/>
                    <a:p>
                      <a:pPr marL="0" marR="0" algn="ctr">
                        <a:lnSpc>
                          <a:spcPts val="1500"/>
                        </a:lnSpc>
                        <a:spcBef>
                          <a:spcPts val="0"/>
                        </a:spcBef>
                        <a:spcAft>
                          <a:spcPts val="0"/>
                        </a:spcAft>
                      </a:pPr>
                      <a:r>
                        <a:rPr lang="en-US" sz="1800" dirty="0">
                          <a:effectLst/>
                        </a:rPr>
                        <a:t>272</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tc>
                  <a:txBody>
                    <a:bodyPr/>
                    <a:lstStyle/>
                    <a:p>
                      <a:pPr marL="0" marR="0" algn="ctr">
                        <a:lnSpc>
                          <a:spcPts val="1500"/>
                        </a:lnSpc>
                        <a:spcBef>
                          <a:spcPts val="0"/>
                        </a:spcBef>
                        <a:spcAft>
                          <a:spcPts val="0"/>
                        </a:spcAft>
                      </a:pPr>
                      <a:r>
                        <a:rPr lang="en-US" sz="1800" dirty="0">
                          <a:effectLst/>
                        </a:rPr>
                        <a:t>0</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tc>
                  <a:txBody>
                    <a:bodyPr/>
                    <a:lstStyle/>
                    <a:p>
                      <a:pPr marL="0" marR="0" algn="ctr">
                        <a:lnSpc>
                          <a:spcPts val="1500"/>
                        </a:lnSpc>
                        <a:spcBef>
                          <a:spcPts val="0"/>
                        </a:spcBef>
                        <a:spcAft>
                          <a:spcPts val="0"/>
                        </a:spcAft>
                      </a:pPr>
                      <a:r>
                        <a:rPr lang="en-US" sz="1800" dirty="0">
                          <a:effectLst/>
                        </a:rPr>
                        <a:t>0%</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extLst>
                  <a:ext uri="{0D108BD9-81ED-4DB2-BD59-A6C34878D82A}">
                    <a16:rowId xmlns:a16="http://schemas.microsoft.com/office/drawing/2014/main" val="1336355755"/>
                  </a:ext>
                </a:extLst>
              </a:tr>
              <a:tr h="416560">
                <a:tc>
                  <a:txBody>
                    <a:bodyPr/>
                    <a:lstStyle/>
                    <a:p>
                      <a:pPr marL="0" marR="0" algn="ctr">
                        <a:lnSpc>
                          <a:spcPts val="1500"/>
                        </a:lnSpc>
                        <a:spcBef>
                          <a:spcPts val="0"/>
                        </a:spcBef>
                        <a:spcAft>
                          <a:spcPts val="0"/>
                        </a:spcAft>
                      </a:pPr>
                      <a:r>
                        <a:rPr lang="en-US" sz="1800" dirty="0">
                          <a:effectLst/>
                        </a:rPr>
                        <a:t>Electricity Interconnector</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tc>
                  <a:txBody>
                    <a:bodyPr/>
                    <a:lstStyle/>
                    <a:p>
                      <a:pPr marL="0" marR="0" algn="ctr">
                        <a:lnSpc>
                          <a:spcPts val="1500"/>
                        </a:lnSpc>
                        <a:spcBef>
                          <a:spcPts val="0"/>
                        </a:spcBef>
                        <a:spcAft>
                          <a:spcPts val="0"/>
                        </a:spcAft>
                      </a:pPr>
                      <a:r>
                        <a:rPr lang="en-US" sz="1800" dirty="0">
                          <a:effectLst/>
                        </a:rPr>
                        <a:t>2,000</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tc>
                  <a:txBody>
                    <a:bodyPr/>
                    <a:lstStyle/>
                    <a:p>
                      <a:pPr marL="0" marR="0" algn="ctr">
                        <a:lnSpc>
                          <a:spcPts val="1500"/>
                        </a:lnSpc>
                        <a:spcBef>
                          <a:spcPts val="0"/>
                        </a:spcBef>
                        <a:spcAft>
                          <a:spcPts val="0"/>
                        </a:spcAft>
                      </a:pPr>
                      <a:r>
                        <a:rPr lang="en-US" sz="1800" dirty="0">
                          <a:effectLst/>
                        </a:rPr>
                        <a:t>2,000</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tc>
                  <a:txBody>
                    <a:bodyPr/>
                    <a:lstStyle/>
                    <a:p>
                      <a:pPr marL="0" marR="0" algn="ctr">
                        <a:lnSpc>
                          <a:spcPts val="1500"/>
                        </a:lnSpc>
                        <a:spcBef>
                          <a:spcPts val="0"/>
                        </a:spcBef>
                        <a:spcAft>
                          <a:spcPts val="0"/>
                        </a:spcAft>
                      </a:pPr>
                      <a:r>
                        <a:rPr lang="en-US" sz="1800">
                          <a:effectLst/>
                        </a:rPr>
                        <a:t>0</a:t>
                      </a:r>
                      <a:endParaRPr lang="en-US" sz="180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tc>
                  <a:txBody>
                    <a:bodyPr/>
                    <a:lstStyle/>
                    <a:p>
                      <a:pPr marL="0" marR="0" algn="ctr">
                        <a:lnSpc>
                          <a:spcPts val="1500"/>
                        </a:lnSpc>
                        <a:spcBef>
                          <a:spcPts val="0"/>
                        </a:spcBef>
                        <a:spcAft>
                          <a:spcPts val="0"/>
                        </a:spcAft>
                      </a:pPr>
                      <a:r>
                        <a:rPr lang="en-US" sz="1800" dirty="0">
                          <a:effectLst/>
                        </a:rPr>
                        <a:t>0%</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extLst>
                  <a:ext uri="{0D108BD9-81ED-4DB2-BD59-A6C34878D82A}">
                    <a16:rowId xmlns:a16="http://schemas.microsoft.com/office/drawing/2014/main" val="3393816584"/>
                  </a:ext>
                </a:extLst>
              </a:tr>
              <a:tr h="386080">
                <a:tc>
                  <a:txBody>
                    <a:bodyPr/>
                    <a:lstStyle/>
                    <a:p>
                      <a:pPr marL="0" marR="0" algn="ctr">
                        <a:lnSpc>
                          <a:spcPts val="1500"/>
                        </a:lnSpc>
                        <a:spcBef>
                          <a:spcPts val="0"/>
                        </a:spcBef>
                        <a:spcAft>
                          <a:spcPts val="0"/>
                        </a:spcAft>
                      </a:pPr>
                      <a:r>
                        <a:rPr lang="en-US" sz="1800" dirty="0">
                          <a:effectLst/>
                        </a:rPr>
                        <a:t>Sustainable Mobility</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tc>
                  <a:txBody>
                    <a:bodyPr/>
                    <a:lstStyle/>
                    <a:p>
                      <a:pPr marL="0" marR="0" algn="ctr">
                        <a:lnSpc>
                          <a:spcPts val="1500"/>
                        </a:lnSpc>
                        <a:spcBef>
                          <a:spcPts val="0"/>
                        </a:spcBef>
                        <a:spcAft>
                          <a:spcPts val="0"/>
                        </a:spcAft>
                      </a:pPr>
                      <a:r>
                        <a:rPr lang="en-US" sz="1800" dirty="0">
                          <a:effectLst/>
                        </a:rPr>
                        <a:t>1,427</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tc>
                  <a:txBody>
                    <a:bodyPr/>
                    <a:lstStyle/>
                    <a:p>
                      <a:pPr marL="0" marR="0" algn="ctr">
                        <a:lnSpc>
                          <a:spcPts val="1500"/>
                        </a:lnSpc>
                        <a:spcBef>
                          <a:spcPts val="0"/>
                        </a:spcBef>
                        <a:spcAft>
                          <a:spcPts val="0"/>
                        </a:spcAft>
                      </a:pPr>
                      <a:r>
                        <a:rPr lang="en-US" sz="1800" dirty="0">
                          <a:effectLst/>
                        </a:rPr>
                        <a:t>1,731</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tc>
                  <a:txBody>
                    <a:bodyPr/>
                    <a:lstStyle/>
                    <a:p>
                      <a:pPr marL="0" marR="0" algn="ctr">
                        <a:lnSpc>
                          <a:spcPts val="1500"/>
                        </a:lnSpc>
                        <a:spcBef>
                          <a:spcPts val="0"/>
                        </a:spcBef>
                        <a:spcAft>
                          <a:spcPts val="0"/>
                        </a:spcAft>
                      </a:pPr>
                      <a:r>
                        <a:rPr lang="en-US" sz="1800">
                          <a:effectLst/>
                        </a:rPr>
                        <a:t>303</a:t>
                      </a:r>
                      <a:endParaRPr lang="en-US" sz="180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tc>
                  <a:txBody>
                    <a:bodyPr/>
                    <a:lstStyle/>
                    <a:p>
                      <a:pPr marL="0" marR="0" algn="ctr">
                        <a:lnSpc>
                          <a:spcPts val="1500"/>
                        </a:lnSpc>
                        <a:spcBef>
                          <a:spcPts val="0"/>
                        </a:spcBef>
                        <a:spcAft>
                          <a:spcPts val="0"/>
                        </a:spcAft>
                      </a:pPr>
                      <a:r>
                        <a:rPr lang="en-US" sz="1800" dirty="0">
                          <a:effectLst/>
                        </a:rPr>
                        <a:t>21%</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extLst>
                  <a:ext uri="{0D108BD9-81ED-4DB2-BD59-A6C34878D82A}">
                    <a16:rowId xmlns:a16="http://schemas.microsoft.com/office/drawing/2014/main" val="3104492505"/>
                  </a:ext>
                </a:extLst>
              </a:tr>
              <a:tr h="457200">
                <a:tc>
                  <a:txBody>
                    <a:bodyPr/>
                    <a:lstStyle/>
                    <a:p>
                      <a:pPr marL="0" marR="0" algn="ctr">
                        <a:lnSpc>
                          <a:spcPts val="1500"/>
                        </a:lnSpc>
                        <a:spcBef>
                          <a:spcPts val="0"/>
                        </a:spcBef>
                        <a:spcAft>
                          <a:spcPts val="0"/>
                        </a:spcAft>
                      </a:pPr>
                      <a:r>
                        <a:rPr lang="en-US" sz="1800" dirty="0">
                          <a:effectLst/>
                        </a:rPr>
                        <a:t>Private transport</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tc>
                  <a:txBody>
                    <a:bodyPr/>
                    <a:lstStyle/>
                    <a:p>
                      <a:pPr marL="0" marR="0" algn="ctr">
                        <a:lnSpc>
                          <a:spcPts val="1500"/>
                        </a:lnSpc>
                        <a:spcBef>
                          <a:spcPts val="0"/>
                        </a:spcBef>
                        <a:spcAft>
                          <a:spcPts val="0"/>
                        </a:spcAft>
                      </a:pPr>
                      <a:r>
                        <a:rPr lang="en-US" sz="1800" dirty="0">
                          <a:effectLst/>
                        </a:rPr>
                        <a:t>11,546</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tc>
                  <a:txBody>
                    <a:bodyPr/>
                    <a:lstStyle/>
                    <a:p>
                      <a:pPr marL="0" marR="0" algn="ctr">
                        <a:lnSpc>
                          <a:spcPts val="1500"/>
                        </a:lnSpc>
                        <a:spcBef>
                          <a:spcPts val="0"/>
                        </a:spcBef>
                        <a:spcAft>
                          <a:spcPts val="0"/>
                        </a:spcAft>
                      </a:pPr>
                      <a:r>
                        <a:rPr lang="en-US" sz="1800" dirty="0">
                          <a:effectLst/>
                        </a:rPr>
                        <a:t>10,572</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tc>
                  <a:txBody>
                    <a:bodyPr/>
                    <a:lstStyle/>
                    <a:p>
                      <a:pPr marL="0" marR="0" algn="ctr">
                        <a:lnSpc>
                          <a:spcPts val="1500"/>
                        </a:lnSpc>
                        <a:spcBef>
                          <a:spcPts val="0"/>
                        </a:spcBef>
                        <a:spcAft>
                          <a:spcPts val="0"/>
                        </a:spcAft>
                      </a:pPr>
                      <a:r>
                        <a:rPr lang="en-US" sz="1800">
                          <a:effectLst/>
                        </a:rPr>
                        <a:t>-974</a:t>
                      </a:r>
                      <a:endParaRPr lang="en-US" sz="180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tc>
                  <a:txBody>
                    <a:bodyPr/>
                    <a:lstStyle/>
                    <a:p>
                      <a:pPr marL="0" marR="0" algn="ctr">
                        <a:lnSpc>
                          <a:spcPts val="1500"/>
                        </a:lnSpc>
                        <a:spcBef>
                          <a:spcPts val="0"/>
                        </a:spcBef>
                        <a:spcAft>
                          <a:spcPts val="0"/>
                        </a:spcAft>
                      </a:pPr>
                      <a:r>
                        <a:rPr lang="en-US" sz="1800" dirty="0">
                          <a:effectLst/>
                        </a:rPr>
                        <a:t>-8%</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extLst>
                  <a:ext uri="{0D108BD9-81ED-4DB2-BD59-A6C34878D82A}">
                    <a16:rowId xmlns:a16="http://schemas.microsoft.com/office/drawing/2014/main" val="3421907520"/>
                  </a:ext>
                </a:extLst>
              </a:tr>
              <a:tr h="379000">
                <a:tc>
                  <a:txBody>
                    <a:bodyPr/>
                    <a:lstStyle/>
                    <a:p>
                      <a:pPr marL="0" marR="0" algn="ctr">
                        <a:lnSpc>
                          <a:spcPts val="1500"/>
                        </a:lnSpc>
                        <a:spcBef>
                          <a:spcPts val="0"/>
                        </a:spcBef>
                        <a:spcAft>
                          <a:spcPts val="0"/>
                        </a:spcAft>
                      </a:pPr>
                      <a:r>
                        <a:rPr lang="en-US" sz="1800" dirty="0">
                          <a:effectLst/>
                        </a:rPr>
                        <a:t>Residential &amp; commercial buildings*</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tc>
                  <a:txBody>
                    <a:bodyPr/>
                    <a:lstStyle/>
                    <a:p>
                      <a:pPr marL="0" marR="0" algn="ctr">
                        <a:lnSpc>
                          <a:spcPts val="1500"/>
                        </a:lnSpc>
                        <a:spcBef>
                          <a:spcPts val="0"/>
                        </a:spcBef>
                        <a:spcAft>
                          <a:spcPts val="0"/>
                        </a:spcAft>
                      </a:pPr>
                      <a:r>
                        <a:rPr lang="en-US" sz="1800" dirty="0">
                          <a:effectLst/>
                        </a:rPr>
                        <a:t>477</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tc>
                  <a:txBody>
                    <a:bodyPr/>
                    <a:lstStyle/>
                    <a:p>
                      <a:pPr marL="0" marR="0" algn="ctr">
                        <a:lnSpc>
                          <a:spcPts val="1500"/>
                        </a:lnSpc>
                        <a:spcBef>
                          <a:spcPts val="0"/>
                        </a:spcBef>
                        <a:spcAft>
                          <a:spcPts val="0"/>
                        </a:spcAft>
                      </a:pPr>
                      <a:r>
                        <a:rPr lang="en-US" sz="1800" dirty="0">
                          <a:effectLst/>
                        </a:rPr>
                        <a:t>897</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tc>
                  <a:txBody>
                    <a:bodyPr/>
                    <a:lstStyle/>
                    <a:p>
                      <a:pPr marL="0" marR="0" algn="ctr">
                        <a:lnSpc>
                          <a:spcPts val="1500"/>
                        </a:lnSpc>
                        <a:spcBef>
                          <a:spcPts val="0"/>
                        </a:spcBef>
                        <a:spcAft>
                          <a:spcPts val="0"/>
                        </a:spcAft>
                      </a:pPr>
                      <a:r>
                        <a:rPr lang="en-US" sz="1800">
                          <a:effectLst/>
                        </a:rPr>
                        <a:t>420</a:t>
                      </a:r>
                      <a:endParaRPr lang="en-US" sz="180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tc>
                  <a:txBody>
                    <a:bodyPr/>
                    <a:lstStyle/>
                    <a:p>
                      <a:pPr marL="0" marR="0" algn="ctr">
                        <a:lnSpc>
                          <a:spcPts val="1500"/>
                        </a:lnSpc>
                        <a:spcBef>
                          <a:spcPts val="0"/>
                        </a:spcBef>
                        <a:spcAft>
                          <a:spcPts val="0"/>
                        </a:spcAft>
                      </a:pPr>
                      <a:r>
                        <a:rPr lang="en-US" sz="1800" dirty="0">
                          <a:effectLst/>
                        </a:rPr>
                        <a:t>88%</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extLst>
                  <a:ext uri="{0D108BD9-81ED-4DB2-BD59-A6C34878D82A}">
                    <a16:rowId xmlns:a16="http://schemas.microsoft.com/office/drawing/2014/main" val="2461042299"/>
                  </a:ext>
                </a:extLst>
              </a:tr>
              <a:tr h="342360">
                <a:tc>
                  <a:txBody>
                    <a:bodyPr/>
                    <a:lstStyle/>
                    <a:p>
                      <a:pPr marL="0" marR="0" algn="ctr">
                        <a:lnSpc>
                          <a:spcPts val="1500"/>
                        </a:lnSpc>
                        <a:spcBef>
                          <a:spcPts val="0"/>
                        </a:spcBef>
                        <a:spcAft>
                          <a:spcPts val="0"/>
                        </a:spcAft>
                      </a:pPr>
                      <a:r>
                        <a:rPr lang="en-US" sz="1800">
                          <a:effectLst/>
                        </a:rPr>
                        <a:t>Industry**</a:t>
                      </a:r>
                      <a:endParaRPr lang="en-US" sz="180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tc>
                  <a:txBody>
                    <a:bodyPr/>
                    <a:lstStyle/>
                    <a:p>
                      <a:pPr marL="0" marR="0" algn="ctr">
                        <a:lnSpc>
                          <a:spcPts val="1500"/>
                        </a:lnSpc>
                        <a:spcBef>
                          <a:spcPts val="0"/>
                        </a:spcBef>
                        <a:spcAft>
                          <a:spcPts val="0"/>
                        </a:spcAft>
                      </a:pPr>
                      <a:r>
                        <a:rPr lang="en-US" sz="1800" dirty="0">
                          <a:effectLst/>
                        </a:rPr>
                        <a:t>75</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tc>
                  <a:txBody>
                    <a:bodyPr/>
                    <a:lstStyle/>
                    <a:p>
                      <a:pPr marL="0" marR="0" algn="ctr">
                        <a:lnSpc>
                          <a:spcPts val="1500"/>
                        </a:lnSpc>
                        <a:spcBef>
                          <a:spcPts val="0"/>
                        </a:spcBef>
                        <a:spcAft>
                          <a:spcPts val="0"/>
                        </a:spcAft>
                      </a:pPr>
                      <a:r>
                        <a:rPr lang="en-US" sz="1800" dirty="0">
                          <a:effectLst/>
                        </a:rPr>
                        <a:t>193</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tc>
                  <a:txBody>
                    <a:bodyPr/>
                    <a:lstStyle/>
                    <a:p>
                      <a:pPr marL="0" marR="0" algn="ctr">
                        <a:lnSpc>
                          <a:spcPts val="1500"/>
                        </a:lnSpc>
                        <a:spcBef>
                          <a:spcPts val="0"/>
                        </a:spcBef>
                        <a:spcAft>
                          <a:spcPts val="0"/>
                        </a:spcAft>
                      </a:pPr>
                      <a:r>
                        <a:rPr lang="en-US" sz="1800">
                          <a:effectLst/>
                        </a:rPr>
                        <a:t>118</a:t>
                      </a:r>
                      <a:endParaRPr lang="en-US" sz="180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tc>
                  <a:txBody>
                    <a:bodyPr/>
                    <a:lstStyle/>
                    <a:p>
                      <a:pPr marL="0" marR="0" algn="ctr">
                        <a:lnSpc>
                          <a:spcPts val="1500"/>
                        </a:lnSpc>
                        <a:spcBef>
                          <a:spcPts val="0"/>
                        </a:spcBef>
                        <a:spcAft>
                          <a:spcPts val="0"/>
                        </a:spcAft>
                      </a:pPr>
                      <a:r>
                        <a:rPr lang="en-US" sz="1800" dirty="0">
                          <a:effectLst/>
                        </a:rPr>
                        <a:t>157%</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extLst>
                  <a:ext uri="{0D108BD9-81ED-4DB2-BD59-A6C34878D82A}">
                    <a16:rowId xmlns:a16="http://schemas.microsoft.com/office/drawing/2014/main" val="3341147129"/>
                  </a:ext>
                </a:extLst>
              </a:tr>
              <a:tr h="396240">
                <a:tc>
                  <a:txBody>
                    <a:bodyPr/>
                    <a:lstStyle/>
                    <a:p>
                      <a:pPr marL="0" marR="0" algn="ctr">
                        <a:lnSpc>
                          <a:spcPts val="1500"/>
                        </a:lnSpc>
                        <a:spcBef>
                          <a:spcPts val="0"/>
                        </a:spcBef>
                        <a:spcAft>
                          <a:spcPts val="0"/>
                        </a:spcAft>
                      </a:pPr>
                      <a:r>
                        <a:rPr lang="en-US" sz="1800" b="1" dirty="0">
                          <a:effectLst/>
                        </a:rPr>
                        <a:t>Total Investments</a:t>
                      </a:r>
                      <a:endParaRPr lang="en-US" sz="1800" b="1" dirty="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tc>
                  <a:txBody>
                    <a:bodyPr/>
                    <a:lstStyle/>
                    <a:p>
                      <a:pPr marL="0" marR="0" algn="ctr">
                        <a:lnSpc>
                          <a:spcPts val="1500"/>
                        </a:lnSpc>
                        <a:spcBef>
                          <a:spcPts val="0"/>
                        </a:spcBef>
                        <a:spcAft>
                          <a:spcPts val="0"/>
                        </a:spcAft>
                      </a:pPr>
                      <a:r>
                        <a:rPr lang="en-US" sz="1800" b="1" dirty="0">
                          <a:effectLst/>
                        </a:rPr>
                        <a:t>17,572</a:t>
                      </a:r>
                      <a:endParaRPr lang="en-US" sz="1800" b="1" dirty="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tc>
                  <a:txBody>
                    <a:bodyPr/>
                    <a:lstStyle/>
                    <a:p>
                      <a:pPr marL="0" marR="0" algn="ctr">
                        <a:lnSpc>
                          <a:spcPts val="1500"/>
                        </a:lnSpc>
                        <a:spcBef>
                          <a:spcPts val="0"/>
                        </a:spcBef>
                        <a:spcAft>
                          <a:spcPts val="0"/>
                        </a:spcAft>
                      </a:pPr>
                      <a:r>
                        <a:rPr lang="en-US" sz="1800" b="1" dirty="0">
                          <a:effectLst/>
                        </a:rPr>
                        <a:t>17,656</a:t>
                      </a:r>
                      <a:endParaRPr lang="en-US" sz="1800" b="1" dirty="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tc>
                  <a:txBody>
                    <a:bodyPr/>
                    <a:lstStyle/>
                    <a:p>
                      <a:pPr marL="0" marR="0" algn="ctr">
                        <a:lnSpc>
                          <a:spcPts val="1500"/>
                        </a:lnSpc>
                        <a:spcBef>
                          <a:spcPts val="0"/>
                        </a:spcBef>
                        <a:spcAft>
                          <a:spcPts val="0"/>
                        </a:spcAft>
                      </a:pPr>
                      <a:r>
                        <a:rPr lang="en-US" sz="1800" b="1" dirty="0">
                          <a:effectLst/>
                        </a:rPr>
                        <a:t>84</a:t>
                      </a:r>
                      <a:endParaRPr lang="en-US" sz="1800" b="1" dirty="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tc>
                  <a:txBody>
                    <a:bodyPr/>
                    <a:lstStyle/>
                    <a:p>
                      <a:pPr marL="0" marR="0" algn="ctr">
                        <a:lnSpc>
                          <a:spcPts val="1500"/>
                        </a:lnSpc>
                        <a:spcBef>
                          <a:spcPts val="0"/>
                        </a:spcBef>
                        <a:spcAft>
                          <a:spcPts val="0"/>
                        </a:spcAft>
                      </a:pPr>
                      <a:r>
                        <a:rPr lang="en-US" sz="1800" b="1" dirty="0">
                          <a:effectLst/>
                        </a:rPr>
                        <a:t>0.5%</a:t>
                      </a:r>
                      <a:endParaRPr lang="en-US" sz="1800" b="1" dirty="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extLst>
                  <a:ext uri="{0D108BD9-81ED-4DB2-BD59-A6C34878D82A}">
                    <a16:rowId xmlns:a16="http://schemas.microsoft.com/office/drawing/2014/main" val="3622535266"/>
                  </a:ext>
                </a:extLst>
              </a:tr>
              <a:tr h="284070">
                <a:tc>
                  <a:txBody>
                    <a:bodyPr/>
                    <a:lstStyle/>
                    <a:p>
                      <a:pPr>
                        <a:lnSpc>
                          <a:spcPct val="115000"/>
                        </a:lnSpc>
                      </a:pPr>
                      <a:endParaRPr lang="en-US" sz="1800">
                        <a:effectLst/>
                        <a:latin typeface="Trebuchet MS" panose="020B0603020202020204" pitchFamily="34" charset="0"/>
                      </a:endParaRPr>
                    </a:p>
                  </a:txBody>
                  <a:tcPr marL="56062" marR="56062" marT="0" marB="0" anchor="b"/>
                </a:tc>
                <a:tc>
                  <a:txBody>
                    <a:bodyPr/>
                    <a:lstStyle/>
                    <a:p>
                      <a:pPr>
                        <a:lnSpc>
                          <a:spcPct val="115000"/>
                        </a:lnSpc>
                      </a:pPr>
                      <a:endParaRPr lang="en-US" sz="1800">
                        <a:effectLst/>
                        <a:latin typeface="Trebuchet MS" panose="020B0603020202020204" pitchFamily="34" charset="0"/>
                      </a:endParaRPr>
                    </a:p>
                  </a:txBody>
                  <a:tcPr marL="56062" marR="56062" marT="0" marB="0" anchor="b"/>
                </a:tc>
                <a:tc>
                  <a:txBody>
                    <a:bodyPr/>
                    <a:lstStyle/>
                    <a:p>
                      <a:pPr>
                        <a:lnSpc>
                          <a:spcPct val="115000"/>
                        </a:lnSpc>
                      </a:pPr>
                      <a:endParaRPr lang="en-US" sz="1800">
                        <a:effectLst/>
                        <a:latin typeface="Trebuchet MS" panose="020B0603020202020204" pitchFamily="34" charset="0"/>
                      </a:endParaRPr>
                    </a:p>
                  </a:txBody>
                  <a:tcPr marL="56062" marR="56062" marT="0" marB="0" anchor="b"/>
                </a:tc>
                <a:tc>
                  <a:txBody>
                    <a:bodyPr/>
                    <a:lstStyle/>
                    <a:p>
                      <a:pPr>
                        <a:lnSpc>
                          <a:spcPct val="115000"/>
                        </a:lnSpc>
                      </a:pPr>
                      <a:endParaRPr lang="en-US" sz="1800">
                        <a:effectLst/>
                        <a:latin typeface="Trebuchet MS" panose="020B0603020202020204" pitchFamily="34" charset="0"/>
                      </a:endParaRPr>
                    </a:p>
                  </a:txBody>
                  <a:tcPr marL="56062" marR="56062" marT="0" marB="0" anchor="b"/>
                </a:tc>
                <a:tc>
                  <a:txBody>
                    <a:bodyPr/>
                    <a:lstStyle/>
                    <a:p>
                      <a:pPr>
                        <a:lnSpc>
                          <a:spcPct val="115000"/>
                        </a:lnSpc>
                      </a:pPr>
                      <a:endParaRPr lang="en-US" sz="1800" dirty="0">
                        <a:effectLst/>
                        <a:latin typeface="Trebuchet MS" panose="020B0603020202020204" pitchFamily="34" charset="0"/>
                      </a:endParaRPr>
                    </a:p>
                  </a:txBody>
                  <a:tcPr marL="56062" marR="56062" marT="0" marB="0" anchor="b"/>
                </a:tc>
                <a:extLst>
                  <a:ext uri="{0D108BD9-81ED-4DB2-BD59-A6C34878D82A}">
                    <a16:rowId xmlns:a16="http://schemas.microsoft.com/office/drawing/2014/main" val="1374678113"/>
                  </a:ext>
                </a:extLst>
              </a:tr>
              <a:tr h="561525">
                <a:tc gridSpan="5">
                  <a:txBody>
                    <a:bodyPr/>
                    <a:lstStyle/>
                    <a:p>
                      <a:pPr marL="0" marR="0">
                        <a:lnSpc>
                          <a:spcPts val="1500"/>
                        </a:lnSpc>
                        <a:spcBef>
                          <a:spcPts val="0"/>
                        </a:spcBef>
                        <a:spcAft>
                          <a:spcPts val="0"/>
                        </a:spcAft>
                      </a:pPr>
                      <a:r>
                        <a:rPr lang="en-US" sz="1400" dirty="0">
                          <a:effectLst/>
                        </a:rPr>
                        <a:t>* Includes public investments, public grants for private investments, and autonomous private investments in some energy-consuming equipment (e.g. heat pumps, solar water heaters). Other private investments without public support are not included. </a:t>
                      </a:r>
                      <a:endParaRPr lang="en-US" sz="1400" dirty="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67804123"/>
                  </a:ext>
                </a:extLst>
              </a:tr>
              <a:tr h="187175">
                <a:tc gridSpan="5">
                  <a:txBody>
                    <a:bodyPr/>
                    <a:lstStyle/>
                    <a:p>
                      <a:pPr marL="0" marR="0">
                        <a:lnSpc>
                          <a:spcPts val="1500"/>
                        </a:lnSpc>
                        <a:spcBef>
                          <a:spcPts val="0"/>
                        </a:spcBef>
                        <a:spcAft>
                          <a:spcPts val="0"/>
                        </a:spcAft>
                      </a:pPr>
                      <a:r>
                        <a:rPr lang="en-US" sz="1400" dirty="0">
                          <a:effectLst/>
                        </a:rPr>
                        <a:t>** Includes investments in restoration of waste sites. Purely private investments are not included.</a:t>
                      </a:r>
                      <a:endParaRPr lang="en-US" sz="1400" dirty="0">
                        <a:effectLst/>
                        <a:latin typeface="Trebuchet MS" panose="020B0603020202020204" pitchFamily="34" charset="0"/>
                        <a:ea typeface="Calibri" panose="020F0502020204030204" pitchFamily="34" charset="0"/>
                        <a:cs typeface="Arial" panose="020B0604020202020204" pitchFamily="34" charset="0"/>
                      </a:endParaRPr>
                    </a:p>
                  </a:txBody>
                  <a:tcPr marL="56062" marR="56062"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62607200"/>
                  </a:ext>
                </a:extLst>
              </a:tr>
            </a:tbl>
          </a:graphicData>
        </a:graphic>
      </p:graphicFrame>
      <p:sp>
        <p:nvSpPr>
          <p:cNvPr id="2" name="Rectangle 1">
            <a:extLst>
              <a:ext uri="{FF2B5EF4-FFF2-40B4-BE49-F238E27FC236}">
                <a16:creationId xmlns:a16="http://schemas.microsoft.com/office/drawing/2014/main" id="{430ED97B-E3BC-438D-87E8-327BD1D891F6}"/>
              </a:ext>
            </a:extLst>
          </p:cNvPr>
          <p:cNvSpPr/>
          <p:nvPr/>
        </p:nvSpPr>
        <p:spPr>
          <a:xfrm>
            <a:off x="1315431" y="3429000"/>
            <a:ext cx="7940328" cy="1203960"/>
          </a:xfrm>
          <a:prstGeom prst="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1366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57A4E318-309B-C2C4-32B6-2220CF31CE7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stretch>
            <a:fillRect/>
          </a:stretch>
        </p:blipFill>
        <p:spPr>
          <a:xfrm>
            <a:off x="-11587" y="2"/>
            <a:ext cx="11608881" cy="864923"/>
          </a:xfrm>
          <a:prstGeom prst="rect">
            <a:avLst/>
          </a:prstGeom>
        </p:spPr>
      </p:pic>
      <p:sp>
        <p:nvSpPr>
          <p:cNvPr id="11" name="TextBox 10"/>
          <p:cNvSpPr txBox="1"/>
          <p:nvPr/>
        </p:nvSpPr>
        <p:spPr>
          <a:xfrm>
            <a:off x="-2" y="204803"/>
            <a:ext cx="10312401" cy="461665"/>
          </a:xfrm>
          <a:prstGeom prst="rect">
            <a:avLst/>
          </a:prstGeom>
          <a:noFill/>
        </p:spPr>
        <p:txBody>
          <a:bodyPr wrap="square" rtlCol="0">
            <a:spAutoFit/>
          </a:bodyPr>
          <a:lstStyle/>
          <a:p>
            <a:r>
              <a:rPr lang="en-GB" sz="2400" b="1" dirty="0">
                <a:solidFill>
                  <a:schemeClr val="bg1"/>
                </a:solidFill>
                <a:latin typeface="Arial" panose="020B0604020202020204" pitchFamily="34" charset="0"/>
                <a:ea typeface="Roboto" panose="02000000000000000000" pitchFamily="2" charset="0"/>
                <a:cs typeface="Arial" panose="020B0604020202020204" pitchFamily="34" charset="0"/>
              </a:rPr>
              <a:t>Public consultation and awareness</a:t>
            </a:r>
          </a:p>
        </p:txBody>
      </p:sp>
      <p:sp>
        <p:nvSpPr>
          <p:cNvPr id="2" name="Rectangle 1">
            <a:extLst>
              <a:ext uri="{FF2B5EF4-FFF2-40B4-BE49-F238E27FC236}">
                <a16:creationId xmlns:a16="http://schemas.microsoft.com/office/drawing/2014/main" id="{8C78461C-8C4D-24ED-FF1C-86472B0A7B93}"/>
              </a:ext>
            </a:extLst>
          </p:cNvPr>
          <p:cNvSpPr/>
          <p:nvPr/>
        </p:nvSpPr>
        <p:spPr>
          <a:xfrm>
            <a:off x="594705" y="1185232"/>
            <a:ext cx="7391055" cy="4939814"/>
          </a:xfrm>
          <a:prstGeom prst="rect">
            <a:avLst/>
          </a:prstGeom>
        </p:spPr>
        <p:txBody>
          <a:bodyPr wrap="square">
            <a:spAutoFit/>
          </a:bodyPr>
          <a:lstStyle/>
          <a:p>
            <a:pPr algn="just">
              <a:spcAft>
                <a:spcPts val="1800"/>
              </a:spcAft>
            </a:pPr>
            <a:r>
              <a:rPr lang="en-GB" sz="2400" dirty="0">
                <a:ea typeface="Roboto" panose="02000000000000000000" pitchFamily="2" charset="0"/>
              </a:rPr>
              <a:t>The NECP undergoes </a:t>
            </a:r>
            <a:r>
              <a:rPr lang="en-US" sz="2400" dirty="0">
                <a:ea typeface="Roboto" panose="02000000000000000000" pitchFamily="2" charset="0"/>
              </a:rPr>
              <a:t>through a public consultation process. Draft legislation related to climate change, energy and environmental issues are open to public consultation before their adoption.</a:t>
            </a:r>
          </a:p>
          <a:p>
            <a:pPr marL="342900" indent="-342900">
              <a:spcAft>
                <a:spcPts val="1800"/>
              </a:spcAft>
              <a:buFont typeface="Arial" panose="020B0604020202020204" pitchFamily="34" charset="0"/>
              <a:buChar char="•"/>
            </a:pPr>
            <a:r>
              <a:rPr lang="en-US" sz="2400" dirty="0">
                <a:ea typeface="Roboto" panose="02000000000000000000" pitchFamily="2" charset="0"/>
              </a:rPr>
              <a:t>House of Parliament</a:t>
            </a:r>
          </a:p>
          <a:p>
            <a:pPr marL="342900" indent="-342900">
              <a:spcAft>
                <a:spcPts val="1800"/>
              </a:spcAft>
              <a:buFont typeface="Arial" panose="020B0604020202020204" pitchFamily="34" charset="0"/>
              <a:buChar char="•"/>
            </a:pPr>
            <a:r>
              <a:rPr lang="en-US" sz="2400" dirty="0">
                <a:ea typeface="Roboto" panose="02000000000000000000" pitchFamily="2" charset="0"/>
              </a:rPr>
              <a:t>Local and regional authorities</a:t>
            </a:r>
          </a:p>
          <a:p>
            <a:pPr marL="342900" indent="-342900">
              <a:spcAft>
                <a:spcPts val="1800"/>
              </a:spcAft>
              <a:buFont typeface="Arial" panose="020B0604020202020204" pitchFamily="34" charset="0"/>
              <a:buChar char="•"/>
            </a:pPr>
            <a:r>
              <a:rPr lang="en-GB" sz="2400" dirty="0">
                <a:ea typeface="Roboto" panose="02000000000000000000" pitchFamily="2" charset="0"/>
              </a:rPr>
              <a:t>Industry and private sector</a:t>
            </a:r>
          </a:p>
          <a:p>
            <a:pPr marL="342900" indent="-342900">
              <a:spcAft>
                <a:spcPts val="1800"/>
              </a:spcAft>
              <a:buFont typeface="Arial" panose="020B0604020202020204" pitchFamily="34" charset="0"/>
              <a:buChar char="•"/>
            </a:pPr>
            <a:r>
              <a:rPr lang="en-US" sz="2400" dirty="0">
                <a:ea typeface="Roboto" panose="02000000000000000000" pitchFamily="2" charset="0"/>
              </a:rPr>
              <a:t>Trade Unions</a:t>
            </a:r>
            <a:endParaRPr lang="en-GB" sz="2400" dirty="0">
              <a:ea typeface="Roboto" panose="02000000000000000000" pitchFamily="2" charset="0"/>
            </a:endParaRPr>
          </a:p>
          <a:p>
            <a:pPr marL="342900" indent="-342900">
              <a:spcAft>
                <a:spcPts val="1800"/>
              </a:spcAft>
              <a:buFont typeface="Arial" panose="020B0604020202020204" pitchFamily="34" charset="0"/>
              <a:buChar char="•"/>
            </a:pPr>
            <a:r>
              <a:rPr lang="en-US" sz="2400" dirty="0">
                <a:ea typeface="Roboto" panose="02000000000000000000" pitchFamily="2" charset="0"/>
              </a:rPr>
              <a:t>Civil society </a:t>
            </a:r>
            <a:r>
              <a:rPr lang="en-US" sz="2400" dirty="0" err="1">
                <a:ea typeface="Roboto" panose="02000000000000000000" pitchFamily="2" charset="0"/>
              </a:rPr>
              <a:t>organisations</a:t>
            </a:r>
            <a:r>
              <a:rPr lang="en-US" sz="2400" dirty="0">
                <a:ea typeface="Roboto" panose="02000000000000000000" pitchFamily="2" charset="0"/>
              </a:rPr>
              <a:t>, energy companies, universities/research institutions, natural persons…</a:t>
            </a:r>
          </a:p>
        </p:txBody>
      </p:sp>
      <p:sp>
        <p:nvSpPr>
          <p:cNvPr id="3" name="Slide Number Placeholder 2">
            <a:extLst>
              <a:ext uri="{FF2B5EF4-FFF2-40B4-BE49-F238E27FC236}">
                <a16:creationId xmlns:a16="http://schemas.microsoft.com/office/drawing/2014/main" id="{C1483AF0-00AE-C0DA-9C1A-52D225E082F8}"/>
              </a:ext>
            </a:extLst>
          </p:cNvPr>
          <p:cNvSpPr>
            <a:spLocks noGrp="1"/>
          </p:cNvSpPr>
          <p:nvPr>
            <p:ph type="sldNum" sz="quarter" idx="12"/>
          </p:nvPr>
        </p:nvSpPr>
        <p:spPr>
          <a:xfrm>
            <a:off x="4724400" y="6356352"/>
            <a:ext cx="2743200" cy="365125"/>
          </a:xfrm>
        </p:spPr>
        <p:txBody>
          <a:bodyPr/>
          <a:lstStyle/>
          <a:p>
            <a:pPr algn="ctr"/>
            <a:fld id="{5FDB2F17-4063-488C-AF6A-61D492C7553C}" type="slidenum">
              <a:rPr lang="en-US" sz="1600" b="1" smtClean="0">
                <a:solidFill>
                  <a:schemeClr val="accent5">
                    <a:lumMod val="50000"/>
                  </a:schemeClr>
                </a:solidFill>
              </a:rPr>
              <a:pPr algn="ctr"/>
              <a:t>42</a:t>
            </a:fld>
            <a:endParaRPr lang="en-US" sz="1600" b="1">
              <a:solidFill>
                <a:schemeClr val="accent5">
                  <a:lumMod val="50000"/>
                </a:schemeClr>
              </a:solidFill>
            </a:endParaRPr>
          </a:p>
        </p:txBody>
      </p:sp>
      <p:pic>
        <p:nvPicPr>
          <p:cNvPr id="4" name="Picture 3">
            <a:extLst>
              <a:ext uri="{FF2B5EF4-FFF2-40B4-BE49-F238E27FC236}">
                <a16:creationId xmlns:a16="http://schemas.microsoft.com/office/drawing/2014/main" id="{DA1A2B93-F633-4313-AE01-B59119214973}"/>
              </a:ext>
            </a:extLst>
          </p:cNvPr>
          <p:cNvPicPr>
            <a:picLocks noChangeAspect="1"/>
          </p:cNvPicPr>
          <p:nvPr/>
        </p:nvPicPr>
        <p:blipFill>
          <a:blip r:embed="rId4"/>
          <a:stretch>
            <a:fillRect/>
          </a:stretch>
        </p:blipFill>
        <p:spPr>
          <a:xfrm>
            <a:off x="8481006" y="742269"/>
            <a:ext cx="3662786" cy="5434421"/>
          </a:xfrm>
          <a:prstGeom prst="rect">
            <a:avLst/>
          </a:prstGeom>
        </p:spPr>
      </p:pic>
      <p:grpSp>
        <p:nvGrpSpPr>
          <p:cNvPr id="5" name="Group 4">
            <a:extLst>
              <a:ext uri="{FF2B5EF4-FFF2-40B4-BE49-F238E27FC236}">
                <a16:creationId xmlns:a16="http://schemas.microsoft.com/office/drawing/2014/main" id="{4FDC4114-A8DA-F0B9-3369-B1462388AA49}"/>
              </a:ext>
            </a:extLst>
          </p:cNvPr>
          <p:cNvGrpSpPr/>
          <p:nvPr/>
        </p:nvGrpSpPr>
        <p:grpSpPr>
          <a:xfrm>
            <a:off x="-19401" y="6176320"/>
            <a:ext cx="12211401" cy="719999"/>
            <a:chOff x="-11586" y="6187415"/>
            <a:chExt cx="12211401" cy="719999"/>
          </a:xfrm>
        </p:grpSpPr>
        <p:sp>
          <p:nvSpPr>
            <p:cNvPr id="6" name="Freeform 8">
              <a:extLst>
                <a:ext uri="{FF2B5EF4-FFF2-40B4-BE49-F238E27FC236}">
                  <a16:creationId xmlns:a16="http://schemas.microsoft.com/office/drawing/2014/main" id="{995C766C-CA94-4B9B-34ED-8BE2E254119E}"/>
                </a:ext>
              </a:extLst>
            </p:cNvPr>
            <p:cNvSpPr>
              <a:spLocks noEditPoints="1"/>
            </p:cNvSpPr>
            <p:nvPr/>
          </p:nvSpPr>
          <p:spPr bwMode="auto">
            <a:xfrm flipH="1">
              <a:off x="6004102" y="6187415"/>
              <a:ext cx="6187898" cy="719999"/>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bg1">
                <a:lumMod val="75000"/>
              </a:schemeClr>
            </a:solidFill>
            <a:ln>
              <a:noFill/>
            </a:ln>
          </p:spPr>
          <p:txBody>
            <a:bodyPr/>
            <a:lstStyle/>
            <a:p>
              <a:pPr>
                <a:defRPr/>
              </a:pPr>
              <a:endParaRPr lang="en-AU" sz="1350"/>
            </a:p>
          </p:txBody>
        </p:sp>
        <p:sp>
          <p:nvSpPr>
            <p:cNvPr id="8" name="Freeform 8">
              <a:extLst>
                <a:ext uri="{FF2B5EF4-FFF2-40B4-BE49-F238E27FC236}">
                  <a16:creationId xmlns:a16="http://schemas.microsoft.com/office/drawing/2014/main" id="{215F08BD-831D-2E96-58A2-FA61F3B3DA5A}"/>
                </a:ext>
              </a:extLst>
            </p:cNvPr>
            <p:cNvSpPr>
              <a:spLocks noEditPoints="1"/>
            </p:cNvSpPr>
            <p:nvPr/>
          </p:nvSpPr>
          <p:spPr bwMode="auto">
            <a:xfrm>
              <a:off x="304" y="6191099"/>
              <a:ext cx="6183405" cy="675619"/>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bg1">
                <a:lumMod val="75000"/>
              </a:schemeClr>
            </a:solidFill>
            <a:ln>
              <a:noFill/>
            </a:ln>
          </p:spPr>
          <p:txBody>
            <a:bodyPr/>
            <a:lstStyle/>
            <a:p>
              <a:pPr>
                <a:defRPr/>
              </a:pPr>
              <a:endParaRPr lang="en-AU" sz="1350"/>
            </a:p>
          </p:txBody>
        </p:sp>
        <p:grpSp>
          <p:nvGrpSpPr>
            <p:cNvPr id="9" name="Group 8">
              <a:extLst>
                <a:ext uri="{FF2B5EF4-FFF2-40B4-BE49-F238E27FC236}">
                  <a16:creationId xmlns:a16="http://schemas.microsoft.com/office/drawing/2014/main" id="{C4309A55-FD6D-1ABF-81CD-57D5ADE89CAC}"/>
                </a:ext>
              </a:extLst>
            </p:cNvPr>
            <p:cNvGrpSpPr/>
            <p:nvPr/>
          </p:nvGrpSpPr>
          <p:grpSpPr>
            <a:xfrm>
              <a:off x="-11586" y="6240985"/>
              <a:ext cx="6239755" cy="642592"/>
              <a:chOff x="806439" y="3322257"/>
              <a:chExt cx="4577664" cy="849313"/>
            </a:xfrm>
          </p:grpSpPr>
          <p:sp>
            <p:nvSpPr>
              <p:cNvPr id="21" name="Rectangle 6">
                <a:extLst>
                  <a:ext uri="{FF2B5EF4-FFF2-40B4-BE49-F238E27FC236}">
                    <a16:creationId xmlns:a16="http://schemas.microsoft.com/office/drawing/2014/main" id="{9DDF7B1D-9746-995B-DC1B-BABF9ABEC096}"/>
                  </a:ext>
                </a:extLst>
              </p:cNvPr>
              <p:cNvSpPr>
                <a:spLocks noChangeArrowheads="1"/>
              </p:cNvSpPr>
              <p:nvPr userDrawn="1"/>
            </p:nvSpPr>
            <p:spPr bwMode="auto">
              <a:xfrm>
                <a:off x="814939" y="3659864"/>
                <a:ext cx="4535600" cy="490537"/>
              </a:xfrm>
              <a:prstGeom prst="rect">
                <a:avLst/>
              </a:prstGeom>
              <a:solidFill>
                <a:schemeClr val="accent1">
                  <a:lumMod val="50000"/>
                </a:schemeClr>
              </a:solidFill>
              <a:ln>
                <a:noFill/>
              </a:ln>
            </p:spPr>
            <p:txBody>
              <a:bodyPr/>
              <a:lstStyle/>
              <a:p>
                <a:pPr>
                  <a:defRPr/>
                </a:pPr>
                <a:endParaRPr lang="en-AU" sz="1350"/>
              </a:p>
            </p:txBody>
          </p:sp>
          <p:sp>
            <p:nvSpPr>
              <p:cNvPr id="22" name="AutoShape 4">
                <a:extLst>
                  <a:ext uri="{FF2B5EF4-FFF2-40B4-BE49-F238E27FC236}">
                    <a16:creationId xmlns:a16="http://schemas.microsoft.com/office/drawing/2014/main" id="{D6A53111-DAC3-F3DD-BEF5-7EAA4E899112}"/>
                  </a:ext>
                </a:extLst>
              </p:cNvPr>
              <p:cNvSpPr>
                <a:spLocks noChangeAspect="1" noChangeArrowheads="1" noTextEdit="1"/>
              </p:cNvSpPr>
              <p:nvPr userDrawn="1"/>
            </p:nvSpPr>
            <p:spPr bwMode="auto">
              <a:xfrm>
                <a:off x="806495" y="3327020"/>
                <a:ext cx="4553569" cy="801687"/>
              </a:xfrm>
              <a:prstGeom prst="rect">
                <a:avLst/>
              </a:prstGeom>
              <a:noFill/>
              <a:ln>
                <a:noFill/>
              </a:ln>
            </p:spPr>
            <p:txBody>
              <a:bodyPr/>
              <a:lstStyle/>
              <a:p>
                <a:pPr>
                  <a:defRPr/>
                </a:pPr>
                <a:endParaRPr lang="en-AU" sz="1350"/>
              </a:p>
            </p:txBody>
          </p:sp>
          <p:sp>
            <p:nvSpPr>
              <p:cNvPr id="23" name="Rectangle 7">
                <a:extLst>
                  <a:ext uri="{FF2B5EF4-FFF2-40B4-BE49-F238E27FC236}">
                    <a16:creationId xmlns:a16="http://schemas.microsoft.com/office/drawing/2014/main" id="{207AF904-C474-D254-83A9-9D5CF1DC9427}"/>
                  </a:ext>
                </a:extLst>
              </p:cNvPr>
              <p:cNvSpPr>
                <a:spLocks noChangeArrowheads="1"/>
              </p:cNvSpPr>
              <p:nvPr userDrawn="1"/>
            </p:nvSpPr>
            <p:spPr bwMode="auto">
              <a:xfrm>
                <a:off x="806439" y="3638170"/>
                <a:ext cx="4544100" cy="490537"/>
              </a:xfrm>
              <a:prstGeom prst="rect">
                <a:avLst/>
              </a:prstGeom>
              <a:noFill/>
              <a:ln>
                <a:noFill/>
              </a:ln>
            </p:spPr>
            <p:txBody>
              <a:bodyPr/>
              <a:lstStyle/>
              <a:p>
                <a:pPr>
                  <a:defRPr/>
                </a:pPr>
                <a:endParaRPr lang="en-AU" sz="1350"/>
              </a:p>
            </p:txBody>
          </p:sp>
          <p:sp>
            <p:nvSpPr>
              <p:cNvPr id="24" name="Freeform 8">
                <a:extLst>
                  <a:ext uri="{FF2B5EF4-FFF2-40B4-BE49-F238E27FC236}">
                    <a16:creationId xmlns:a16="http://schemas.microsoft.com/office/drawing/2014/main" id="{2FE6055B-EAEA-3FD8-78A8-9F87E38E04C6}"/>
                  </a:ext>
                </a:extLst>
              </p:cNvPr>
              <p:cNvSpPr>
                <a:spLocks noEditPoints="1"/>
              </p:cNvSpPr>
              <p:nvPr userDrawn="1"/>
            </p:nvSpPr>
            <p:spPr bwMode="auto">
              <a:xfrm>
                <a:off x="814940" y="3371366"/>
                <a:ext cx="4569163" cy="690562"/>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rgbClr val="1F4E79"/>
              </a:solidFill>
              <a:ln>
                <a:noFill/>
              </a:ln>
            </p:spPr>
            <p:txBody>
              <a:bodyPr/>
              <a:lstStyle/>
              <a:p>
                <a:pPr>
                  <a:defRPr/>
                </a:pPr>
                <a:endParaRPr lang="en-AU" sz="1350"/>
              </a:p>
            </p:txBody>
          </p:sp>
          <p:sp>
            <p:nvSpPr>
              <p:cNvPr id="25" name="AutoShape 81">
                <a:extLst>
                  <a:ext uri="{FF2B5EF4-FFF2-40B4-BE49-F238E27FC236}">
                    <a16:creationId xmlns:a16="http://schemas.microsoft.com/office/drawing/2014/main" id="{E946BEF2-9FFF-AC2B-CBEE-0D2B2A2709C3}"/>
                  </a:ext>
                </a:extLst>
              </p:cNvPr>
              <p:cNvSpPr>
                <a:spLocks noChangeAspect="1" noChangeArrowheads="1" noTextEdit="1"/>
              </p:cNvSpPr>
              <p:nvPr/>
            </p:nvSpPr>
            <p:spPr bwMode="auto">
              <a:xfrm>
                <a:off x="808900" y="3322257"/>
                <a:ext cx="4557514" cy="849313"/>
              </a:xfrm>
              <a:prstGeom prst="rect">
                <a:avLst/>
              </a:prstGeom>
              <a:noFill/>
              <a:ln w="9525">
                <a:noFill/>
                <a:miter lim="800000"/>
                <a:headEnd/>
                <a:tailEnd/>
              </a:ln>
            </p:spPr>
            <p:txBody>
              <a:bodyPr/>
              <a:lstStyle/>
              <a:p>
                <a:pPr>
                  <a:defRPr/>
                </a:pPr>
                <a:endParaRPr lang="en-US" sz="1350"/>
              </a:p>
            </p:txBody>
          </p:sp>
          <p:sp>
            <p:nvSpPr>
              <p:cNvPr id="26" name="Rectangle 84">
                <a:extLst>
                  <a:ext uri="{FF2B5EF4-FFF2-40B4-BE49-F238E27FC236}">
                    <a16:creationId xmlns:a16="http://schemas.microsoft.com/office/drawing/2014/main" id="{6362F874-ABB1-ACB8-4155-5E64AF65B566}"/>
                  </a:ext>
                </a:extLst>
              </p:cNvPr>
              <p:cNvSpPr>
                <a:spLocks noChangeArrowheads="1"/>
              </p:cNvSpPr>
              <p:nvPr/>
            </p:nvSpPr>
            <p:spPr bwMode="auto">
              <a:xfrm>
                <a:off x="808102" y="3627057"/>
                <a:ext cx="4556725" cy="544513"/>
              </a:xfrm>
              <a:prstGeom prst="rect">
                <a:avLst/>
              </a:prstGeom>
              <a:noFill/>
              <a:ln w="9525">
                <a:noFill/>
                <a:miter lim="800000"/>
                <a:headEnd/>
                <a:tailEnd/>
              </a:ln>
            </p:spPr>
            <p:txBody>
              <a:bodyPr/>
              <a:lstStyle/>
              <a:p>
                <a:pPr>
                  <a:defRPr/>
                </a:pPr>
                <a:endParaRPr lang="en-US" sz="1350"/>
              </a:p>
            </p:txBody>
          </p:sp>
        </p:grpSp>
        <p:sp>
          <p:nvSpPr>
            <p:cNvPr id="10" name="Rectangle 6">
              <a:extLst>
                <a:ext uri="{FF2B5EF4-FFF2-40B4-BE49-F238E27FC236}">
                  <a16:creationId xmlns:a16="http://schemas.microsoft.com/office/drawing/2014/main" id="{579379CB-CB20-1981-333E-534F31D4D5F1}"/>
                </a:ext>
              </a:extLst>
            </p:cNvPr>
            <p:cNvSpPr>
              <a:spLocks noChangeArrowheads="1"/>
            </p:cNvSpPr>
            <p:nvPr/>
          </p:nvSpPr>
          <p:spPr bwMode="auto">
            <a:xfrm flipH="1">
              <a:off x="6009497" y="6496418"/>
              <a:ext cx="6182503" cy="371141"/>
            </a:xfrm>
            <a:prstGeom prst="rect">
              <a:avLst/>
            </a:prstGeom>
            <a:solidFill>
              <a:schemeClr val="accent1">
                <a:lumMod val="50000"/>
              </a:schemeClr>
            </a:solidFill>
            <a:ln>
              <a:noFill/>
            </a:ln>
          </p:spPr>
          <p:txBody>
            <a:bodyPr/>
            <a:lstStyle/>
            <a:p>
              <a:pPr>
                <a:defRPr/>
              </a:pPr>
              <a:endParaRPr lang="en-AU" sz="1350"/>
            </a:p>
          </p:txBody>
        </p:sp>
        <p:sp>
          <p:nvSpPr>
            <p:cNvPr id="12" name="AutoShape 4">
              <a:extLst>
                <a:ext uri="{FF2B5EF4-FFF2-40B4-BE49-F238E27FC236}">
                  <a16:creationId xmlns:a16="http://schemas.microsoft.com/office/drawing/2014/main" id="{68807C7B-8B4E-5B4D-BB83-03987579B731}"/>
                </a:ext>
              </a:extLst>
            </p:cNvPr>
            <p:cNvSpPr>
              <a:spLocks noChangeAspect="1" noChangeArrowheads="1" noTextEdit="1"/>
            </p:cNvSpPr>
            <p:nvPr/>
          </p:nvSpPr>
          <p:spPr bwMode="auto">
            <a:xfrm flipH="1">
              <a:off x="5996538" y="6243782"/>
              <a:ext cx="6195386" cy="606558"/>
            </a:xfrm>
            <a:prstGeom prst="rect">
              <a:avLst/>
            </a:prstGeom>
            <a:noFill/>
            <a:ln>
              <a:noFill/>
            </a:ln>
          </p:spPr>
          <p:txBody>
            <a:bodyPr/>
            <a:lstStyle/>
            <a:p>
              <a:pPr>
                <a:defRPr/>
              </a:pPr>
              <a:endParaRPr lang="en-AU" sz="1350"/>
            </a:p>
          </p:txBody>
        </p:sp>
        <p:sp>
          <p:nvSpPr>
            <p:cNvPr id="13" name="Rectangle 7">
              <a:extLst>
                <a:ext uri="{FF2B5EF4-FFF2-40B4-BE49-F238E27FC236}">
                  <a16:creationId xmlns:a16="http://schemas.microsoft.com/office/drawing/2014/main" id="{08F1C55B-3281-042D-12C6-45874429AE26}"/>
                </a:ext>
              </a:extLst>
            </p:cNvPr>
            <p:cNvSpPr>
              <a:spLocks noChangeArrowheads="1"/>
            </p:cNvSpPr>
            <p:nvPr/>
          </p:nvSpPr>
          <p:spPr bwMode="auto">
            <a:xfrm flipH="1">
              <a:off x="6009497" y="6479198"/>
              <a:ext cx="6182503" cy="371141"/>
            </a:xfrm>
            <a:prstGeom prst="rect">
              <a:avLst/>
            </a:prstGeom>
            <a:noFill/>
            <a:ln>
              <a:noFill/>
            </a:ln>
          </p:spPr>
          <p:txBody>
            <a:bodyPr/>
            <a:lstStyle/>
            <a:p>
              <a:pPr>
                <a:defRPr/>
              </a:pPr>
              <a:endParaRPr lang="en-AU" sz="1350"/>
            </a:p>
          </p:txBody>
        </p:sp>
        <p:sp>
          <p:nvSpPr>
            <p:cNvPr id="14" name="Freeform 8">
              <a:extLst>
                <a:ext uri="{FF2B5EF4-FFF2-40B4-BE49-F238E27FC236}">
                  <a16:creationId xmlns:a16="http://schemas.microsoft.com/office/drawing/2014/main" id="{697D15D3-2F23-03C5-FA62-5CC8ED89F0FC}"/>
                </a:ext>
              </a:extLst>
            </p:cNvPr>
            <p:cNvSpPr>
              <a:spLocks noEditPoints="1"/>
            </p:cNvSpPr>
            <p:nvPr/>
          </p:nvSpPr>
          <p:spPr bwMode="auto">
            <a:xfrm flipH="1">
              <a:off x="5999945" y="6260754"/>
              <a:ext cx="6199870" cy="522481"/>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bg1">
                <a:lumMod val="95000"/>
              </a:schemeClr>
            </a:solidFill>
            <a:ln>
              <a:noFill/>
            </a:ln>
          </p:spPr>
          <p:txBody>
            <a:bodyPr/>
            <a:lstStyle/>
            <a:p>
              <a:pPr>
                <a:defRPr/>
              </a:pPr>
              <a:endParaRPr lang="en-AU" sz="1350"/>
            </a:p>
          </p:txBody>
        </p:sp>
        <p:sp>
          <p:nvSpPr>
            <p:cNvPr id="15" name="AutoShape 81">
              <a:extLst>
                <a:ext uri="{FF2B5EF4-FFF2-40B4-BE49-F238E27FC236}">
                  <a16:creationId xmlns:a16="http://schemas.microsoft.com/office/drawing/2014/main" id="{D2029DA5-046B-6ADC-9D78-7D52CCD1390D}"/>
                </a:ext>
              </a:extLst>
            </p:cNvPr>
            <p:cNvSpPr>
              <a:spLocks noChangeAspect="1" noChangeArrowheads="1" noTextEdit="1"/>
            </p:cNvSpPr>
            <p:nvPr/>
          </p:nvSpPr>
          <p:spPr bwMode="auto">
            <a:xfrm flipH="1">
              <a:off x="5987898" y="6240178"/>
              <a:ext cx="6200754" cy="642592"/>
            </a:xfrm>
            <a:prstGeom prst="rect">
              <a:avLst/>
            </a:prstGeom>
            <a:noFill/>
            <a:ln w="9525">
              <a:noFill/>
              <a:miter lim="800000"/>
              <a:headEnd/>
              <a:tailEnd/>
            </a:ln>
          </p:spPr>
          <p:txBody>
            <a:bodyPr/>
            <a:lstStyle/>
            <a:p>
              <a:pPr>
                <a:defRPr/>
              </a:pPr>
              <a:endParaRPr lang="en-US" sz="1350"/>
            </a:p>
          </p:txBody>
        </p:sp>
        <p:sp>
          <p:nvSpPr>
            <p:cNvPr id="16" name="Rectangle 84">
              <a:extLst>
                <a:ext uri="{FF2B5EF4-FFF2-40B4-BE49-F238E27FC236}">
                  <a16:creationId xmlns:a16="http://schemas.microsoft.com/office/drawing/2014/main" id="{167E3D57-98FE-78CE-D70F-DE53A7046329}"/>
                </a:ext>
              </a:extLst>
            </p:cNvPr>
            <p:cNvSpPr>
              <a:spLocks noChangeArrowheads="1"/>
            </p:cNvSpPr>
            <p:nvPr/>
          </p:nvSpPr>
          <p:spPr bwMode="auto">
            <a:xfrm flipH="1">
              <a:off x="5990057" y="6470790"/>
              <a:ext cx="6199680" cy="411980"/>
            </a:xfrm>
            <a:prstGeom prst="rect">
              <a:avLst/>
            </a:prstGeom>
            <a:noFill/>
            <a:ln w="9525">
              <a:noFill/>
              <a:miter lim="800000"/>
              <a:headEnd/>
              <a:tailEnd/>
            </a:ln>
          </p:spPr>
          <p:txBody>
            <a:bodyPr/>
            <a:lstStyle/>
            <a:p>
              <a:pPr>
                <a:defRPr/>
              </a:pPr>
              <a:endParaRPr lang="en-US" sz="1350"/>
            </a:p>
          </p:txBody>
        </p:sp>
        <p:sp>
          <p:nvSpPr>
            <p:cNvPr id="17" name="TextBox 16">
              <a:extLst>
                <a:ext uri="{FF2B5EF4-FFF2-40B4-BE49-F238E27FC236}">
                  <a16:creationId xmlns:a16="http://schemas.microsoft.com/office/drawing/2014/main" id="{7AE4D233-70C5-50BB-C1E5-FF1D04B5642E}"/>
                </a:ext>
              </a:extLst>
            </p:cNvPr>
            <p:cNvSpPr txBox="1"/>
            <p:nvPr/>
          </p:nvSpPr>
          <p:spPr>
            <a:xfrm>
              <a:off x="10075587" y="6511313"/>
              <a:ext cx="1404102" cy="338554"/>
            </a:xfrm>
            <a:prstGeom prst="rect">
              <a:avLst/>
            </a:prstGeom>
            <a:noFill/>
          </p:spPr>
          <p:txBody>
            <a:bodyPr wrap="none" rtlCol="0">
              <a:spAutoFit/>
            </a:bodyPr>
            <a:lstStyle/>
            <a:p>
              <a:r>
                <a:rPr lang="en-US" sz="1600" b="1" i="1">
                  <a:solidFill>
                    <a:schemeClr val="bg1"/>
                  </a:solidFill>
                </a:rPr>
                <a:t>www.cyi.ac.cy</a:t>
              </a:r>
              <a:endParaRPr lang="en-US" b="1" i="1">
                <a:solidFill>
                  <a:schemeClr val="bg1"/>
                </a:solidFill>
              </a:endParaRPr>
            </a:p>
          </p:txBody>
        </p:sp>
        <p:sp>
          <p:nvSpPr>
            <p:cNvPr id="18" name="Freeform 11">
              <a:extLst>
                <a:ext uri="{FF2B5EF4-FFF2-40B4-BE49-F238E27FC236}">
                  <a16:creationId xmlns:a16="http://schemas.microsoft.com/office/drawing/2014/main" id="{443530B1-2B04-0E1A-E444-721C7F10A846}"/>
                </a:ext>
              </a:extLst>
            </p:cNvPr>
            <p:cNvSpPr>
              <a:spLocks/>
            </p:cNvSpPr>
            <p:nvPr/>
          </p:nvSpPr>
          <p:spPr bwMode="auto">
            <a:xfrm>
              <a:off x="5354600" y="6290700"/>
              <a:ext cx="760513" cy="451327"/>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bg1">
                <a:lumMod val="95000"/>
              </a:schemeClr>
            </a:solidFill>
            <a:ln>
              <a:noFill/>
            </a:ln>
          </p:spPr>
          <p:txBody>
            <a:bodyPr/>
            <a:lstStyle/>
            <a:p>
              <a:pPr>
                <a:defRPr/>
              </a:pPr>
              <a:endParaRPr lang="en-AU" sz="1350"/>
            </a:p>
          </p:txBody>
        </p:sp>
        <p:sp>
          <p:nvSpPr>
            <p:cNvPr id="19" name="Freeform 11">
              <a:extLst>
                <a:ext uri="{FF2B5EF4-FFF2-40B4-BE49-F238E27FC236}">
                  <a16:creationId xmlns:a16="http://schemas.microsoft.com/office/drawing/2014/main" id="{306EFAF2-7D13-43B7-992D-CF8FFB2CB972}"/>
                </a:ext>
              </a:extLst>
            </p:cNvPr>
            <p:cNvSpPr>
              <a:spLocks/>
            </p:cNvSpPr>
            <p:nvPr/>
          </p:nvSpPr>
          <p:spPr bwMode="auto">
            <a:xfrm flipH="1">
              <a:off x="6102254" y="6290700"/>
              <a:ext cx="760513" cy="451327"/>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bg1">
                <a:lumMod val="95000"/>
              </a:schemeClr>
            </a:solidFill>
            <a:ln>
              <a:noFill/>
            </a:ln>
          </p:spPr>
          <p:txBody>
            <a:bodyPr/>
            <a:lstStyle/>
            <a:p>
              <a:pPr>
                <a:defRPr/>
              </a:pPr>
              <a:endParaRPr lang="en-AU" sz="1350"/>
            </a:p>
          </p:txBody>
        </p:sp>
        <p:pic>
          <p:nvPicPr>
            <p:cNvPr id="20" name="Picture 19">
              <a:extLst>
                <a:ext uri="{FF2B5EF4-FFF2-40B4-BE49-F238E27FC236}">
                  <a16:creationId xmlns:a16="http://schemas.microsoft.com/office/drawing/2014/main" id="{ECE87C28-7F6B-A168-8BA3-D163B00A70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0000" y="6286062"/>
              <a:ext cx="1659713" cy="566372"/>
            </a:xfrm>
            <a:prstGeom prst="rect">
              <a:avLst/>
            </a:prstGeom>
          </p:spPr>
        </p:pic>
      </p:grpSp>
    </p:spTree>
    <p:extLst>
      <p:ext uri="{BB962C8B-B14F-4D97-AF65-F5344CB8AC3E}">
        <p14:creationId xmlns:p14="http://schemas.microsoft.com/office/powerpoint/2010/main" val="2502976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021EC991-4093-2308-D3C7-73DCCBC6DFF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stretch>
            <a:fillRect/>
          </a:stretch>
        </p:blipFill>
        <p:spPr>
          <a:xfrm>
            <a:off x="-11587" y="2"/>
            <a:ext cx="11608881" cy="864923"/>
          </a:xfrm>
          <a:prstGeom prst="rect">
            <a:avLst/>
          </a:prstGeom>
        </p:spPr>
      </p:pic>
      <p:sp>
        <p:nvSpPr>
          <p:cNvPr id="11" name="TextBox 10"/>
          <p:cNvSpPr txBox="1"/>
          <p:nvPr/>
        </p:nvSpPr>
        <p:spPr>
          <a:xfrm>
            <a:off x="-2" y="204803"/>
            <a:ext cx="10312401" cy="461665"/>
          </a:xfrm>
          <a:prstGeom prst="rect">
            <a:avLst/>
          </a:prstGeom>
          <a:noFill/>
        </p:spPr>
        <p:txBody>
          <a:bodyPr wrap="square" rtlCol="0">
            <a:spAutoFit/>
          </a:bodyPr>
          <a:lstStyle/>
          <a:p>
            <a:r>
              <a:rPr lang="en-GB" sz="2400" b="1" dirty="0">
                <a:solidFill>
                  <a:schemeClr val="bg1"/>
                </a:solidFill>
                <a:latin typeface="Arial" panose="020B0604020202020204" pitchFamily="34" charset="0"/>
                <a:ea typeface="Roboto" panose="02000000000000000000" pitchFamily="2" charset="0"/>
                <a:cs typeface="Arial" panose="020B0604020202020204" pitchFamily="34" charset="0"/>
              </a:rPr>
              <a:t>The need for reconciliation across planning efforts</a:t>
            </a:r>
          </a:p>
        </p:txBody>
      </p:sp>
      <p:sp>
        <p:nvSpPr>
          <p:cNvPr id="2" name="Rectangle 1">
            <a:extLst>
              <a:ext uri="{FF2B5EF4-FFF2-40B4-BE49-F238E27FC236}">
                <a16:creationId xmlns:a16="http://schemas.microsoft.com/office/drawing/2014/main" id="{8C78461C-8C4D-24ED-FF1C-86472B0A7B93}"/>
              </a:ext>
            </a:extLst>
          </p:cNvPr>
          <p:cNvSpPr/>
          <p:nvPr/>
        </p:nvSpPr>
        <p:spPr>
          <a:xfrm>
            <a:off x="594705" y="1185232"/>
            <a:ext cx="11002590" cy="4708981"/>
          </a:xfrm>
          <a:prstGeom prst="rect">
            <a:avLst/>
          </a:prstGeom>
        </p:spPr>
        <p:txBody>
          <a:bodyPr wrap="square">
            <a:spAutoFit/>
          </a:bodyPr>
          <a:lstStyle/>
          <a:p>
            <a:pPr marL="342900" indent="-342900">
              <a:spcAft>
                <a:spcPts val="1800"/>
              </a:spcAft>
              <a:buFont typeface="Arial" panose="020B0604020202020204" pitchFamily="34" charset="0"/>
              <a:buChar char="•"/>
            </a:pPr>
            <a:r>
              <a:rPr lang="en-GB" sz="2400" dirty="0">
                <a:ea typeface="Roboto" panose="02000000000000000000" pitchFamily="2" charset="0"/>
              </a:rPr>
              <a:t>The NECP</a:t>
            </a:r>
            <a:r>
              <a:rPr lang="en-SV" sz="2400" dirty="0">
                <a:ea typeface="Roboto" panose="02000000000000000000" pitchFamily="2" charset="0"/>
              </a:rPr>
              <a:t> </a:t>
            </a:r>
            <a:r>
              <a:rPr lang="en-GB" sz="2400" dirty="0">
                <a:ea typeface="Roboto" panose="02000000000000000000" pitchFamily="2" charset="0"/>
              </a:rPr>
              <a:t>can be considered</a:t>
            </a:r>
            <a:r>
              <a:rPr lang="en-SV" sz="2400" dirty="0">
                <a:ea typeface="Roboto" panose="02000000000000000000" pitchFamily="2" charset="0"/>
              </a:rPr>
              <a:t> as</a:t>
            </a:r>
            <a:r>
              <a:rPr lang="en-GB" sz="2400" dirty="0">
                <a:ea typeface="Roboto" panose="02000000000000000000" pitchFamily="2" charset="0"/>
              </a:rPr>
              <a:t> a </a:t>
            </a:r>
            <a:r>
              <a:rPr lang="en-GB" sz="2400" b="1" dirty="0">
                <a:ea typeface="Roboto" panose="02000000000000000000" pitchFamily="2" charset="0"/>
              </a:rPr>
              <a:t>synthesis of sectoral </a:t>
            </a:r>
            <a:r>
              <a:rPr lang="en-GB" sz="2400" dirty="0">
                <a:ea typeface="Roboto" panose="02000000000000000000" pitchFamily="2" charset="0"/>
              </a:rPr>
              <a:t>analyses/planning </a:t>
            </a:r>
            <a:r>
              <a:rPr lang="en-GB" sz="2400" b="1" dirty="0">
                <a:ea typeface="Roboto" panose="02000000000000000000" pitchFamily="2" charset="0"/>
              </a:rPr>
              <a:t>efforts</a:t>
            </a:r>
            <a:endParaRPr lang="en-SV" sz="2400" b="1" dirty="0">
              <a:ea typeface="Roboto" panose="02000000000000000000" pitchFamily="2" charset="0"/>
            </a:endParaRPr>
          </a:p>
          <a:p>
            <a:pPr marL="342900" indent="-342900">
              <a:spcAft>
                <a:spcPts val="1800"/>
              </a:spcAft>
              <a:buFont typeface="Arial" panose="020B0604020202020204" pitchFamily="34" charset="0"/>
              <a:buChar char="•"/>
            </a:pPr>
            <a:r>
              <a:rPr lang="en-SV" sz="2400" dirty="0">
                <a:ea typeface="Roboto" panose="02000000000000000000" pitchFamily="2" charset="0"/>
              </a:rPr>
              <a:t>There is a need to adopt the </a:t>
            </a:r>
            <a:r>
              <a:rPr lang="en-SV" sz="2400" b="1" dirty="0">
                <a:ea typeface="Roboto" panose="02000000000000000000" pitchFamily="2" charset="0"/>
              </a:rPr>
              <a:t>NECP as the primary planning </a:t>
            </a:r>
            <a:r>
              <a:rPr lang="en-SV" sz="2400" dirty="0">
                <a:ea typeface="Roboto" panose="02000000000000000000" pitchFamily="2" charset="0"/>
              </a:rPr>
              <a:t>document that will set the vision and provide guidance and direction to all relevant authorities </a:t>
            </a:r>
            <a:endParaRPr lang="en-GB" sz="2400" dirty="0">
              <a:ea typeface="Roboto" panose="02000000000000000000" pitchFamily="2" charset="0"/>
            </a:endParaRPr>
          </a:p>
          <a:p>
            <a:pPr marL="800100" lvl="1" indent="-342900">
              <a:spcAft>
                <a:spcPts val="1800"/>
              </a:spcAft>
              <a:buFont typeface="Arial" panose="020B0604020202020204" pitchFamily="34" charset="0"/>
              <a:buChar char="•"/>
            </a:pPr>
            <a:r>
              <a:rPr lang="en-SV" sz="2400" dirty="0">
                <a:ea typeface="Roboto" panose="02000000000000000000" pitchFamily="2" charset="0"/>
              </a:rPr>
              <a:t>For instance, it</a:t>
            </a:r>
            <a:r>
              <a:rPr lang="en-GB" sz="2400" dirty="0">
                <a:ea typeface="Roboto" panose="02000000000000000000" pitchFamily="2" charset="0"/>
              </a:rPr>
              <a:t> may not yet</a:t>
            </a:r>
            <a:r>
              <a:rPr lang="en-SV" sz="2400" dirty="0">
                <a:ea typeface="Roboto" panose="02000000000000000000" pitchFamily="2" charset="0"/>
              </a:rPr>
              <a:t> be</a:t>
            </a:r>
            <a:r>
              <a:rPr lang="en-GB" sz="2400" dirty="0">
                <a:ea typeface="Roboto" panose="02000000000000000000" pitchFamily="2" charset="0"/>
              </a:rPr>
              <a:t> fully aligned with specific national authorities</a:t>
            </a:r>
            <a:r>
              <a:rPr lang="en-SV" sz="2400" dirty="0">
                <a:ea typeface="Roboto" panose="02000000000000000000" pitchFamily="2" charset="0"/>
              </a:rPr>
              <a:t>’</a:t>
            </a:r>
            <a:r>
              <a:rPr lang="en-GB" sz="2400" dirty="0">
                <a:ea typeface="Roboto" panose="02000000000000000000" pitchFamily="2" charset="0"/>
              </a:rPr>
              <a:t> efforts (e.g., Transmission and Distribution System Operators)</a:t>
            </a:r>
            <a:endParaRPr lang="en-SV" sz="2400" dirty="0">
              <a:ea typeface="Roboto" panose="02000000000000000000" pitchFamily="2" charset="0"/>
            </a:endParaRPr>
          </a:p>
          <a:p>
            <a:pPr marL="342900" indent="-342900">
              <a:spcAft>
                <a:spcPts val="1800"/>
              </a:spcAft>
              <a:buFont typeface="Arial" panose="020B0604020202020204" pitchFamily="34" charset="0"/>
              <a:buChar char="•"/>
            </a:pPr>
            <a:r>
              <a:rPr lang="en-SV" sz="2400" b="1" dirty="0">
                <a:ea typeface="Roboto" panose="02000000000000000000" pitchFamily="2" charset="0"/>
              </a:rPr>
              <a:t>Enhance stakeholder participation for proactive planning </a:t>
            </a:r>
            <a:r>
              <a:rPr lang="en-SV" sz="2400" dirty="0">
                <a:ea typeface="Roboto" panose="02000000000000000000" pitchFamily="2" charset="0"/>
              </a:rPr>
              <a:t>– e.g. </a:t>
            </a:r>
            <a:r>
              <a:rPr lang="en-GB" sz="2400" dirty="0">
                <a:ea typeface="Roboto" panose="02000000000000000000" pitchFamily="2" charset="0"/>
              </a:rPr>
              <a:t>to reconcile green energy development with environmental concerns</a:t>
            </a:r>
            <a:r>
              <a:rPr lang="en-SV" sz="2400" dirty="0">
                <a:ea typeface="Roboto" panose="02000000000000000000" pitchFamily="2" charset="0"/>
              </a:rPr>
              <a:t>, </a:t>
            </a:r>
            <a:r>
              <a:rPr lang="en-GB" sz="2400" b="0" i="0" dirty="0">
                <a:solidFill>
                  <a:srgbClr val="000000"/>
                </a:solidFill>
                <a:effectLst/>
                <a:latin typeface="Calibri" panose="020F0502020204030204" pitchFamily="34" charset="0"/>
              </a:rPr>
              <a:t>to mainstream public investments with the energy transition goals, to plan for the construction of enabling infrastructure</a:t>
            </a:r>
            <a:endParaRPr lang="en-GB" sz="2400" dirty="0">
              <a:ea typeface="Roboto" panose="02000000000000000000" pitchFamily="2" charset="0"/>
            </a:endParaRPr>
          </a:p>
          <a:p>
            <a:pPr marL="342900" indent="-342900">
              <a:spcAft>
                <a:spcPts val="1800"/>
              </a:spcAft>
              <a:buFont typeface="Arial" panose="020B0604020202020204" pitchFamily="34" charset="0"/>
              <a:buChar char="•"/>
            </a:pPr>
            <a:endParaRPr lang="en-GB" sz="2400" dirty="0">
              <a:ea typeface="Roboto" panose="02000000000000000000" pitchFamily="2" charset="0"/>
            </a:endParaRPr>
          </a:p>
        </p:txBody>
      </p:sp>
      <p:sp>
        <p:nvSpPr>
          <p:cNvPr id="3" name="Slide Number Placeholder 2">
            <a:extLst>
              <a:ext uri="{FF2B5EF4-FFF2-40B4-BE49-F238E27FC236}">
                <a16:creationId xmlns:a16="http://schemas.microsoft.com/office/drawing/2014/main" id="{C1483AF0-00AE-C0DA-9C1A-52D225E082F8}"/>
              </a:ext>
            </a:extLst>
          </p:cNvPr>
          <p:cNvSpPr>
            <a:spLocks noGrp="1"/>
          </p:cNvSpPr>
          <p:nvPr>
            <p:ph type="sldNum" sz="quarter" idx="12"/>
          </p:nvPr>
        </p:nvSpPr>
        <p:spPr>
          <a:xfrm>
            <a:off x="4724400" y="6356352"/>
            <a:ext cx="2743200" cy="365125"/>
          </a:xfrm>
        </p:spPr>
        <p:txBody>
          <a:bodyPr/>
          <a:lstStyle/>
          <a:p>
            <a:pPr algn="ctr"/>
            <a:fld id="{5FDB2F17-4063-488C-AF6A-61D492C7553C}" type="slidenum">
              <a:rPr lang="en-US" sz="1600" b="1" smtClean="0">
                <a:solidFill>
                  <a:schemeClr val="accent5">
                    <a:lumMod val="50000"/>
                  </a:schemeClr>
                </a:solidFill>
              </a:rPr>
              <a:pPr algn="ctr"/>
              <a:t>43</a:t>
            </a:fld>
            <a:endParaRPr lang="en-US" sz="1600" b="1">
              <a:solidFill>
                <a:schemeClr val="accent5">
                  <a:lumMod val="50000"/>
                </a:schemeClr>
              </a:solidFill>
            </a:endParaRPr>
          </a:p>
        </p:txBody>
      </p:sp>
      <p:grpSp>
        <p:nvGrpSpPr>
          <p:cNvPr id="4" name="Group 3">
            <a:extLst>
              <a:ext uri="{FF2B5EF4-FFF2-40B4-BE49-F238E27FC236}">
                <a16:creationId xmlns:a16="http://schemas.microsoft.com/office/drawing/2014/main" id="{EBB113A5-6CA4-35F0-C9E8-9F42688C5D7D}"/>
              </a:ext>
            </a:extLst>
          </p:cNvPr>
          <p:cNvGrpSpPr/>
          <p:nvPr/>
        </p:nvGrpSpPr>
        <p:grpSpPr>
          <a:xfrm>
            <a:off x="-19401" y="6176320"/>
            <a:ext cx="12211401" cy="719999"/>
            <a:chOff x="-11586" y="6187415"/>
            <a:chExt cx="12211401" cy="719999"/>
          </a:xfrm>
        </p:grpSpPr>
        <p:sp>
          <p:nvSpPr>
            <p:cNvPr id="5" name="Freeform 8">
              <a:extLst>
                <a:ext uri="{FF2B5EF4-FFF2-40B4-BE49-F238E27FC236}">
                  <a16:creationId xmlns:a16="http://schemas.microsoft.com/office/drawing/2014/main" id="{65B5E637-F9C5-050E-C56D-E04F98E8BB58}"/>
                </a:ext>
              </a:extLst>
            </p:cNvPr>
            <p:cNvSpPr>
              <a:spLocks noEditPoints="1"/>
            </p:cNvSpPr>
            <p:nvPr/>
          </p:nvSpPr>
          <p:spPr bwMode="auto">
            <a:xfrm flipH="1">
              <a:off x="6004102" y="6187415"/>
              <a:ext cx="6187898" cy="719999"/>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bg1">
                <a:lumMod val="75000"/>
              </a:schemeClr>
            </a:solidFill>
            <a:ln>
              <a:noFill/>
            </a:ln>
          </p:spPr>
          <p:txBody>
            <a:bodyPr/>
            <a:lstStyle/>
            <a:p>
              <a:pPr>
                <a:defRPr/>
              </a:pPr>
              <a:endParaRPr lang="en-AU" sz="1350"/>
            </a:p>
          </p:txBody>
        </p:sp>
        <p:sp>
          <p:nvSpPr>
            <p:cNvPr id="6" name="Freeform 8">
              <a:extLst>
                <a:ext uri="{FF2B5EF4-FFF2-40B4-BE49-F238E27FC236}">
                  <a16:creationId xmlns:a16="http://schemas.microsoft.com/office/drawing/2014/main" id="{1491A82B-D535-F403-3745-3DE3D6ECE9A8}"/>
                </a:ext>
              </a:extLst>
            </p:cNvPr>
            <p:cNvSpPr>
              <a:spLocks noEditPoints="1"/>
            </p:cNvSpPr>
            <p:nvPr/>
          </p:nvSpPr>
          <p:spPr bwMode="auto">
            <a:xfrm>
              <a:off x="304" y="6191099"/>
              <a:ext cx="6183405" cy="675619"/>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bg1">
                <a:lumMod val="75000"/>
              </a:schemeClr>
            </a:solidFill>
            <a:ln>
              <a:noFill/>
            </a:ln>
          </p:spPr>
          <p:txBody>
            <a:bodyPr/>
            <a:lstStyle/>
            <a:p>
              <a:pPr>
                <a:defRPr/>
              </a:pPr>
              <a:endParaRPr lang="en-AU" sz="1350"/>
            </a:p>
          </p:txBody>
        </p:sp>
        <p:grpSp>
          <p:nvGrpSpPr>
            <p:cNvPr id="8" name="Group 7">
              <a:extLst>
                <a:ext uri="{FF2B5EF4-FFF2-40B4-BE49-F238E27FC236}">
                  <a16:creationId xmlns:a16="http://schemas.microsoft.com/office/drawing/2014/main" id="{C815EE1E-3FA5-876A-DF4A-2343DF00D928}"/>
                </a:ext>
              </a:extLst>
            </p:cNvPr>
            <p:cNvGrpSpPr/>
            <p:nvPr/>
          </p:nvGrpSpPr>
          <p:grpSpPr>
            <a:xfrm>
              <a:off x="-11586" y="6240985"/>
              <a:ext cx="6239755" cy="642592"/>
              <a:chOff x="806439" y="3322257"/>
              <a:chExt cx="4577664" cy="849313"/>
            </a:xfrm>
          </p:grpSpPr>
          <p:sp>
            <p:nvSpPr>
              <p:cNvPr id="20" name="Rectangle 6">
                <a:extLst>
                  <a:ext uri="{FF2B5EF4-FFF2-40B4-BE49-F238E27FC236}">
                    <a16:creationId xmlns:a16="http://schemas.microsoft.com/office/drawing/2014/main" id="{1DE85F9A-BEAF-B122-D816-A16DB0686F01}"/>
                  </a:ext>
                </a:extLst>
              </p:cNvPr>
              <p:cNvSpPr>
                <a:spLocks noChangeArrowheads="1"/>
              </p:cNvSpPr>
              <p:nvPr userDrawn="1"/>
            </p:nvSpPr>
            <p:spPr bwMode="auto">
              <a:xfrm>
                <a:off x="814939" y="3659864"/>
                <a:ext cx="4535600" cy="490537"/>
              </a:xfrm>
              <a:prstGeom prst="rect">
                <a:avLst/>
              </a:prstGeom>
              <a:solidFill>
                <a:schemeClr val="accent1">
                  <a:lumMod val="50000"/>
                </a:schemeClr>
              </a:solidFill>
              <a:ln>
                <a:noFill/>
              </a:ln>
            </p:spPr>
            <p:txBody>
              <a:bodyPr/>
              <a:lstStyle/>
              <a:p>
                <a:pPr>
                  <a:defRPr/>
                </a:pPr>
                <a:endParaRPr lang="en-AU" sz="1350"/>
              </a:p>
            </p:txBody>
          </p:sp>
          <p:sp>
            <p:nvSpPr>
              <p:cNvPr id="21" name="AutoShape 4">
                <a:extLst>
                  <a:ext uri="{FF2B5EF4-FFF2-40B4-BE49-F238E27FC236}">
                    <a16:creationId xmlns:a16="http://schemas.microsoft.com/office/drawing/2014/main" id="{C42715C3-9A09-3FCF-B9B5-ACF367891C3A}"/>
                  </a:ext>
                </a:extLst>
              </p:cNvPr>
              <p:cNvSpPr>
                <a:spLocks noChangeAspect="1" noChangeArrowheads="1" noTextEdit="1"/>
              </p:cNvSpPr>
              <p:nvPr userDrawn="1"/>
            </p:nvSpPr>
            <p:spPr bwMode="auto">
              <a:xfrm>
                <a:off x="806495" y="3327020"/>
                <a:ext cx="4553569" cy="801687"/>
              </a:xfrm>
              <a:prstGeom prst="rect">
                <a:avLst/>
              </a:prstGeom>
              <a:noFill/>
              <a:ln>
                <a:noFill/>
              </a:ln>
            </p:spPr>
            <p:txBody>
              <a:bodyPr/>
              <a:lstStyle/>
              <a:p>
                <a:pPr>
                  <a:defRPr/>
                </a:pPr>
                <a:endParaRPr lang="en-AU" sz="1350"/>
              </a:p>
            </p:txBody>
          </p:sp>
          <p:sp>
            <p:nvSpPr>
              <p:cNvPr id="22" name="Rectangle 7">
                <a:extLst>
                  <a:ext uri="{FF2B5EF4-FFF2-40B4-BE49-F238E27FC236}">
                    <a16:creationId xmlns:a16="http://schemas.microsoft.com/office/drawing/2014/main" id="{F7B724AA-129F-0F6D-8DF3-AF674F100335}"/>
                  </a:ext>
                </a:extLst>
              </p:cNvPr>
              <p:cNvSpPr>
                <a:spLocks noChangeArrowheads="1"/>
              </p:cNvSpPr>
              <p:nvPr userDrawn="1"/>
            </p:nvSpPr>
            <p:spPr bwMode="auto">
              <a:xfrm>
                <a:off x="806439" y="3638170"/>
                <a:ext cx="4544100" cy="490537"/>
              </a:xfrm>
              <a:prstGeom prst="rect">
                <a:avLst/>
              </a:prstGeom>
              <a:noFill/>
              <a:ln>
                <a:noFill/>
              </a:ln>
            </p:spPr>
            <p:txBody>
              <a:bodyPr/>
              <a:lstStyle/>
              <a:p>
                <a:pPr>
                  <a:defRPr/>
                </a:pPr>
                <a:endParaRPr lang="en-AU" sz="1350"/>
              </a:p>
            </p:txBody>
          </p:sp>
          <p:sp>
            <p:nvSpPr>
              <p:cNvPr id="23" name="Freeform 8">
                <a:extLst>
                  <a:ext uri="{FF2B5EF4-FFF2-40B4-BE49-F238E27FC236}">
                    <a16:creationId xmlns:a16="http://schemas.microsoft.com/office/drawing/2014/main" id="{FCC4D2F9-C1B3-BA66-54B1-81C0B548299B}"/>
                  </a:ext>
                </a:extLst>
              </p:cNvPr>
              <p:cNvSpPr>
                <a:spLocks noEditPoints="1"/>
              </p:cNvSpPr>
              <p:nvPr userDrawn="1"/>
            </p:nvSpPr>
            <p:spPr bwMode="auto">
              <a:xfrm>
                <a:off x="814940" y="3371366"/>
                <a:ext cx="4569163" cy="690562"/>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rgbClr val="1F4E79"/>
              </a:solidFill>
              <a:ln>
                <a:noFill/>
              </a:ln>
            </p:spPr>
            <p:txBody>
              <a:bodyPr/>
              <a:lstStyle/>
              <a:p>
                <a:pPr>
                  <a:defRPr/>
                </a:pPr>
                <a:endParaRPr lang="en-AU" sz="1350"/>
              </a:p>
            </p:txBody>
          </p:sp>
          <p:sp>
            <p:nvSpPr>
              <p:cNvPr id="24" name="AutoShape 81">
                <a:extLst>
                  <a:ext uri="{FF2B5EF4-FFF2-40B4-BE49-F238E27FC236}">
                    <a16:creationId xmlns:a16="http://schemas.microsoft.com/office/drawing/2014/main" id="{78FC2457-24C2-A97E-225C-F57312FF5CB8}"/>
                  </a:ext>
                </a:extLst>
              </p:cNvPr>
              <p:cNvSpPr>
                <a:spLocks noChangeAspect="1" noChangeArrowheads="1" noTextEdit="1"/>
              </p:cNvSpPr>
              <p:nvPr/>
            </p:nvSpPr>
            <p:spPr bwMode="auto">
              <a:xfrm>
                <a:off x="808900" y="3322257"/>
                <a:ext cx="4557514" cy="849313"/>
              </a:xfrm>
              <a:prstGeom prst="rect">
                <a:avLst/>
              </a:prstGeom>
              <a:noFill/>
              <a:ln w="9525">
                <a:noFill/>
                <a:miter lim="800000"/>
                <a:headEnd/>
                <a:tailEnd/>
              </a:ln>
            </p:spPr>
            <p:txBody>
              <a:bodyPr/>
              <a:lstStyle/>
              <a:p>
                <a:pPr>
                  <a:defRPr/>
                </a:pPr>
                <a:endParaRPr lang="en-US" sz="1350"/>
              </a:p>
            </p:txBody>
          </p:sp>
          <p:sp>
            <p:nvSpPr>
              <p:cNvPr id="25" name="Rectangle 84">
                <a:extLst>
                  <a:ext uri="{FF2B5EF4-FFF2-40B4-BE49-F238E27FC236}">
                    <a16:creationId xmlns:a16="http://schemas.microsoft.com/office/drawing/2014/main" id="{322B6956-6022-7FE3-AA68-79CCF40E0F68}"/>
                  </a:ext>
                </a:extLst>
              </p:cNvPr>
              <p:cNvSpPr>
                <a:spLocks noChangeArrowheads="1"/>
              </p:cNvSpPr>
              <p:nvPr/>
            </p:nvSpPr>
            <p:spPr bwMode="auto">
              <a:xfrm>
                <a:off x="808102" y="3627057"/>
                <a:ext cx="4556725" cy="544513"/>
              </a:xfrm>
              <a:prstGeom prst="rect">
                <a:avLst/>
              </a:prstGeom>
              <a:noFill/>
              <a:ln w="9525">
                <a:noFill/>
                <a:miter lim="800000"/>
                <a:headEnd/>
                <a:tailEnd/>
              </a:ln>
            </p:spPr>
            <p:txBody>
              <a:bodyPr/>
              <a:lstStyle/>
              <a:p>
                <a:pPr>
                  <a:defRPr/>
                </a:pPr>
                <a:endParaRPr lang="en-US" sz="1350"/>
              </a:p>
            </p:txBody>
          </p:sp>
        </p:grpSp>
        <p:sp>
          <p:nvSpPr>
            <p:cNvPr id="9" name="Rectangle 6">
              <a:extLst>
                <a:ext uri="{FF2B5EF4-FFF2-40B4-BE49-F238E27FC236}">
                  <a16:creationId xmlns:a16="http://schemas.microsoft.com/office/drawing/2014/main" id="{AEA9DBD4-A789-D67E-198D-FB9F0BABB6F7}"/>
                </a:ext>
              </a:extLst>
            </p:cNvPr>
            <p:cNvSpPr>
              <a:spLocks noChangeArrowheads="1"/>
            </p:cNvSpPr>
            <p:nvPr/>
          </p:nvSpPr>
          <p:spPr bwMode="auto">
            <a:xfrm flipH="1">
              <a:off x="6009497" y="6496418"/>
              <a:ext cx="6182503" cy="371141"/>
            </a:xfrm>
            <a:prstGeom prst="rect">
              <a:avLst/>
            </a:prstGeom>
            <a:solidFill>
              <a:schemeClr val="accent1">
                <a:lumMod val="50000"/>
              </a:schemeClr>
            </a:solidFill>
            <a:ln>
              <a:noFill/>
            </a:ln>
          </p:spPr>
          <p:txBody>
            <a:bodyPr/>
            <a:lstStyle/>
            <a:p>
              <a:pPr>
                <a:defRPr/>
              </a:pPr>
              <a:endParaRPr lang="en-AU" sz="1350"/>
            </a:p>
          </p:txBody>
        </p:sp>
        <p:sp>
          <p:nvSpPr>
            <p:cNvPr id="10" name="AutoShape 4">
              <a:extLst>
                <a:ext uri="{FF2B5EF4-FFF2-40B4-BE49-F238E27FC236}">
                  <a16:creationId xmlns:a16="http://schemas.microsoft.com/office/drawing/2014/main" id="{E980C3E2-8047-384E-9753-8D6400810FB9}"/>
                </a:ext>
              </a:extLst>
            </p:cNvPr>
            <p:cNvSpPr>
              <a:spLocks noChangeAspect="1" noChangeArrowheads="1" noTextEdit="1"/>
            </p:cNvSpPr>
            <p:nvPr/>
          </p:nvSpPr>
          <p:spPr bwMode="auto">
            <a:xfrm flipH="1">
              <a:off x="5996538" y="6243782"/>
              <a:ext cx="6195386" cy="606558"/>
            </a:xfrm>
            <a:prstGeom prst="rect">
              <a:avLst/>
            </a:prstGeom>
            <a:noFill/>
            <a:ln>
              <a:noFill/>
            </a:ln>
          </p:spPr>
          <p:txBody>
            <a:bodyPr/>
            <a:lstStyle/>
            <a:p>
              <a:pPr>
                <a:defRPr/>
              </a:pPr>
              <a:endParaRPr lang="en-AU" sz="1350"/>
            </a:p>
          </p:txBody>
        </p:sp>
        <p:sp>
          <p:nvSpPr>
            <p:cNvPr id="12" name="Rectangle 7">
              <a:extLst>
                <a:ext uri="{FF2B5EF4-FFF2-40B4-BE49-F238E27FC236}">
                  <a16:creationId xmlns:a16="http://schemas.microsoft.com/office/drawing/2014/main" id="{A1175784-DA8D-BB75-356A-E4FBC2887BFB}"/>
                </a:ext>
              </a:extLst>
            </p:cNvPr>
            <p:cNvSpPr>
              <a:spLocks noChangeArrowheads="1"/>
            </p:cNvSpPr>
            <p:nvPr/>
          </p:nvSpPr>
          <p:spPr bwMode="auto">
            <a:xfrm flipH="1">
              <a:off x="6009497" y="6479198"/>
              <a:ext cx="6182503" cy="371141"/>
            </a:xfrm>
            <a:prstGeom prst="rect">
              <a:avLst/>
            </a:prstGeom>
            <a:noFill/>
            <a:ln>
              <a:noFill/>
            </a:ln>
          </p:spPr>
          <p:txBody>
            <a:bodyPr/>
            <a:lstStyle/>
            <a:p>
              <a:pPr>
                <a:defRPr/>
              </a:pPr>
              <a:endParaRPr lang="en-AU" sz="1350"/>
            </a:p>
          </p:txBody>
        </p:sp>
        <p:sp>
          <p:nvSpPr>
            <p:cNvPr id="13" name="Freeform 8">
              <a:extLst>
                <a:ext uri="{FF2B5EF4-FFF2-40B4-BE49-F238E27FC236}">
                  <a16:creationId xmlns:a16="http://schemas.microsoft.com/office/drawing/2014/main" id="{7131CB6E-8939-8D0F-F814-D813AD3C3177}"/>
                </a:ext>
              </a:extLst>
            </p:cNvPr>
            <p:cNvSpPr>
              <a:spLocks noEditPoints="1"/>
            </p:cNvSpPr>
            <p:nvPr/>
          </p:nvSpPr>
          <p:spPr bwMode="auto">
            <a:xfrm flipH="1">
              <a:off x="5999945" y="6260754"/>
              <a:ext cx="6199870" cy="522481"/>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bg1">
                <a:lumMod val="95000"/>
              </a:schemeClr>
            </a:solidFill>
            <a:ln>
              <a:noFill/>
            </a:ln>
          </p:spPr>
          <p:txBody>
            <a:bodyPr/>
            <a:lstStyle/>
            <a:p>
              <a:pPr>
                <a:defRPr/>
              </a:pPr>
              <a:endParaRPr lang="en-AU" sz="1350"/>
            </a:p>
          </p:txBody>
        </p:sp>
        <p:sp>
          <p:nvSpPr>
            <p:cNvPr id="14" name="AutoShape 81">
              <a:extLst>
                <a:ext uri="{FF2B5EF4-FFF2-40B4-BE49-F238E27FC236}">
                  <a16:creationId xmlns:a16="http://schemas.microsoft.com/office/drawing/2014/main" id="{F57D7652-4065-1D21-D0A5-A1C39289DEEF}"/>
                </a:ext>
              </a:extLst>
            </p:cNvPr>
            <p:cNvSpPr>
              <a:spLocks noChangeAspect="1" noChangeArrowheads="1" noTextEdit="1"/>
            </p:cNvSpPr>
            <p:nvPr/>
          </p:nvSpPr>
          <p:spPr bwMode="auto">
            <a:xfrm flipH="1">
              <a:off x="5987898" y="6240178"/>
              <a:ext cx="6200754" cy="642592"/>
            </a:xfrm>
            <a:prstGeom prst="rect">
              <a:avLst/>
            </a:prstGeom>
            <a:noFill/>
            <a:ln w="9525">
              <a:noFill/>
              <a:miter lim="800000"/>
              <a:headEnd/>
              <a:tailEnd/>
            </a:ln>
          </p:spPr>
          <p:txBody>
            <a:bodyPr/>
            <a:lstStyle/>
            <a:p>
              <a:pPr>
                <a:defRPr/>
              </a:pPr>
              <a:endParaRPr lang="en-US" sz="1350"/>
            </a:p>
          </p:txBody>
        </p:sp>
        <p:sp>
          <p:nvSpPr>
            <p:cNvPr id="15" name="Rectangle 84">
              <a:extLst>
                <a:ext uri="{FF2B5EF4-FFF2-40B4-BE49-F238E27FC236}">
                  <a16:creationId xmlns:a16="http://schemas.microsoft.com/office/drawing/2014/main" id="{FA96EE37-344C-F6B9-E727-7EDC187E1E86}"/>
                </a:ext>
              </a:extLst>
            </p:cNvPr>
            <p:cNvSpPr>
              <a:spLocks noChangeArrowheads="1"/>
            </p:cNvSpPr>
            <p:nvPr/>
          </p:nvSpPr>
          <p:spPr bwMode="auto">
            <a:xfrm flipH="1">
              <a:off x="5990057" y="6470790"/>
              <a:ext cx="6199680" cy="411980"/>
            </a:xfrm>
            <a:prstGeom prst="rect">
              <a:avLst/>
            </a:prstGeom>
            <a:noFill/>
            <a:ln w="9525">
              <a:noFill/>
              <a:miter lim="800000"/>
              <a:headEnd/>
              <a:tailEnd/>
            </a:ln>
          </p:spPr>
          <p:txBody>
            <a:bodyPr/>
            <a:lstStyle/>
            <a:p>
              <a:pPr>
                <a:defRPr/>
              </a:pPr>
              <a:endParaRPr lang="en-US" sz="1350"/>
            </a:p>
          </p:txBody>
        </p:sp>
        <p:sp>
          <p:nvSpPr>
            <p:cNvPr id="16" name="TextBox 15">
              <a:extLst>
                <a:ext uri="{FF2B5EF4-FFF2-40B4-BE49-F238E27FC236}">
                  <a16:creationId xmlns:a16="http://schemas.microsoft.com/office/drawing/2014/main" id="{755A2580-9C80-E383-BBAD-953B410305B0}"/>
                </a:ext>
              </a:extLst>
            </p:cNvPr>
            <p:cNvSpPr txBox="1"/>
            <p:nvPr/>
          </p:nvSpPr>
          <p:spPr>
            <a:xfrm>
              <a:off x="10075587" y="6511313"/>
              <a:ext cx="1404102" cy="338554"/>
            </a:xfrm>
            <a:prstGeom prst="rect">
              <a:avLst/>
            </a:prstGeom>
            <a:noFill/>
          </p:spPr>
          <p:txBody>
            <a:bodyPr wrap="none" rtlCol="0">
              <a:spAutoFit/>
            </a:bodyPr>
            <a:lstStyle/>
            <a:p>
              <a:r>
                <a:rPr lang="en-US" sz="1600" b="1" i="1">
                  <a:solidFill>
                    <a:schemeClr val="bg1"/>
                  </a:solidFill>
                </a:rPr>
                <a:t>www.cyi.ac.cy</a:t>
              </a:r>
              <a:endParaRPr lang="en-US" b="1" i="1">
                <a:solidFill>
                  <a:schemeClr val="bg1"/>
                </a:solidFill>
              </a:endParaRPr>
            </a:p>
          </p:txBody>
        </p:sp>
        <p:sp>
          <p:nvSpPr>
            <p:cNvPr id="17" name="Freeform 11">
              <a:extLst>
                <a:ext uri="{FF2B5EF4-FFF2-40B4-BE49-F238E27FC236}">
                  <a16:creationId xmlns:a16="http://schemas.microsoft.com/office/drawing/2014/main" id="{BE1AE700-F84B-4021-9E84-ED252733051B}"/>
                </a:ext>
              </a:extLst>
            </p:cNvPr>
            <p:cNvSpPr>
              <a:spLocks/>
            </p:cNvSpPr>
            <p:nvPr/>
          </p:nvSpPr>
          <p:spPr bwMode="auto">
            <a:xfrm>
              <a:off x="5354600" y="6290700"/>
              <a:ext cx="760513" cy="451327"/>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bg1">
                <a:lumMod val="95000"/>
              </a:schemeClr>
            </a:solidFill>
            <a:ln>
              <a:noFill/>
            </a:ln>
          </p:spPr>
          <p:txBody>
            <a:bodyPr/>
            <a:lstStyle/>
            <a:p>
              <a:pPr>
                <a:defRPr/>
              </a:pPr>
              <a:endParaRPr lang="en-AU" sz="1350"/>
            </a:p>
          </p:txBody>
        </p:sp>
        <p:sp>
          <p:nvSpPr>
            <p:cNvPr id="18" name="Freeform 11">
              <a:extLst>
                <a:ext uri="{FF2B5EF4-FFF2-40B4-BE49-F238E27FC236}">
                  <a16:creationId xmlns:a16="http://schemas.microsoft.com/office/drawing/2014/main" id="{2F9647C4-DA05-1F60-B873-23F10074BB86}"/>
                </a:ext>
              </a:extLst>
            </p:cNvPr>
            <p:cNvSpPr>
              <a:spLocks/>
            </p:cNvSpPr>
            <p:nvPr/>
          </p:nvSpPr>
          <p:spPr bwMode="auto">
            <a:xfrm flipH="1">
              <a:off x="6102254" y="6290700"/>
              <a:ext cx="760513" cy="451327"/>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bg1">
                <a:lumMod val="95000"/>
              </a:schemeClr>
            </a:solidFill>
            <a:ln>
              <a:noFill/>
            </a:ln>
          </p:spPr>
          <p:txBody>
            <a:bodyPr/>
            <a:lstStyle/>
            <a:p>
              <a:pPr>
                <a:defRPr/>
              </a:pPr>
              <a:endParaRPr lang="en-AU" sz="1350"/>
            </a:p>
          </p:txBody>
        </p:sp>
        <p:pic>
          <p:nvPicPr>
            <p:cNvPr id="19" name="Picture 18">
              <a:extLst>
                <a:ext uri="{FF2B5EF4-FFF2-40B4-BE49-F238E27FC236}">
                  <a16:creationId xmlns:a16="http://schemas.microsoft.com/office/drawing/2014/main" id="{16C6E40D-A855-BDF1-0BCF-819D7A074F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000" y="6286062"/>
              <a:ext cx="1659713" cy="566372"/>
            </a:xfrm>
            <a:prstGeom prst="rect">
              <a:avLst/>
            </a:prstGeom>
          </p:spPr>
        </p:pic>
      </p:grpSp>
    </p:spTree>
    <p:extLst>
      <p:ext uri="{BB962C8B-B14F-4D97-AF65-F5344CB8AC3E}">
        <p14:creationId xmlns:p14="http://schemas.microsoft.com/office/powerpoint/2010/main" val="41325760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10E91D4B-506C-E219-290E-10850C073FD4}"/>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B63C7484-EA5D-4A2F-B3A3-8529204FE742}"/>
              </a:ext>
            </a:extLst>
          </p:cNvPr>
          <p:cNvSpPr txBox="1">
            <a:spLocks/>
          </p:cNvSpPr>
          <p:nvPr/>
        </p:nvSpPr>
        <p:spPr>
          <a:xfrm>
            <a:off x="1653209" y="1222305"/>
            <a:ext cx="9144000" cy="83185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800" b="1" dirty="0"/>
              <a:t>Thank you</a:t>
            </a:r>
            <a:endParaRPr lang="en-GB" sz="4800" b="1" dirty="0"/>
          </a:p>
        </p:txBody>
      </p:sp>
      <p:sp>
        <p:nvSpPr>
          <p:cNvPr id="6" name="Subtitle 2">
            <a:extLst>
              <a:ext uri="{FF2B5EF4-FFF2-40B4-BE49-F238E27FC236}">
                <a16:creationId xmlns:a16="http://schemas.microsoft.com/office/drawing/2014/main" id="{826AA031-7DEB-43F8-8BE1-94EB992E3DFC}"/>
              </a:ext>
            </a:extLst>
          </p:cNvPr>
          <p:cNvSpPr txBox="1">
            <a:spLocks/>
          </p:cNvSpPr>
          <p:nvPr/>
        </p:nvSpPr>
        <p:spPr bwMode="auto">
          <a:xfrm>
            <a:off x="816293" y="3429000"/>
            <a:ext cx="7731427" cy="25543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altLang="en-US" sz="1600" b="1" dirty="0"/>
              <a:t>Constantinos Taliotis</a:t>
            </a:r>
          </a:p>
          <a:p>
            <a:pPr marL="0" indent="0">
              <a:lnSpc>
                <a:spcPct val="100000"/>
              </a:lnSpc>
              <a:spcBef>
                <a:spcPts val="0"/>
              </a:spcBef>
              <a:buNone/>
            </a:pPr>
            <a:r>
              <a:rPr lang="en-GB" altLang="en-US" sz="1600" dirty="0"/>
              <a:t>Associate Research Scientist</a:t>
            </a:r>
          </a:p>
          <a:p>
            <a:pPr marL="0" indent="0">
              <a:lnSpc>
                <a:spcPct val="100000"/>
              </a:lnSpc>
              <a:spcBef>
                <a:spcPts val="0"/>
              </a:spcBef>
              <a:buNone/>
            </a:pPr>
            <a:r>
              <a:rPr lang="en-GB" altLang="en-US" sz="1600" dirty="0"/>
              <a:t>Energy, Environment and Water Research Centre (EEWRC)</a:t>
            </a:r>
            <a:endParaRPr lang="el-GR" altLang="en-US" sz="1600" dirty="0"/>
          </a:p>
          <a:p>
            <a:pPr marL="0" indent="0" fontAlgn="base">
              <a:lnSpc>
                <a:spcPct val="100000"/>
              </a:lnSpc>
              <a:spcBef>
                <a:spcPts val="0"/>
              </a:spcBef>
              <a:buNone/>
            </a:pPr>
            <a:r>
              <a:rPr lang="en-GB" altLang="en-US" sz="1600" dirty="0"/>
              <a:t>The Cyprus Institute</a:t>
            </a:r>
          </a:p>
          <a:p>
            <a:pPr marL="0" indent="0" fontAlgn="base">
              <a:lnSpc>
                <a:spcPct val="100000"/>
              </a:lnSpc>
              <a:spcBef>
                <a:spcPts val="0"/>
              </a:spcBef>
              <a:buNone/>
            </a:pPr>
            <a:endParaRPr lang="el-GR" sz="1600" dirty="0">
              <a:solidFill>
                <a:srgbClr val="000000"/>
              </a:solidFill>
              <a:latin typeface="inherit"/>
            </a:endParaRPr>
          </a:p>
          <a:p>
            <a:pPr marL="0" indent="0">
              <a:lnSpc>
                <a:spcPct val="100000"/>
              </a:lnSpc>
              <a:spcBef>
                <a:spcPts val="0"/>
              </a:spcBef>
              <a:buNone/>
            </a:pPr>
            <a:r>
              <a:rPr lang="en-GB" altLang="en-US" sz="1600" b="1" dirty="0"/>
              <a:t>t</a:t>
            </a:r>
            <a:r>
              <a:rPr lang="en-GB" altLang="en-US" sz="1600" dirty="0"/>
              <a:t>   +357 22 397 524</a:t>
            </a:r>
          </a:p>
          <a:p>
            <a:pPr marL="0" indent="0">
              <a:lnSpc>
                <a:spcPct val="100000"/>
              </a:lnSpc>
              <a:spcBef>
                <a:spcPts val="0"/>
              </a:spcBef>
              <a:buNone/>
            </a:pPr>
            <a:r>
              <a:rPr lang="en-GB" altLang="en-US" sz="1600" b="1" dirty="0"/>
              <a:t>e</a:t>
            </a:r>
            <a:r>
              <a:rPr lang="en-GB" altLang="en-US" sz="1600" dirty="0"/>
              <a:t>   </a:t>
            </a:r>
            <a:r>
              <a:rPr lang="en-GB" altLang="en-US" sz="1600" dirty="0">
                <a:hlinkClick r:id="rId3"/>
              </a:rPr>
              <a:t>c.taliotis@cyi.ac.cy</a:t>
            </a:r>
            <a:r>
              <a:rPr lang="en-GB" altLang="en-US" sz="1600" dirty="0"/>
              <a:t> </a:t>
            </a:r>
          </a:p>
          <a:p>
            <a:pPr marL="0" indent="0">
              <a:lnSpc>
                <a:spcPct val="100000"/>
              </a:lnSpc>
              <a:spcBef>
                <a:spcPts val="0"/>
              </a:spcBef>
              <a:buNone/>
            </a:pPr>
            <a:r>
              <a:rPr lang="en-GB" altLang="en-US" sz="1600" b="1" dirty="0"/>
              <a:t>w</a:t>
            </a:r>
            <a:r>
              <a:rPr lang="en-GB" altLang="en-US" sz="1600" dirty="0"/>
              <a:t>  </a:t>
            </a:r>
            <a:r>
              <a:rPr lang="en-GB" altLang="en-US" sz="1600" dirty="0">
                <a:hlinkClick r:id="rId4"/>
              </a:rPr>
              <a:t>energy.cyi.ac.cy</a:t>
            </a:r>
            <a:r>
              <a:rPr lang="en-GB" altLang="en-US" sz="1600" dirty="0"/>
              <a:t> </a:t>
            </a:r>
          </a:p>
        </p:txBody>
      </p:sp>
      <p:sp>
        <p:nvSpPr>
          <p:cNvPr id="4" name="Slide Number Placeholder 2">
            <a:extLst>
              <a:ext uri="{FF2B5EF4-FFF2-40B4-BE49-F238E27FC236}">
                <a16:creationId xmlns:a16="http://schemas.microsoft.com/office/drawing/2014/main" id="{FBE208EC-E85A-132F-CBC4-F2A910F3E910}"/>
              </a:ext>
            </a:extLst>
          </p:cNvPr>
          <p:cNvSpPr txBox="1">
            <a:spLocks/>
          </p:cNvSpPr>
          <p:nvPr/>
        </p:nvSpPr>
        <p:spPr>
          <a:xfrm>
            <a:off x="4724400" y="635635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FDB2F17-4063-488C-AF6A-61D492C7553C}" type="slidenum">
              <a:rPr lang="en-US" sz="1600" b="1" smtClean="0">
                <a:solidFill>
                  <a:schemeClr val="accent5">
                    <a:lumMod val="50000"/>
                  </a:schemeClr>
                </a:solidFill>
              </a:rPr>
              <a:pPr algn="ctr"/>
              <a:t>44</a:t>
            </a:fld>
            <a:endParaRPr lang="en-US" sz="1600" b="1">
              <a:solidFill>
                <a:schemeClr val="accent5">
                  <a:lumMod val="50000"/>
                </a:schemeClr>
              </a:solidFill>
            </a:endParaRPr>
          </a:p>
        </p:txBody>
      </p:sp>
      <p:grpSp>
        <p:nvGrpSpPr>
          <p:cNvPr id="2" name="Group 1">
            <a:extLst>
              <a:ext uri="{FF2B5EF4-FFF2-40B4-BE49-F238E27FC236}">
                <a16:creationId xmlns:a16="http://schemas.microsoft.com/office/drawing/2014/main" id="{3A4B91D3-05A4-932B-3FD1-C2E779FEB474}"/>
              </a:ext>
            </a:extLst>
          </p:cNvPr>
          <p:cNvGrpSpPr/>
          <p:nvPr/>
        </p:nvGrpSpPr>
        <p:grpSpPr>
          <a:xfrm>
            <a:off x="-19401" y="6176320"/>
            <a:ext cx="12211401" cy="719999"/>
            <a:chOff x="-11586" y="6187415"/>
            <a:chExt cx="12211401" cy="719999"/>
          </a:xfrm>
        </p:grpSpPr>
        <p:sp>
          <p:nvSpPr>
            <p:cNvPr id="3" name="Freeform 8">
              <a:extLst>
                <a:ext uri="{FF2B5EF4-FFF2-40B4-BE49-F238E27FC236}">
                  <a16:creationId xmlns:a16="http://schemas.microsoft.com/office/drawing/2014/main" id="{2F0CDEFC-33B6-3D5A-A123-E9F375FCC838}"/>
                </a:ext>
              </a:extLst>
            </p:cNvPr>
            <p:cNvSpPr>
              <a:spLocks noEditPoints="1"/>
            </p:cNvSpPr>
            <p:nvPr/>
          </p:nvSpPr>
          <p:spPr bwMode="auto">
            <a:xfrm flipH="1">
              <a:off x="6004102" y="6187415"/>
              <a:ext cx="6187898" cy="719999"/>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bg1">
                <a:lumMod val="75000"/>
              </a:schemeClr>
            </a:solidFill>
            <a:ln>
              <a:noFill/>
            </a:ln>
          </p:spPr>
          <p:txBody>
            <a:bodyPr/>
            <a:lstStyle/>
            <a:p>
              <a:pPr>
                <a:defRPr/>
              </a:pPr>
              <a:endParaRPr lang="en-AU" sz="1350"/>
            </a:p>
          </p:txBody>
        </p:sp>
        <p:sp>
          <p:nvSpPr>
            <p:cNvPr id="7" name="Freeform 8">
              <a:extLst>
                <a:ext uri="{FF2B5EF4-FFF2-40B4-BE49-F238E27FC236}">
                  <a16:creationId xmlns:a16="http://schemas.microsoft.com/office/drawing/2014/main" id="{F1355DB9-B46B-005A-91C9-E158F675CC20}"/>
                </a:ext>
              </a:extLst>
            </p:cNvPr>
            <p:cNvSpPr>
              <a:spLocks noEditPoints="1"/>
            </p:cNvSpPr>
            <p:nvPr/>
          </p:nvSpPr>
          <p:spPr bwMode="auto">
            <a:xfrm>
              <a:off x="304" y="6191099"/>
              <a:ext cx="6183405" cy="675619"/>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bg1">
                <a:lumMod val="75000"/>
              </a:schemeClr>
            </a:solidFill>
            <a:ln>
              <a:noFill/>
            </a:ln>
          </p:spPr>
          <p:txBody>
            <a:bodyPr/>
            <a:lstStyle/>
            <a:p>
              <a:pPr>
                <a:defRPr/>
              </a:pPr>
              <a:endParaRPr lang="en-AU" sz="1350"/>
            </a:p>
          </p:txBody>
        </p:sp>
        <p:grpSp>
          <p:nvGrpSpPr>
            <p:cNvPr id="8" name="Group 7">
              <a:extLst>
                <a:ext uri="{FF2B5EF4-FFF2-40B4-BE49-F238E27FC236}">
                  <a16:creationId xmlns:a16="http://schemas.microsoft.com/office/drawing/2014/main" id="{AD7A9D78-2570-5C0B-0F25-0E23FD1F1DB0}"/>
                </a:ext>
              </a:extLst>
            </p:cNvPr>
            <p:cNvGrpSpPr/>
            <p:nvPr/>
          </p:nvGrpSpPr>
          <p:grpSpPr>
            <a:xfrm>
              <a:off x="-11586" y="6240985"/>
              <a:ext cx="6239755" cy="642592"/>
              <a:chOff x="806439" y="3322257"/>
              <a:chExt cx="4577664" cy="849313"/>
            </a:xfrm>
          </p:grpSpPr>
          <p:sp>
            <p:nvSpPr>
              <p:cNvPr id="19" name="Rectangle 6">
                <a:extLst>
                  <a:ext uri="{FF2B5EF4-FFF2-40B4-BE49-F238E27FC236}">
                    <a16:creationId xmlns:a16="http://schemas.microsoft.com/office/drawing/2014/main" id="{64BD7756-D439-47E3-BCAD-39F486E8C613}"/>
                  </a:ext>
                </a:extLst>
              </p:cNvPr>
              <p:cNvSpPr>
                <a:spLocks noChangeArrowheads="1"/>
              </p:cNvSpPr>
              <p:nvPr userDrawn="1"/>
            </p:nvSpPr>
            <p:spPr bwMode="auto">
              <a:xfrm>
                <a:off x="814939" y="3659864"/>
                <a:ext cx="4535600" cy="490537"/>
              </a:xfrm>
              <a:prstGeom prst="rect">
                <a:avLst/>
              </a:prstGeom>
              <a:solidFill>
                <a:schemeClr val="accent1">
                  <a:lumMod val="50000"/>
                </a:schemeClr>
              </a:solidFill>
              <a:ln>
                <a:noFill/>
              </a:ln>
            </p:spPr>
            <p:txBody>
              <a:bodyPr/>
              <a:lstStyle/>
              <a:p>
                <a:pPr>
                  <a:defRPr/>
                </a:pPr>
                <a:endParaRPr lang="en-AU" sz="1350"/>
              </a:p>
            </p:txBody>
          </p:sp>
          <p:sp>
            <p:nvSpPr>
              <p:cNvPr id="20" name="AutoShape 4">
                <a:extLst>
                  <a:ext uri="{FF2B5EF4-FFF2-40B4-BE49-F238E27FC236}">
                    <a16:creationId xmlns:a16="http://schemas.microsoft.com/office/drawing/2014/main" id="{31C4F4E3-E627-B6BF-2700-8ED80F90298F}"/>
                  </a:ext>
                </a:extLst>
              </p:cNvPr>
              <p:cNvSpPr>
                <a:spLocks noChangeAspect="1" noChangeArrowheads="1" noTextEdit="1"/>
              </p:cNvSpPr>
              <p:nvPr userDrawn="1"/>
            </p:nvSpPr>
            <p:spPr bwMode="auto">
              <a:xfrm>
                <a:off x="806495" y="3327020"/>
                <a:ext cx="4553569" cy="801687"/>
              </a:xfrm>
              <a:prstGeom prst="rect">
                <a:avLst/>
              </a:prstGeom>
              <a:noFill/>
              <a:ln>
                <a:noFill/>
              </a:ln>
            </p:spPr>
            <p:txBody>
              <a:bodyPr/>
              <a:lstStyle/>
              <a:p>
                <a:pPr>
                  <a:defRPr/>
                </a:pPr>
                <a:endParaRPr lang="en-AU" sz="1350"/>
              </a:p>
            </p:txBody>
          </p:sp>
          <p:sp>
            <p:nvSpPr>
              <p:cNvPr id="21" name="Rectangle 7">
                <a:extLst>
                  <a:ext uri="{FF2B5EF4-FFF2-40B4-BE49-F238E27FC236}">
                    <a16:creationId xmlns:a16="http://schemas.microsoft.com/office/drawing/2014/main" id="{DC1BA0D3-B176-766A-7A4D-AFB5A390327F}"/>
                  </a:ext>
                </a:extLst>
              </p:cNvPr>
              <p:cNvSpPr>
                <a:spLocks noChangeArrowheads="1"/>
              </p:cNvSpPr>
              <p:nvPr userDrawn="1"/>
            </p:nvSpPr>
            <p:spPr bwMode="auto">
              <a:xfrm>
                <a:off x="806439" y="3638170"/>
                <a:ext cx="4544100" cy="490537"/>
              </a:xfrm>
              <a:prstGeom prst="rect">
                <a:avLst/>
              </a:prstGeom>
              <a:noFill/>
              <a:ln>
                <a:noFill/>
              </a:ln>
            </p:spPr>
            <p:txBody>
              <a:bodyPr/>
              <a:lstStyle/>
              <a:p>
                <a:pPr>
                  <a:defRPr/>
                </a:pPr>
                <a:endParaRPr lang="en-AU" sz="1350"/>
              </a:p>
            </p:txBody>
          </p:sp>
          <p:sp>
            <p:nvSpPr>
              <p:cNvPr id="22" name="Freeform 8">
                <a:extLst>
                  <a:ext uri="{FF2B5EF4-FFF2-40B4-BE49-F238E27FC236}">
                    <a16:creationId xmlns:a16="http://schemas.microsoft.com/office/drawing/2014/main" id="{B0E186F9-C973-A42B-16B2-D623FC695FEC}"/>
                  </a:ext>
                </a:extLst>
              </p:cNvPr>
              <p:cNvSpPr>
                <a:spLocks noEditPoints="1"/>
              </p:cNvSpPr>
              <p:nvPr userDrawn="1"/>
            </p:nvSpPr>
            <p:spPr bwMode="auto">
              <a:xfrm>
                <a:off x="814940" y="3371366"/>
                <a:ext cx="4569163" cy="690562"/>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rgbClr val="1F4E79"/>
              </a:solidFill>
              <a:ln>
                <a:noFill/>
              </a:ln>
            </p:spPr>
            <p:txBody>
              <a:bodyPr/>
              <a:lstStyle/>
              <a:p>
                <a:pPr>
                  <a:defRPr/>
                </a:pPr>
                <a:endParaRPr lang="en-AU" sz="1350"/>
              </a:p>
            </p:txBody>
          </p:sp>
          <p:sp>
            <p:nvSpPr>
              <p:cNvPr id="23" name="AutoShape 81">
                <a:extLst>
                  <a:ext uri="{FF2B5EF4-FFF2-40B4-BE49-F238E27FC236}">
                    <a16:creationId xmlns:a16="http://schemas.microsoft.com/office/drawing/2014/main" id="{8B8B22AA-DC9A-4424-CAC3-8273D986B70B}"/>
                  </a:ext>
                </a:extLst>
              </p:cNvPr>
              <p:cNvSpPr>
                <a:spLocks noChangeAspect="1" noChangeArrowheads="1" noTextEdit="1"/>
              </p:cNvSpPr>
              <p:nvPr/>
            </p:nvSpPr>
            <p:spPr bwMode="auto">
              <a:xfrm>
                <a:off x="808900" y="3322257"/>
                <a:ext cx="4557514" cy="849313"/>
              </a:xfrm>
              <a:prstGeom prst="rect">
                <a:avLst/>
              </a:prstGeom>
              <a:noFill/>
              <a:ln w="9525">
                <a:noFill/>
                <a:miter lim="800000"/>
                <a:headEnd/>
                <a:tailEnd/>
              </a:ln>
            </p:spPr>
            <p:txBody>
              <a:bodyPr/>
              <a:lstStyle/>
              <a:p>
                <a:pPr>
                  <a:defRPr/>
                </a:pPr>
                <a:endParaRPr lang="en-US" sz="1350"/>
              </a:p>
            </p:txBody>
          </p:sp>
          <p:sp>
            <p:nvSpPr>
              <p:cNvPr id="24" name="Rectangle 84">
                <a:extLst>
                  <a:ext uri="{FF2B5EF4-FFF2-40B4-BE49-F238E27FC236}">
                    <a16:creationId xmlns:a16="http://schemas.microsoft.com/office/drawing/2014/main" id="{00F7F61F-6CB9-2079-1138-D4329A1FC943}"/>
                  </a:ext>
                </a:extLst>
              </p:cNvPr>
              <p:cNvSpPr>
                <a:spLocks noChangeArrowheads="1"/>
              </p:cNvSpPr>
              <p:nvPr/>
            </p:nvSpPr>
            <p:spPr bwMode="auto">
              <a:xfrm>
                <a:off x="808102" y="3627057"/>
                <a:ext cx="4556725" cy="544513"/>
              </a:xfrm>
              <a:prstGeom prst="rect">
                <a:avLst/>
              </a:prstGeom>
              <a:noFill/>
              <a:ln w="9525">
                <a:noFill/>
                <a:miter lim="800000"/>
                <a:headEnd/>
                <a:tailEnd/>
              </a:ln>
            </p:spPr>
            <p:txBody>
              <a:bodyPr/>
              <a:lstStyle/>
              <a:p>
                <a:pPr>
                  <a:defRPr/>
                </a:pPr>
                <a:endParaRPr lang="en-US" sz="1350"/>
              </a:p>
            </p:txBody>
          </p:sp>
        </p:grpSp>
        <p:sp>
          <p:nvSpPr>
            <p:cNvPr id="9" name="Rectangle 6">
              <a:extLst>
                <a:ext uri="{FF2B5EF4-FFF2-40B4-BE49-F238E27FC236}">
                  <a16:creationId xmlns:a16="http://schemas.microsoft.com/office/drawing/2014/main" id="{CE28F717-2778-ECA5-5DFE-F8A4B97A3258}"/>
                </a:ext>
              </a:extLst>
            </p:cNvPr>
            <p:cNvSpPr>
              <a:spLocks noChangeArrowheads="1"/>
            </p:cNvSpPr>
            <p:nvPr/>
          </p:nvSpPr>
          <p:spPr bwMode="auto">
            <a:xfrm flipH="1">
              <a:off x="6009497" y="6496418"/>
              <a:ext cx="6182503" cy="371141"/>
            </a:xfrm>
            <a:prstGeom prst="rect">
              <a:avLst/>
            </a:prstGeom>
            <a:solidFill>
              <a:schemeClr val="accent1">
                <a:lumMod val="50000"/>
              </a:schemeClr>
            </a:solidFill>
            <a:ln>
              <a:noFill/>
            </a:ln>
          </p:spPr>
          <p:txBody>
            <a:bodyPr/>
            <a:lstStyle/>
            <a:p>
              <a:pPr>
                <a:defRPr/>
              </a:pPr>
              <a:endParaRPr lang="en-AU" sz="1350"/>
            </a:p>
          </p:txBody>
        </p:sp>
        <p:sp>
          <p:nvSpPr>
            <p:cNvPr id="10" name="AutoShape 4">
              <a:extLst>
                <a:ext uri="{FF2B5EF4-FFF2-40B4-BE49-F238E27FC236}">
                  <a16:creationId xmlns:a16="http://schemas.microsoft.com/office/drawing/2014/main" id="{94EDB8AB-C0AD-3D35-B0A4-7B561EC8368B}"/>
                </a:ext>
              </a:extLst>
            </p:cNvPr>
            <p:cNvSpPr>
              <a:spLocks noChangeAspect="1" noChangeArrowheads="1" noTextEdit="1"/>
            </p:cNvSpPr>
            <p:nvPr/>
          </p:nvSpPr>
          <p:spPr bwMode="auto">
            <a:xfrm flipH="1">
              <a:off x="5996538" y="6243782"/>
              <a:ext cx="6195386" cy="606558"/>
            </a:xfrm>
            <a:prstGeom prst="rect">
              <a:avLst/>
            </a:prstGeom>
            <a:noFill/>
            <a:ln>
              <a:noFill/>
            </a:ln>
          </p:spPr>
          <p:txBody>
            <a:bodyPr/>
            <a:lstStyle/>
            <a:p>
              <a:pPr>
                <a:defRPr/>
              </a:pPr>
              <a:endParaRPr lang="en-AU" sz="1350"/>
            </a:p>
          </p:txBody>
        </p:sp>
        <p:sp>
          <p:nvSpPr>
            <p:cNvPr id="11" name="Rectangle 7">
              <a:extLst>
                <a:ext uri="{FF2B5EF4-FFF2-40B4-BE49-F238E27FC236}">
                  <a16:creationId xmlns:a16="http://schemas.microsoft.com/office/drawing/2014/main" id="{2A60B9AE-D47A-AC08-EDE7-4A750DA4D983}"/>
                </a:ext>
              </a:extLst>
            </p:cNvPr>
            <p:cNvSpPr>
              <a:spLocks noChangeArrowheads="1"/>
            </p:cNvSpPr>
            <p:nvPr/>
          </p:nvSpPr>
          <p:spPr bwMode="auto">
            <a:xfrm flipH="1">
              <a:off x="6009497" y="6479198"/>
              <a:ext cx="6182503" cy="371141"/>
            </a:xfrm>
            <a:prstGeom prst="rect">
              <a:avLst/>
            </a:prstGeom>
            <a:noFill/>
            <a:ln>
              <a:noFill/>
            </a:ln>
          </p:spPr>
          <p:txBody>
            <a:bodyPr/>
            <a:lstStyle/>
            <a:p>
              <a:pPr>
                <a:defRPr/>
              </a:pPr>
              <a:endParaRPr lang="en-AU" sz="1350"/>
            </a:p>
          </p:txBody>
        </p:sp>
        <p:sp>
          <p:nvSpPr>
            <p:cNvPr id="12" name="Freeform 8">
              <a:extLst>
                <a:ext uri="{FF2B5EF4-FFF2-40B4-BE49-F238E27FC236}">
                  <a16:creationId xmlns:a16="http://schemas.microsoft.com/office/drawing/2014/main" id="{9067ADEF-8107-1B0B-6952-FB85AA0FB9E2}"/>
                </a:ext>
              </a:extLst>
            </p:cNvPr>
            <p:cNvSpPr>
              <a:spLocks noEditPoints="1"/>
            </p:cNvSpPr>
            <p:nvPr/>
          </p:nvSpPr>
          <p:spPr bwMode="auto">
            <a:xfrm flipH="1">
              <a:off x="5999945" y="6260754"/>
              <a:ext cx="6199870" cy="522481"/>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bg1">
                <a:lumMod val="95000"/>
              </a:schemeClr>
            </a:solidFill>
            <a:ln>
              <a:noFill/>
            </a:ln>
          </p:spPr>
          <p:txBody>
            <a:bodyPr/>
            <a:lstStyle/>
            <a:p>
              <a:pPr>
                <a:defRPr/>
              </a:pPr>
              <a:endParaRPr lang="en-AU" sz="1350"/>
            </a:p>
          </p:txBody>
        </p:sp>
        <p:sp>
          <p:nvSpPr>
            <p:cNvPr id="13" name="AutoShape 81">
              <a:extLst>
                <a:ext uri="{FF2B5EF4-FFF2-40B4-BE49-F238E27FC236}">
                  <a16:creationId xmlns:a16="http://schemas.microsoft.com/office/drawing/2014/main" id="{AF7F148F-624A-82E3-C7E4-423EF7B05E27}"/>
                </a:ext>
              </a:extLst>
            </p:cNvPr>
            <p:cNvSpPr>
              <a:spLocks noChangeAspect="1" noChangeArrowheads="1" noTextEdit="1"/>
            </p:cNvSpPr>
            <p:nvPr/>
          </p:nvSpPr>
          <p:spPr bwMode="auto">
            <a:xfrm flipH="1">
              <a:off x="5987898" y="6240178"/>
              <a:ext cx="6200754" cy="642592"/>
            </a:xfrm>
            <a:prstGeom prst="rect">
              <a:avLst/>
            </a:prstGeom>
            <a:noFill/>
            <a:ln w="9525">
              <a:noFill/>
              <a:miter lim="800000"/>
              <a:headEnd/>
              <a:tailEnd/>
            </a:ln>
          </p:spPr>
          <p:txBody>
            <a:bodyPr/>
            <a:lstStyle/>
            <a:p>
              <a:pPr>
                <a:defRPr/>
              </a:pPr>
              <a:endParaRPr lang="en-US" sz="1350"/>
            </a:p>
          </p:txBody>
        </p:sp>
        <p:sp>
          <p:nvSpPr>
            <p:cNvPr id="14" name="Rectangle 84">
              <a:extLst>
                <a:ext uri="{FF2B5EF4-FFF2-40B4-BE49-F238E27FC236}">
                  <a16:creationId xmlns:a16="http://schemas.microsoft.com/office/drawing/2014/main" id="{CA2C0B24-A717-83C2-8509-AE7D17BFC8A8}"/>
                </a:ext>
              </a:extLst>
            </p:cNvPr>
            <p:cNvSpPr>
              <a:spLocks noChangeArrowheads="1"/>
            </p:cNvSpPr>
            <p:nvPr/>
          </p:nvSpPr>
          <p:spPr bwMode="auto">
            <a:xfrm flipH="1">
              <a:off x="5990057" y="6470790"/>
              <a:ext cx="6199680" cy="411980"/>
            </a:xfrm>
            <a:prstGeom prst="rect">
              <a:avLst/>
            </a:prstGeom>
            <a:noFill/>
            <a:ln w="9525">
              <a:noFill/>
              <a:miter lim="800000"/>
              <a:headEnd/>
              <a:tailEnd/>
            </a:ln>
          </p:spPr>
          <p:txBody>
            <a:bodyPr/>
            <a:lstStyle/>
            <a:p>
              <a:pPr>
                <a:defRPr/>
              </a:pPr>
              <a:endParaRPr lang="en-US" sz="1350"/>
            </a:p>
          </p:txBody>
        </p:sp>
        <p:sp>
          <p:nvSpPr>
            <p:cNvPr id="15" name="TextBox 14">
              <a:extLst>
                <a:ext uri="{FF2B5EF4-FFF2-40B4-BE49-F238E27FC236}">
                  <a16:creationId xmlns:a16="http://schemas.microsoft.com/office/drawing/2014/main" id="{9E32016F-9591-A97E-E47C-4278F3D958AB}"/>
                </a:ext>
              </a:extLst>
            </p:cNvPr>
            <p:cNvSpPr txBox="1"/>
            <p:nvPr/>
          </p:nvSpPr>
          <p:spPr>
            <a:xfrm>
              <a:off x="10075587" y="6511313"/>
              <a:ext cx="1404102" cy="338554"/>
            </a:xfrm>
            <a:prstGeom prst="rect">
              <a:avLst/>
            </a:prstGeom>
            <a:noFill/>
          </p:spPr>
          <p:txBody>
            <a:bodyPr wrap="none" rtlCol="0">
              <a:spAutoFit/>
            </a:bodyPr>
            <a:lstStyle/>
            <a:p>
              <a:r>
                <a:rPr lang="en-US" sz="1600" b="1" i="1">
                  <a:solidFill>
                    <a:schemeClr val="bg1"/>
                  </a:solidFill>
                </a:rPr>
                <a:t>www.cyi.ac.cy</a:t>
              </a:r>
              <a:endParaRPr lang="en-US" b="1" i="1">
                <a:solidFill>
                  <a:schemeClr val="bg1"/>
                </a:solidFill>
              </a:endParaRPr>
            </a:p>
          </p:txBody>
        </p:sp>
        <p:sp>
          <p:nvSpPr>
            <p:cNvPr id="16" name="Freeform 11">
              <a:extLst>
                <a:ext uri="{FF2B5EF4-FFF2-40B4-BE49-F238E27FC236}">
                  <a16:creationId xmlns:a16="http://schemas.microsoft.com/office/drawing/2014/main" id="{001B5931-B15F-2EBA-BC8D-668057C8D3D9}"/>
                </a:ext>
              </a:extLst>
            </p:cNvPr>
            <p:cNvSpPr>
              <a:spLocks/>
            </p:cNvSpPr>
            <p:nvPr/>
          </p:nvSpPr>
          <p:spPr bwMode="auto">
            <a:xfrm>
              <a:off x="5354600" y="6290700"/>
              <a:ext cx="760513" cy="451327"/>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bg1">
                <a:lumMod val="95000"/>
              </a:schemeClr>
            </a:solidFill>
            <a:ln>
              <a:noFill/>
            </a:ln>
          </p:spPr>
          <p:txBody>
            <a:bodyPr/>
            <a:lstStyle/>
            <a:p>
              <a:pPr>
                <a:defRPr/>
              </a:pPr>
              <a:endParaRPr lang="en-AU" sz="1350"/>
            </a:p>
          </p:txBody>
        </p:sp>
        <p:sp>
          <p:nvSpPr>
            <p:cNvPr id="17" name="Freeform 11">
              <a:extLst>
                <a:ext uri="{FF2B5EF4-FFF2-40B4-BE49-F238E27FC236}">
                  <a16:creationId xmlns:a16="http://schemas.microsoft.com/office/drawing/2014/main" id="{B0EC9822-4E7C-713A-DE3B-6D3C5811EF03}"/>
                </a:ext>
              </a:extLst>
            </p:cNvPr>
            <p:cNvSpPr>
              <a:spLocks/>
            </p:cNvSpPr>
            <p:nvPr/>
          </p:nvSpPr>
          <p:spPr bwMode="auto">
            <a:xfrm flipH="1">
              <a:off x="6102254" y="6290700"/>
              <a:ext cx="760513" cy="451327"/>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bg1">
                <a:lumMod val="95000"/>
              </a:schemeClr>
            </a:solidFill>
            <a:ln>
              <a:noFill/>
            </a:ln>
          </p:spPr>
          <p:txBody>
            <a:bodyPr/>
            <a:lstStyle/>
            <a:p>
              <a:pPr>
                <a:defRPr/>
              </a:pPr>
              <a:endParaRPr lang="en-AU" sz="1350"/>
            </a:p>
          </p:txBody>
        </p:sp>
        <p:pic>
          <p:nvPicPr>
            <p:cNvPr id="18" name="Picture 17">
              <a:extLst>
                <a:ext uri="{FF2B5EF4-FFF2-40B4-BE49-F238E27FC236}">
                  <a16:creationId xmlns:a16="http://schemas.microsoft.com/office/drawing/2014/main" id="{4C0C5758-5FEC-0B70-9C5B-9CA3E9E4AB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0000" y="6286062"/>
              <a:ext cx="1659713" cy="566372"/>
            </a:xfrm>
            <a:prstGeom prst="rect">
              <a:avLst/>
            </a:prstGeom>
          </p:spPr>
        </p:pic>
      </p:grpSp>
    </p:spTree>
    <p:extLst>
      <p:ext uri="{BB962C8B-B14F-4D97-AF65-F5344CB8AC3E}">
        <p14:creationId xmlns:p14="http://schemas.microsoft.com/office/powerpoint/2010/main" val="27125410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5F6C2F56-E861-C954-89A4-8D6B5C44805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0AAA1A79-81C3-877F-9986-02E89566E3FF}"/>
              </a:ext>
            </a:extLst>
          </p:cNvPr>
          <p:cNvSpPr txBox="1">
            <a:spLocks/>
          </p:cNvSpPr>
          <p:nvPr/>
        </p:nvSpPr>
        <p:spPr>
          <a:xfrm>
            <a:off x="882396" y="2982341"/>
            <a:ext cx="10427208" cy="8933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3600" b="1" dirty="0">
                <a:solidFill>
                  <a:srgbClr val="1C4682"/>
                </a:solidFill>
                <a:latin typeface="ITC Avant Garde Std Bk" panose="020B0502020202020204" pitchFamily="34" charset="0"/>
              </a:rPr>
              <a:t>Panel discussion</a:t>
            </a:r>
            <a:endParaRPr lang="es-EC" sz="3600" dirty="0">
              <a:solidFill>
                <a:srgbClr val="1C4682"/>
              </a:solidFill>
              <a:latin typeface="ITC Avant Garde Std Bk" panose="020B0502020202020204" pitchFamily="34" charset="0"/>
            </a:endParaRPr>
          </a:p>
        </p:txBody>
      </p:sp>
    </p:spTree>
    <p:extLst>
      <p:ext uri="{BB962C8B-B14F-4D97-AF65-F5344CB8AC3E}">
        <p14:creationId xmlns:p14="http://schemas.microsoft.com/office/powerpoint/2010/main" val="377284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E6BD814-B631-D7F9-AC6C-DF5CB5161A0A}"/>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FC741765-2A01-DDD3-E369-ED81F81EB5DE}"/>
              </a:ext>
            </a:extLst>
          </p:cNvPr>
          <p:cNvSpPr>
            <a:spLocks noGrp="1"/>
          </p:cNvSpPr>
          <p:nvPr>
            <p:ph idx="1"/>
          </p:nvPr>
        </p:nvSpPr>
        <p:spPr>
          <a:xfrm>
            <a:off x="364983" y="1406218"/>
            <a:ext cx="10462757" cy="2263017"/>
          </a:xfrm>
        </p:spPr>
        <p:txBody>
          <a:bodyPr>
            <a:normAutofit fontScale="92500"/>
          </a:bodyPr>
          <a:lstStyle/>
          <a:p>
            <a:pPr marL="0" marR="0" lvl="0" indent="0" algn="just" defTabSz="914400" rtl="0" eaLnBrk="1" fontAlgn="auto" latinLnBrk="0" hangingPunct="1">
              <a:lnSpc>
                <a:spcPct val="150000"/>
              </a:lnSpc>
              <a:spcBef>
                <a:spcPts val="0"/>
              </a:spcBef>
              <a:spcAft>
                <a:spcPts val="0"/>
              </a:spcAft>
              <a:buClr>
                <a:srgbClr val="245898"/>
              </a:buClr>
              <a:buSzTx/>
              <a:buNone/>
              <a:tabLst/>
              <a:defRPr/>
            </a:pPr>
            <a:r>
              <a:rPr lang="en-US" sz="2500" b="1" dirty="0"/>
              <a:t>LTES Network – Overview</a:t>
            </a:r>
          </a:p>
          <a:p>
            <a:r>
              <a:rPr lang="en-US" sz="2200" dirty="0"/>
              <a:t>Provides a global platform to exchange national LTES practices among scenario practitioners.</a:t>
            </a:r>
          </a:p>
          <a:p>
            <a:r>
              <a:rPr lang="en-US" sz="2200" dirty="0"/>
              <a:t>Promotes wider and more effective use of LTES for the clean energy transition in governments.</a:t>
            </a:r>
          </a:p>
          <a:p>
            <a:r>
              <a:rPr lang="en-US" sz="2200" dirty="0"/>
              <a:t>+60 countries examples synthetized in analytical reports.</a:t>
            </a:r>
          </a:p>
          <a:p>
            <a:r>
              <a:rPr lang="en-US" sz="2200" dirty="0"/>
              <a:t>Over 70 international and regional events and webinars organized.</a:t>
            </a:r>
          </a:p>
        </p:txBody>
      </p:sp>
      <p:sp>
        <p:nvSpPr>
          <p:cNvPr id="12" name="TextBox 11">
            <a:extLst>
              <a:ext uri="{FF2B5EF4-FFF2-40B4-BE49-F238E27FC236}">
                <a16:creationId xmlns:a16="http://schemas.microsoft.com/office/drawing/2014/main" id="{8E23235D-E693-225C-E1DF-2ACCE7CFF39F}"/>
              </a:ext>
            </a:extLst>
          </p:cNvPr>
          <p:cNvSpPr txBox="1"/>
          <p:nvPr/>
        </p:nvSpPr>
        <p:spPr>
          <a:xfrm>
            <a:off x="464032" y="3845637"/>
            <a:ext cx="5750971" cy="423193"/>
          </a:xfrm>
          <a:prstGeom prst="rect">
            <a:avLst/>
          </a:prstGeom>
          <a:noFill/>
        </p:spPr>
        <p:txBody>
          <a:bodyPr wrap="square" lIns="91440" tIns="45720" rIns="91440" bIns="45720" anchor="t">
            <a:spAutoFit/>
          </a:bodyPr>
          <a:lstStyle/>
          <a:p>
            <a:pPr marL="0" marR="0" lvl="3" indent="0" algn="just" defTabSz="914400" rtl="0" eaLnBrk="1" fontAlgn="auto" latinLnBrk="0" hangingPunct="1">
              <a:lnSpc>
                <a:spcPct val="114000"/>
              </a:lnSpc>
              <a:spcBef>
                <a:spcPts val="0"/>
              </a:spcBef>
              <a:spcAft>
                <a:spcPts val="0"/>
              </a:spcAft>
              <a:buClr>
                <a:srgbClr val="245898"/>
              </a:buClr>
              <a:buSzTx/>
              <a:buFontTx/>
              <a:buNone/>
              <a:tabLst/>
              <a:defRPr/>
            </a:pPr>
            <a:r>
              <a:rPr kumimoji="0" lang="en-US" sz="2000" b="1" i="0" u="none" strike="noStrike" kern="0" cap="none" spc="0" normalizeH="0" baseline="0" noProof="0" dirty="0">
                <a:ln>
                  <a:noFill/>
                </a:ln>
                <a:solidFill>
                  <a:srgbClr val="1371A1"/>
                </a:solidFill>
                <a:effectLst/>
                <a:uLnTx/>
                <a:uFillTx/>
                <a:latin typeface="Calibri"/>
                <a:ea typeface="+mn-ea"/>
                <a:cs typeface="Calibri"/>
                <a:sym typeface="Arial"/>
              </a:rPr>
              <a:t>29 members </a:t>
            </a:r>
            <a:endParaRPr kumimoji="0" lang="en-US" sz="2000" b="0" i="0" u="none" strike="noStrike" kern="0" cap="none" spc="0" normalizeH="0" baseline="0" noProof="0" dirty="0">
              <a:ln>
                <a:noFill/>
              </a:ln>
              <a:solidFill>
                <a:srgbClr val="1371A1"/>
              </a:solidFill>
              <a:effectLst/>
              <a:uLnTx/>
              <a:uFillTx/>
              <a:latin typeface="Calibri" panose="020F0502020204030204" pitchFamily="34" charset="0"/>
              <a:ea typeface="+mn-ea"/>
              <a:cs typeface="Calibri" panose="020F0502020204030204" pitchFamily="34" charset="0"/>
              <a:sym typeface="Arial"/>
            </a:endParaRPr>
          </a:p>
        </p:txBody>
      </p:sp>
      <p:sp>
        <p:nvSpPr>
          <p:cNvPr id="14" name="TextBox 13">
            <a:extLst>
              <a:ext uri="{FF2B5EF4-FFF2-40B4-BE49-F238E27FC236}">
                <a16:creationId xmlns:a16="http://schemas.microsoft.com/office/drawing/2014/main" id="{67B400A8-1FC4-9A5C-6040-324E2B86FA9F}"/>
              </a:ext>
            </a:extLst>
          </p:cNvPr>
          <p:cNvSpPr txBox="1"/>
          <p:nvPr/>
        </p:nvSpPr>
        <p:spPr>
          <a:xfrm>
            <a:off x="7372569" y="3845637"/>
            <a:ext cx="3775939" cy="423193"/>
          </a:xfrm>
          <a:prstGeom prst="rect">
            <a:avLst/>
          </a:prstGeom>
          <a:noFill/>
        </p:spPr>
        <p:txBody>
          <a:bodyPr wrap="square">
            <a:spAutoFit/>
          </a:bodyPr>
          <a:lstStyle/>
          <a:p>
            <a:pPr marL="0" marR="0" lvl="3" indent="0" algn="just" defTabSz="914400" rtl="0" eaLnBrk="1" fontAlgn="auto" latinLnBrk="0" hangingPunct="1">
              <a:lnSpc>
                <a:spcPct val="114000"/>
              </a:lnSpc>
              <a:spcBef>
                <a:spcPts val="0"/>
              </a:spcBef>
              <a:spcAft>
                <a:spcPts val="0"/>
              </a:spcAft>
              <a:buClr>
                <a:srgbClr val="245898"/>
              </a:buClr>
              <a:buSzTx/>
              <a:buFont typeface="Arial"/>
              <a:buNone/>
              <a:tabLst/>
              <a:defRPr/>
            </a:pPr>
            <a:r>
              <a:rPr kumimoji="0" lang="en-US" sz="2000" b="1" i="0" u="none" strike="noStrike" kern="0" cap="none" spc="0" normalizeH="0" baseline="0" noProof="0" dirty="0">
                <a:ln>
                  <a:noFill/>
                </a:ln>
                <a:solidFill>
                  <a:srgbClr val="1371A1"/>
                </a:solidFill>
                <a:effectLst/>
                <a:uLnTx/>
                <a:uFillTx/>
                <a:latin typeface="Calibri" panose="020F0502020204030204" pitchFamily="34" charset="0"/>
                <a:ea typeface="+mn-ea"/>
                <a:cs typeface="Calibri" panose="020F0502020204030204" pitchFamily="34" charset="0"/>
                <a:sym typeface="Arial"/>
              </a:rPr>
              <a:t>12 technical partners institutions</a:t>
            </a:r>
          </a:p>
        </p:txBody>
      </p:sp>
      <p:pic>
        <p:nvPicPr>
          <p:cNvPr id="16" name="Picture 15" descr="Logo, company name&#10;&#10;Description automatically generated">
            <a:extLst>
              <a:ext uri="{FF2B5EF4-FFF2-40B4-BE49-F238E27FC236}">
                <a16:creationId xmlns:a16="http://schemas.microsoft.com/office/drawing/2014/main" id="{551B6984-64A3-B926-63E4-BF80869A2396}"/>
              </a:ext>
            </a:extLst>
          </p:cNvPr>
          <p:cNvPicPr>
            <a:picLocks noChangeAspect="1"/>
          </p:cNvPicPr>
          <p:nvPr/>
        </p:nvPicPr>
        <p:blipFill>
          <a:blip r:embed="rId3"/>
          <a:stretch>
            <a:fillRect/>
          </a:stretch>
        </p:blipFill>
        <p:spPr>
          <a:xfrm>
            <a:off x="7093316" y="4432179"/>
            <a:ext cx="4825483" cy="2127361"/>
          </a:xfrm>
          <a:prstGeom prst="rect">
            <a:avLst/>
          </a:prstGeom>
        </p:spPr>
      </p:pic>
      <p:sp>
        <p:nvSpPr>
          <p:cNvPr id="18" name="Title 1">
            <a:extLst>
              <a:ext uri="{FF2B5EF4-FFF2-40B4-BE49-F238E27FC236}">
                <a16:creationId xmlns:a16="http://schemas.microsoft.com/office/drawing/2014/main" id="{E5105067-8571-783D-4926-F03D454F8BA4}"/>
              </a:ext>
            </a:extLst>
          </p:cNvPr>
          <p:cNvSpPr txBox="1">
            <a:spLocks/>
          </p:cNvSpPr>
          <p:nvPr/>
        </p:nvSpPr>
        <p:spPr>
          <a:xfrm>
            <a:off x="195229" y="857594"/>
            <a:ext cx="9151890" cy="4050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1371A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3200" b="0" i="0" u="none" strike="noStrike" kern="1200" cap="none" spc="0" normalizeH="0" baseline="0" noProof="0" dirty="0">
                <a:ln>
                  <a:noFill/>
                </a:ln>
                <a:solidFill>
                  <a:srgbClr val="1C4682"/>
                </a:solidFill>
                <a:effectLst/>
                <a:uLnTx/>
                <a:uFillTx/>
                <a:latin typeface="Calibri"/>
                <a:ea typeface="MS PGothic"/>
                <a:cs typeface="Calibri"/>
              </a:rPr>
              <a:t>Long-term Energy Scenario (LTES) Network</a:t>
            </a:r>
          </a:p>
        </p:txBody>
      </p:sp>
      <p:pic>
        <p:nvPicPr>
          <p:cNvPr id="11" name="Picture 10">
            <a:extLst>
              <a:ext uri="{FF2B5EF4-FFF2-40B4-BE49-F238E27FC236}">
                <a16:creationId xmlns:a16="http://schemas.microsoft.com/office/drawing/2014/main" id="{B475F643-757E-4F6E-BC2E-0DC19B19CA7E}"/>
              </a:ext>
            </a:extLst>
          </p:cNvPr>
          <p:cNvPicPr>
            <a:picLocks noChangeAspect="1"/>
          </p:cNvPicPr>
          <p:nvPr/>
        </p:nvPicPr>
        <p:blipFill>
          <a:blip r:embed="rId4"/>
          <a:stretch>
            <a:fillRect/>
          </a:stretch>
        </p:blipFill>
        <p:spPr>
          <a:xfrm>
            <a:off x="464032" y="4432179"/>
            <a:ext cx="5837489" cy="2340284"/>
          </a:xfrm>
          <a:prstGeom prst="rect">
            <a:avLst/>
          </a:prstGeom>
        </p:spPr>
      </p:pic>
    </p:spTree>
    <p:extLst>
      <p:ext uri="{BB962C8B-B14F-4D97-AF65-F5344CB8AC3E}">
        <p14:creationId xmlns:p14="http://schemas.microsoft.com/office/powerpoint/2010/main" val="2997678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78F9B67-75DD-67D4-887A-30F4D7583D5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27F45D8D-F692-F52C-64D9-B4C6EC540793}"/>
              </a:ext>
            </a:extLst>
          </p:cNvPr>
          <p:cNvSpPr>
            <a:spLocks noGrp="1"/>
          </p:cNvSpPr>
          <p:nvPr>
            <p:ph idx="1"/>
          </p:nvPr>
        </p:nvSpPr>
        <p:spPr>
          <a:xfrm>
            <a:off x="6531634" y="1306132"/>
            <a:ext cx="5213204" cy="360057"/>
          </a:xfrm>
        </p:spPr>
        <p:txBody>
          <a:bodyPr>
            <a:normAutofit fontScale="77500" lnSpcReduction="20000"/>
          </a:bodyPr>
          <a:lstStyle/>
          <a:p>
            <a:pPr marL="0" indent="0">
              <a:buNone/>
            </a:pPr>
            <a:r>
              <a:rPr lang="en-US"/>
              <a:t>Practices and experiences collected</a:t>
            </a:r>
          </a:p>
        </p:txBody>
      </p:sp>
      <p:pic>
        <p:nvPicPr>
          <p:cNvPr id="8" name="Picture 4" descr="A picture containing screenshot, text, vector graphics, template&#10;&#10;Description automatically generated">
            <a:extLst>
              <a:ext uri="{FF2B5EF4-FFF2-40B4-BE49-F238E27FC236}">
                <a16:creationId xmlns:a16="http://schemas.microsoft.com/office/drawing/2014/main" id="{2EED7009-0EF0-9D50-382B-9478917376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4889" y="1817063"/>
            <a:ext cx="1609787" cy="22776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2" descr="A picture containing text, screenshot, design&#10;&#10;Description automatically generated">
            <a:extLst>
              <a:ext uri="{FF2B5EF4-FFF2-40B4-BE49-F238E27FC236}">
                <a16:creationId xmlns:a16="http://schemas.microsoft.com/office/drawing/2014/main" id="{28E0431C-72D4-B85F-A605-DA32C9CD99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40724" y="1807096"/>
            <a:ext cx="1609787" cy="226968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6" descr="A picture containing text, screenshot, aqua&#10;&#10;Description automatically generated">
            <a:extLst>
              <a:ext uri="{FF2B5EF4-FFF2-40B4-BE49-F238E27FC236}">
                <a16:creationId xmlns:a16="http://schemas.microsoft.com/office/drawing/2014/main" id="{4953FB7A-B4F5-470D-9C6D-BBE08252DA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9412" y="4505346"/>
            <a:ext cx="1605265" cy="227128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63F23380-5384-4D92-DC67-4B8B37DB90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3517" y="1817063"/>
            <a:ext cx="1604113" cy="226961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19" descr="A picture containing text, screenshot&#10;&#10;Description automatically generated">
            <a:extLst>
              <a:ext uri="{FF2B5EF4-FFF2-40B4-BE49-F238E27FC236}">
                <a16:creationId xmlns:a16="http://schemas.microsoft.com/office/drawing/2014/main" id="{B37B7669-F56D-74AC-4323-256D9F001965}"/>
              </a:ext>
            </a:extLst>
          </p:cNvPr>
          <p:cNvPicPr>
            <a:picLocks noChangeAspect="1"/>
          </p:cNvPicPr>
          <p:nvPr/>
        </p:nvPicPr>
        <p:blipFill>
          <a:blip r:embed="rId7"/>
          <a:stretch>
            <a:fillRect/>
          </a:stretch>
        </p:blipFill>
        <p:spPr>
          <a:xfrm>
            <a:off x="8130436" y="4505884"/>
            <a:ext cx="1650794" cy="2270206"/>
          </a:xfrm>
          <a:prstGeom prst="rect">
            <a:avLst/>
          </a:prstGeom>
          <a:ln>
            <a:noFill/>
          </a:ln>
          <a:effectLst>
            <a:outerShdw blurRad="292100" dist="139700" dir="2700000" algn="tl" rotWithShape="0">
              <a:srgbClr val="333333">
                <a:alpha val="65000"/>
              </a:srgbClr>
            </a:outerShdw>
          </a:effectLst>
        </p:spPr>
      </p:pic>
      <p:pic>
        <p:nvPicPr>
          <p:cNvPr id="22" name="Picture 21" descr="A picture containing text, screenshot, graphic design, design&#10;&#10;Description automatically generated">
            <a:extLst>
              <a:ext uri="{FF2B5EF4-FFF2-40B4-BE49-F238E27FC236}">
                <a16:creationId xmlns:a16="http://schemas.microsoft.com/office/drawing/2014/main" id="{407E8498-8A8B-8990-8D16-0A2866D39FD2}"/>
              </a:ext>
            </a:extLst>
          </p:cNvPr>
          <p:cNvPicPr>
            <a:picLocks noChangeAspect="1"/>
          </p:cNvPicPr>
          <p:nvPr/>
        </p:nvPicPr>
        <p:blipFill>
          <a:blip r:embed="rId8"/>
          <a:stretch>
            <a:fillRect/>
          </a:stretch>
        </p:blipFill>
        <p:spPr>
          <a:xfrm>
            <a:off x="10314867" y="4505884"/>
            <a:ext cx="1579541" cy="2270206"/>
          </a:xfrm>
          <a:prstGeom prst="rect">
            <a:avLst/>
          </a:prstGeom>
          <a:ln>
            <a:noFill/>
          </a:ln>
          <a:effectLst>
            <a:outerShdw blurRad="292100" dist="139700" dir="2700000" algn="tl" rotWithShape="0">
              <a:srgbClr val="333333">
                <a:alpha val="65000"/>
              </a:srgbClr>
            </a:outerShdw>
          </a:effectLst>
        </p:spPr>
      </p:pic>
      <p:pic>
        <p:nvPicPr>
          <p:cNvPr id="26" name="Picture 25" descr="A picture containing text, screenshot, font, logo&#10;&#10;Description automatically generated">
            <a:extLst>
              <a:ext uri="{FF2B5EF4-FFF2-40B4-BE49-F238E27FC236}">
                <a16:creationId xmlns:a16="http://schemas.microsoft.com/office/drawing/2014/main" id="{241399F9-4BC1-4B5B-0902-B11FBF5CC66C}"/>
              </a:ext>
            </a:extLst>
          </p:cNvPr>
          <p:cNvPicPr>
            <a:picLocks noChangeAspect="1"/>
          </p:cNvPicPr>
          <p:nvPr/>
        </p:nvPicPr>
        <p:blipFill>
          <a:blip r:embed="rId9"/>
          <a:stretch>
            <a:fillRect/>
          </a:stretch>
        </p:blipFill>
        <p:spPr>
          <a:xfrm>
            <a:off x="843005" y="1807096"/>
            <a:ext cx="4698247" cy="3875364"/>
          </a:xfrm>
          <a:prstGeom prst="rect">
            <a:avLst/>
          </a:prstGeom>
        </p:spPr>
      </p:pic>
      <p:sp>
        <p:nvSpPr>
          <p:cNvPr id="28" name="Content Placeholder 2">
            <a:extLst>
              <a:ext uri="{FF2B5EF4-FFF2-40B4-BE49-F238E27FC236}">
                <a16:creationId xmlns:a16="http://schemas.microsoft.com/office/drawing/2014/main" id="{1CB63C48-A9A8-8B02-D394-C47B52068C95}"/>
              </a:ext>
            </a:extLst>
          </p:cNvPr>
          <p:cNvSpPr txBox="1">
            <a:spLocks/>
          </p:cNvSpPr>
          <p:nvPr/>
        </p:nvSpPr>
        <p:spPr>
          <a:xfrm>
            <a:off x="651361" y="1306132"/>
            <a:ext cx="1852609" cy="3600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Focus</a:t>
            </a:r>
          </a:p>
        </p:txBody>
      </p:sp>
      <p:sp>
        <p:nvSpPr>
          <p:cNvPr id="32" name="Title 1">
            <a:extLst>
              <a:ext uri="{FF2B5EF4-FFF2-40B4-BE49-F238E27FC236}">
                <a16:creationId xmlns:a16="http://schemas.microsoft.com/office/drawing/2014/main" id="{371220C4-0018-E787-8013-446258C9D2BD}"/>
              </a:ext>
            </a:extLst>
          </p:cNvPr>
          <p:cNvSpPr txBox="1">
            <a:spLocks/>
          </p:cNvSpPr>
          <p:nvPr/>
        </p:nvSpPr>
        <p:spPr>
          <a:xfrm>
            <a:off x="119735" y="805890"/>
            <a:ext cx="8835215" cy="4248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1371A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3200" b="0" i="0" u="none" strike="noStrike" kern="1200" cap="none" spc="0" normalizeH="0" baseline="0" noProof="0" dirty="0">
                <a:ln>
                  <a:noFill/>
                </a:ln>
                <a:solidFill>
                  <a:srgbClr val="1C4682"/>
                </a:solidFill>
                <a:effectLst/>
                <a:uLnTx/>
                <a:uFillTx/>
                <a:latin typeface="Calibri"/>
                <a:ea typeface="MS PGothic"/>
                <a:cs typeface="Calibri"/>
              </a:rPr>
              <a:t>Long-term Energy Scenario (LTES) Network</a:t>
            </a:r>
          </a:p>
        </p:txBody>
      </p:sp>
    </p:spTree>
    <p:extLst>
      <p:ext uri="{BB962C8B-B14F-4D97-AF65-F5344CB8AC3E}">
        <p14:creationId xmlns:p14="http://schemas.microsoft.com/office/powerpoint/2010/main" val="2268769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C927E8E-E372-1E6E-2508-AE0CE81A7EC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72DE9A78-5AB1-514F-3C6F-DF230F43B708}"/>
              </a:ext>
            </a:extLst>
          </p:cNvPr>
          <p:cNvSpPr>
            <a:spLocks noGrp="1"/>
          </p:cNvSpPr>
          <p:nvPr>
            <p:ph idx="1"/>
          </p:nvPr>
        </p:nvSpPr>
        <p:spPr>
          <a:xfrm>
            <a:off x="751555" y="1945245"/>
            <a:ext cx="11112677" cy="1094611"/>
          </a:xfrm>
        </p:spPr>
        <p:txBody>
          <a:bodyPr/>
          <a:lstStyle/>
          <a:p>
            <a:pPr marL="0" indent="0">
              <a:buNone/>
            </a:pPr>
            <a:r>
              <a:rPr lang="en-US"/>
              <a:t>A transparent and open LTES development process is essential for the clean energy transition </a:t>
            </a:r>
          </a:p>
        </p:txBody>
      </p:sp>
      <p:pic>
        <p:nvPicPr>
          <p:cNvPr id="12" name="Picture 11" descr="A picture containing text, font, screenshot, design&#10;&#10;Description automatically generated">
            <a:extLst>
              <a:ext uri="{FF2B5EF4-FFF2-40B4-BE49-F238E27FC236}">
                <a16:creationId xmlns:a16="http://schemas.microsoft.com/office/drawing/2014/main" id="{2C60B8EB-6370-7E9D-E577-41D38E8A5096}"/>
              </a:ext>
            </a:extLst>
          </p:cNvPr>
          <p:cNvPicPr>
            <a:picLocks noChangeAspect="1"/>
          </p:cNvPicPr>
          <p:nvPr/>
        </p:nvPicPr>
        <p:blipFill>
          <a:blip r:embed="rId3"/>
          <a:stretch>
            <a:fillRect/>
          </a:stretch>
        </p:blipFill>
        <p:spPr>
          <a:xfrm>
            <a:off x="815831" y="3033872"/>
            <a:ext cx="11391609" cy="2601109"/>
          </a:xfrm>
          <a:prstGeom prst="rect">
            <a:avLst/>
          </a:prstGeom>
        </p:spPr>
      </p:pic>
      <p:sp>
        <p:nvSpPr>
          <p:cNvPr id="14" name="TextBox 13">
            <a:extLst>
              <a:ext uri="{FF2B5EF4-FFF2-40B4-BE49-F238E27FC236}">
                <a16:creationId xmlns:a16="http://schemas.microsoft.com/office/drawing/2014/main" id="{F17C38C3-2CB4-3B83-4A09-DA3833E9B88B}"/>
              </a:ext>
            </a:extLst>
          </p:cNvPr>
          <p:cNvSpPr txBox="1"/>
          <p:nvPr/>
        </p:nvSpPr>
        <p:spPr>
          <a:xfrm>
            <a:off x="1113130" y="5465704"/>
            <a:ext cx="100298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prstClr val="white">
                    <a:lumMod val="50000"/>
                  </a:prstClr>
                </a:solidFill>
                <a:effectLst/>
                <a:uLnTx/>
                <a:uFillTx/>
                <a:latin typeface="Calibri" panose="020F0502020204030204"/>
                <a:ea typeface="MS PGothic" panose="020B0600070205080204" pitchFamily="34" charset="-128"/>
                <a:cs typeface="Arial"/>
                <a:sym typeface="Arial"/>
              </a:rPr>
              <a:t>Source: IRENA 2020, </a:t>
            </a:r>
            <a:r>
              <a:rPr kumimoji="0" lang="en-US" sz="1600" b="0" i="1" u="none" strike="noStrike" kern="0" cap="none" spc="0" normalizeH="0" baseline="0" noProof="0">
                <a:ln>
                  <a:noFill/>
                </a:ln>
                <a:solidFill>
                  <a:prstClr val="white">
                    <a:lumMod val="50000"/>
                  </a:prstClr>
                </a:solidFill>
                <a:effectLst/>
                <a:uLnTx/>
                <a:uFillTx/>
                <a:latin typeface="Calibri" panose="020F0502020204030204"/>
                <a:ea typeface="MS PGothic" panose="020B0600070205080204" pitchFamily="34" charset="-128"/>
                <a:cs typeface="Arial"/>
                <a:sym typeface="Arial"/>
              </a:rPr>
              <a:t>Scenarios for the Energy Transition (adapted)</a:t>
            </a:r>
          </a:p>
        </p:txBody>
      </p:sp>
      <p:sp>
        <p:nvSpPr>
          <p:cNvPr id="16" name="Title 1">
            <a:extLst>
              <a:ext uri="{FF2B5EF4-FFF2-40B4-BE49-F238E27FC236}">
                <a16:creationId xmlns:a16="http://schemas.microsoft.com/office/drawing/2014/main" id="{A487B6C9-DC0C-0E0B-CAD7-4FD7C53600FF}"/>
              </a:ext>
            </a:extLst>
          </p:cNvPr>
          <p:cNvSpPr txBox="1">
            <a:spLocks/>
          </p:cNvSpPr>
          <p:nvPr/>
        </p:nvSpPr>
        <p:spPr>
          <a:xfrm>
            <a:off x="90223" y="947381"/>
            <a:ext cx="8861865" cy="700283"/>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1C4682"/>
                </a:solidFill>
                <a:effectLst/>
                <a:uLnTx/>
                <a:uFillTx/>
                <a:latin typeface="Calibri"/>
                <a:ea typeface="+mj-ea"/>
                <a:cs typeface="Calibri"/>
              </a:rPr>
              <a:t>Long-term Energy Scenarios Initiative and Network</a:t>
            </a:r>
          </a:p>
        </p:txBody>
      </p:sp>
    </p:spTree>
    <p:extLst>
      <p:ext uri="{BB962C8B-B14F-4D97-AF65-F5344CB8AC3E}">
        <p14:creationId xmlns:p14="http://schemas.microsoft.com/office/powerpoint/2010/main" val="1507150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8CA2EB5-F112-A9D8-D08B-D48FCAF82BC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A487B6C9-DC0C-0E0B-CAD7-4FD7C53600FF}"/>
              </a:ext>
            </a:extLst>
          </p:cNvPr>
          <p:cNvSpPr txBox="1">
            <a:spLocks/>
          </p:cNvSpPr>
          <p:nvPr/>
        </p:nvSpPr>
        <p:spPr>
          <a:xfrm>
            <a:off x="69177" y="127668"/>
            <a:ext cx="8861865" cy="700283"/>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1C4682"/>
                </a:solidFill>
                <a:effectLst/>
                <a:uLnTx/>
                <a:uFillTx/>
                <a:latin typeface="Calibri"/>
                <a:ea typeface="+mj-ea"/>
                <a:cs typeface="Calibri"/>
              </a:rPr>
              <a:t>Participatory processes as a priority</a:t>
            </a:r>
          </a:p>
        </p:txBody>
      </p:sp>
      <p:sp>
        <p:nvSpPr>
          <p:cNvPr id="5" name="Content Placeholder 2">
            <a:extLst>
              <a:ext uri="{FF2B5EF4-FFF2-40B4-BE49-F238E27FC236}">
                <a16:creationId xmlns:a16="http://schemas.microsoft.com/office/drawing/2014/main" id="{4967E0C4-31C4-EF99-6109-EC174D3316BB}"/>
              </a:ext>
            </a:extLst>
          </p:cNvPr>
          <p:cNvSpPr>
            <a:spLocks noGrp="1"/>
          </p:cNvSpPr>
          <p:nvPr>
            <p:ph idx="1"/>
          </p:nvPr>
        </p:nvSpPr>
        <p:spPr>
          <a:xfrm>
            <a:off x="864621" y="862820"/>
            <a:ext cx="10462757" cy="2263017"/>
          </a:xfrm>
        </p:spPr>
        <p:txBody>
          <a:bodyPr>
            <a:normAutofit fontScale="85000" lnSpcReduction="20000"/>
          </a:bodyPr>
          <a:lstStyle/>
          <a:p>
            <a:pPr marL="0" marR="0" lvl="0" indent="0" algn="just" defTabSz="914400" rtl="0" eaLnBrk="1" fontAlgn="auto" latinLnBrk="0" hangingPunct="1">
              <a:lnSpc>
                <a:spcPct val="150000"/>
              </a:lnSpc>
              <a:spcBef>
                <a:spcPts val="0"/>
              </a:spcBef>
              <a:spcAft>
                <a:spcPts val="0"/>
              </a:spcAft>
              <a:buClr>
                <a:srgbClr val="245898"/>
              </a:buClr>
              <a:buSzTx/>
              <a:buNone/>
              <a:tabLst/>
              <a:defRPr/>
            </a:pPr>
            <a:r>
              <a:rPr lang="en-US" sz="2500" b="1" dirty="0"/>
              <a:t>LTES Network </a:t>
            </a:r>
          </a:p>
          <a:p>
            <a:pPr marL="342900" marR="0" lvl="0" indent="-342900" algn="just" defTabSz="914400" rtl="0" eaLnBrk="1" fontAlgn="auto" latinLnBrk="0" hangingPunct="1">
              <a:lnSpc>
                <a:spcPct val="150000"/>
              </a:lnSpc>
              <a:spcBef>
                <a:spcPts val="0"/>
              </a:spcBef>
              <a:spcAft>
                <a:spcPts val="0"/>
              </a:spcAft>
              <a:buClr>
                <a:srgbClr val="245898"/>
              </a:buClr>
              <a:buSzTx/>
              <a:buFont typeface="Arial" panose="020B0604020202020204" pitchFamily="34" charset="0"/>
              <a:buChar char="•"/>
              <a:tabLst/>
              <a:defRPr/>
            </a:pPr>
            <a:r>
              <a:rPr lang="en-US" sz="2500" dirty="0"/>
              <a:t>Within the LTES Network, the topic of participatory processes and communication has been highlighted as a priority for the workplan almost yearly</a:t>
            </a:r>
          </a:p>
          <a:p>
            <a:pPr marL="342900" marR="0" lvl="0" indent="-342900" algn="just" defTabSz="914400" rtl="0" eaLnBrk="1" fontAlgn="auto" latinLnBrk="0" hangingPunct="1">
              <a:lnSpc>
                <a:spcPct val="150000"/>
              </a:lnSpc>
              <a:spcBef>
                <a:spcPts val="0"/>
              </a:spcBef>
              <a:spcAft>
                <a:spcPts val="0"/>
              </a:spcAft>
              <a:buClr>
                <a:srgbClr val="245898"/>
              </a:buClr>
              <a:buSzTx/>
              <a:buFont typeface="Arial" panose="020B0604020202020204" pitchFamily="34" charset="0"/>
              <a:buChar char="•"/>
              <a:tabLst/>
              <a:defRPr/>
            </a:pPr>
            <a:r>
              <a:rPr lang="en-US" sz="2500" dirty="0"/>
              <a:t>Over two-thirds of member and partner focal points indicated interest in joining this workstream, highlighting the prioritization of this topic at the national level</a:t>
            </a:r>
          </a:p>
        </p:txBody>
      </p:sp>
      <p:sp>
        <p:nvSpPr>
          <p:cNvPr id="6" name="Content Placeholder 2">
            <a:extLst>
              <a:ext uri="{FF2B5EF4-FFF2-40B4-BE49-F238E27FC236}">
                <a16:creationId xmlns:a16="http://schemas.microsoft.com/office/drawing/2014/main" id="{4F9C5985-9A84-25DB-61E6-B920E8121260}"/>
              </a:ext>
            </a:extLst>
          </p:cNvPr>
          <p:cNvSpPr txBox="1">
            <a:spLocks/>
          </p:cNvSpPr>
          <p:nvPr/>
        </p:nvSpPr>
        <p:spPr>
          <a:xfrm>
            <a:off x="864621" y="3160706"/>
            <a:ext cx="10462757" cy="226301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714375" indent="-352425"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2pPr>
            <a:lvl3pPr marL="1076325" indent="-342900"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
                <a:srgbClr val="245898"/>
              </a:buClr>
              <a:buSzTx/>
              <a:buFont typeface="Arial" panose="020B0604020202020204" pitchFamily="34" charset="0"/>
              <a:buNone/>
              <a:tabLst/>
              <a:defRPr/>
            </a:pPr>
            <a:r>
              <a:rPr kumimoji="0" lang="en-US" sz="2500" b="1" i="0" u="none" strike="noStrike" kern="1200" cap="none" spc="0" normalizeH="0" baseline="0" noProof="0">
                <a:ln>
                  <a:noFill/>
                </a:ln>
                <a:solidFill>
                  <a:prstClr val="black"/>
                </a:solidFill>
                <a:effectLst/>
                <a:uLnTx/>
                <a:uFillTx/>
                <a:latin typeface="Calibri" panose="020F0502020204030204"/>
                <a:ea typeface="+mn-ea"/>
                <a:cs typeface="+mn-cs"/>
              </a:rPr>
              <a:t>Scientific community</a:t>
            </a:r>
          </a:p>
        </p:txBody>
      </p:sp>
      <p:pic>
        <p:nvPicPr>
          <p:cNvPr id="8" name="Picture 7">
            <a:extLst>
              <a:ext uri="{FF2B5EF4-FFF2-40B4-BE49-F238E27FC236}">
                <a16:creationId xmlns:a16="http://schemas.microsoft.com/office/drawing/2014/main" id="{707DA2E5-68DA-9108-B0F5-FB7EA03EA230}"/>
              </a:ext>
            </a:extLst>
          </p:cNvPr>
          <p:cNvPicPr>
            <a:picLocks noChangeAspect="1"/>
          </p:cNvPicPr>
          <p:nvPr/>
        </p:nvPicPr>
        <p:blipFill>
          <a:blip r:embed="rId3"/>
          <a:stretch>
            <a:fillRect/>
          </a:stretch>
        </p:blipFill>
        <p:spPr>
          <a:xfrm>
            <a:off x="1006454" y="3886199"/>
            <a:ext cx="1945337" cy="2676525"/>
          </a:xfrm>
          <a:prstGeom prst="rect">
            <a:avLst/>
          </a:prstGeom>
        </p:spPr>
      </p:pic>
      <p:pic>
        <p:nvPicPr>
          <p:cNvPr id="11" name="Picture 10">
            <a:extLst>
              <a:ext uri="{FF2B5EF4-FFF2-40B4-BE49-F238E27FC236}">
                <a16:creationId xmlns:a16="http://schemas.microsoft.com/office/drawing/2014/main" id="{0B27F6BA-BBE3-CA5C-693D-C89DA8FCC3D2}"/>
              </a:ext>
            </a:extLst>
          </p:cNvPr>
          <p:cNvPicPr>
            <a:picLocks noChangeAspect="1"/>
          </p:cNvPicPr>
          <p:nvPr/>
        </p:nvPicPr>
        <p:blipFill>
          <a:blip r:embed="rId4"/>
          <a:stretch>
            <a:fillRect/>
          </a:stretch>
        </p:blipFill>
        <p:spPr>
          <a:xfrm>
            <a:off x="2951791" y="3886199"/>
            <a:ext cx="2050002" cy="2680137"/>
          </a:xfrm>
          <a:prstGeom prst="rect">
            <a:avLst/>
          </a:prstGeom>
          <a:ln>
            <a:solidFill>
              <a:schemeClr val="tx1"/>
            </a:solidFill>
          </a:ln>
        </p:spPr>
      </p:pic>
      <p:pic>
        <p:nvPicPr>
          <p:cNvPr id="15" name="Picture 14">
            <a:extLst>
              <a:ext uri="{FF2B5EF4-FFF2-40B4-BE49-F238E27FC236}">
                <a16:creationId xmlns:a16="http://schemas.microsoft.com/office/drawing/2014/main" id="{B1B4B5EA-4B78-16FE-23E3-9D42DE108E5F}"/>
              </a:ext>
            </a:extLst>
          </p:cNvPr>
          <p:cNvPicPr>
            <a:picLocks noChangeAspect="1"/>
          </p:cNvPicPr>
          <p:nvPr/>
        </p:nvPicPr>
        <p:blipFill>
          <a:blip r:embed="rId5"/>
          <a:stretch>
            <a:fillRect/>
          </a:stretch>
        </p:blipFill>
        <p:spPr>
          <a:xfrm>
            <a:off x="5001793" y="3886199"/>
            <a:ext cx="1931847" cy="2676525"/>
          </a:xfrm>
          <a:prstGeom prst="rect">
            <a:avLst/>
          </a:prstGeom>
          <a:ln>
            <a:solidFill>
              <a:schemeClr val="tx1"/>
            </a:solidFill>
          </a:ln>
        </p:spPr>
      </p:pic>
      <p:pic>
        <p:nvPicPr>
          <p:cNvPr id="18" name="Picture 17">
            <a:extLst>
              <a:ext uri="{FF2B5EF4-FFF2-40B4-BE49-F238E27FC236}">
                <a16:creationId xmlns:a16="http://schemas.microsoft.com/office/drawing/2014/main" id="{2FDA301C-4DBD-4779-1AB0-4E6D951587B9}"/>
              </a:ext>
            </a:extLst>
          </p:cNvPr>
          <p:cNvPicPr>
            <a:picLocks noChangeAspect="1"/>
          </p:cNvPicPr>
          <p:nvPr/>
        </p:nvPicPr>
        <p:blipFill>
          <a:blip r:embed="rId6"/>
          <a:stretch>
            <a:fillRect/>
          </a:stretch>
        </p:blipFill>
        <p:spPr>
          <a:xfrm>
            <a:off x="6947130" y="3882587"/>
            <a:ext cx="2163213" cy="2680137"/>
          </a:xfrm>
          <a:prstGeom prst="rect">
            <a:avLst/>
          </a:prstGeom>
          <a:ln>
            <a:solidFill>
              <a:schemeClr val="tx1"/>
            </a:solidFill>
          </a:ln>
        </p:spPr>
      </p:pic>
      <p:pic>
        <p:nvPicPr>
          <p:cNvPr id="20" name="Picture 19">
            <a:extLst>
              <a:ext uri="{FF2B5EF4-FFF2-40B4-BE49-F238E27FC236}">
                <a16:creationId xmlns:a16="http://schemas.microsoft.com/office/drawing/2014/main" id="{CD25BE77-8011-6E9C-8E80-69AD4641B517}"/>
              </a:ext>
            </a:extLst>
          </p:cNvPr>
          <p:cNvPicPr>
            <a:picLocks noChangeAspect="1"/>
          </p:cNvPicPr>
          <p:nvPr/>
        </p:nvPicPr>
        <p:blipFill>
          <a:blip r:embed="rId7"/>
          <a:stretch>
            <a:fillRect/>
          </a:stretch>
        </p:blipFill>
        <p:spPr>
          <a:xfrm>
            <a:off x="9123834" y="3882587"/>
            <a:ext cx="2203544" cy="2680137"/>
          </a:xfrm>
          <a:prstGeom prst="rect">
            <a:avLst/>
          </a:prstGeom>
          <a:ln>
            <a:solidFill>
              <a:schemeClr val="tx1"/>
            </a:solidFill>
          </a:ln>
        </p:spPr>
      </p:pic>
      <p:sp>
        <p:nvSpPr>
          <p:cNvPr id="21" name="TextBox 20">
            <a:extLst>
              <a:ext uri="{FF2B5EF4-FFF2-40B4-BE49-F238E27FC236}">
                <a16:creationId xmlns:a16="http://schemas.microsoft.com/office/drawing/2014/main" id="{0F8239E8-C6B1-5202-E469-87C21A5747BC}"/>
              </a:ext>
            </a:extLst>
          </p:cNvPr>
          <p:cNvSpPr txBox="1"/>
          <p:nvPr/>
        </p:nvSpPr>
        <p:spPr>
          <a:xfrm>
            <a:off x="992963" y="5222655"/>
            <a:ext cx="10334415" cy="523220"/>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and many more…</a:t>
            </a:r>
          </a:p>
        </p:txBody>
      </p:sp>
    </p:spTree>
    <p:extLst>
      <p:ext uri="{BB962C8B-B14F-4D97-AF65-F5344CB8AC3E}">
        <p14:creationId xmlns:p14="http://schemas.microsoft.com/office/powerpoint/2010/main" val="3344330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A4A9BDA-D5DF-B185-1B2D-FA72E33A952A}"/>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CCF341-5EF1-4288-83D4-EDCC60799480}"/>
              </a:ext>
            </a:extLst>
          </p:cNvPr>
          <p:cNvSpPr>
            <a:spLocks noGrp="1"/>
          </p:cNvSpPr>
          <p:nvPr>
            <p:ph type="title"/>
          </p:nvPr>
        </p:nvSpPr>
        <p:spPr>
          <a:xfrm>
            <a:off x="1017271" y="247506"/>
            <a:ext cx="4895850" cy="448683"/>
          </a:xfrm>
        </p:spPr>
        <p:txBody>
          <a:bodyPr>
            <a:normAutofit fontScale="90000"/>
          </a:bodyPr>
          <a:lstStyle/>
          <a:p>
            <a:r>
              <a:rPr lang="en-US" sz="3200" dirty="0">
                <a:latin typeface="Calibri"/>
                <a:cs typeface="Arial"/>
              </a:rPr>
              <a:t>Many questions and gaps</a:t>
            </a:r>
            <a:endParaRPr lang="en-US" sz="3200" dirty="0">
              <a:latin typeface="Calibri"/>
              <a:cs typeface="Arial" panose="020B0604020202020204" pitchFamily="34" charset="0"/>
            </a:endParaRPr>
          </a:p>
        </p:txBody>
      </p:sp>
      <p:sp>
        <p:nvSpPr>
          <p:cNvPr id="4" name="Cloud 3">
            <a:extLst>
              <a:ext uri="{FF2B5EF4-FFF2-40B4-BE49-F238E27FC236}">
                <a16:creationId xmlns:a16="http://schemas.microsoft.com/office/drawing/2014/main" id="{2FD63FD5-AC01-632D-53BD-DFDFC523D39D}"/>
              </a:ext>
            </a:extLst>
          </p:cNvPr>
          <p:cNvSpPr/>
          <p:nvPr/>
        </p:nvSpPr>
        <p:spPr>
          <a:xfrm>
            <a:off x="1512572" y="1133475"/>
            <a:ext cx="2668904" cy="2048855"/>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öhn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öhn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öhne"/>
                <a:ea typeface="+mn-ea"/>
                <a:cs typeface="+mn-cs"/>
              </a:rPr>
              <a:t>How to keep stakeholders consistently engaged?</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b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loud 6">
            <a:extLst>
              <a:ext uri="{FF2B5EF4-FFF2-40B4-BE49-F238E27FC236}">
                <a16:creationId xmlns:a16="http://schemas.microsoft.com/office/drawing/2014/main" id="{777D1FBF-A2F2-A418-70A2-EBF7220575E0}"/>
              </a:ext>
            </a:extLst>
          </p:cNvPr>
          <p:cNvSpPr/>
          <p:nvPr/>
        </p:nvSpPr>
        <p:spPr>
          <a:xfrm>
            <a:off x="3769997" y="1600200"/>
            <a:ext cx="2668904" cy="2048855"/>
          </a:xfrm>
          <a:prstGeom prst="cloud">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öhne"/>
                <a:ea typeface="+mn-ea"/>
                <a:cs typeface="+mn-cs"/>
              </a:rPr>
              <a:t>How to effectively communicate complex technical information?</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Cloud 7">
            <a:extLst>
              <a:ext uri="{FF2B5EF4-FFF2-40B4-BE49-F238E27FC236}">
                <a16:creationId xmlns:a16="http://schemas.microsoft.com/office/drawing/2014/main" id="{1285F6EC-065A-9011-8CE1-8635F7C9FB1A}"/>
              </a:ext>
            </a:extLst>
          </p:cNvPr>
          <p:cNvSpPr/>
          <p:nvPr/>
        </p:nvSpPr>
        <p:spPr>
          <a:xfrm>
            <a:off x="6132197" y="923925"/>
            <a:ext cx="2668904" cy="2048855"/>
          </a:xfrm>
          <a:prstGeom prst="cloud">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öhne"/>
                <a:ea typeface="+mn-ea"/>
                <a:cs typeface="+mn-cs"/>
              </a:rPr>
              <a:t>How to achieve coordinated stakeholder involvement and buy-in?</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Cloud 8">
            <a:extLst>
              <a:ext uri="{FF2B5EF4-FFF2-40B4-BE49-F238E27FC236}">
                <a16:creationId xmlns:a16="http://schemas.microsoft.com/office/drawing/2014/main" id="{0BB4F9DD-CA3F-8F9D-5C3F-05D0A6F60608}"/>
              </a:ext>
            </a:extLst>
          </p:cNvPr>
          <p:cNvSpPr/>
          <p:nvPr/>
        </p:nvSpPr>
        <p:spPr>
          <a:xfrm>
            <a:off x="8511543" y="1133474"/>
            <a:ext cx="2668904" cy="2048855"/>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öhne"/>
                <a:ea typeface="+mn-ea"/>
                <a:cs typeface="+mn-cs"/>
              </a:rPr>
              <a:t>How to collect up-to-date, sector-specific data?</a:t>
            </a:r>
          </a:p>
        </p:txBody>
      </p:sp>
      <p:sp>
        <p:nvSpPr>
          <p:cNvPr id="10" name="Cloud 9">
            <a:extLst>
              <a:ext uri="{FF2B5EF4-FFF2-40B4-BE49-F238E27FC236}">
                <a16:creationId xmlns:a16="http://schemas.microsoft.com/office/drawing/2014/main" id="{CD0779B1-BDDA-442E-1E2D-220696623450}"/>
              </a:ext>
            </a:extLst>
          </p:cNvPr>
          <p:cNvSpPr/>
          <p:nvPr/>
        </p:nvSpPr>
        <p:spPr>
          <a:xfrm>
            <a:off x="1922147" y="3061913"/>
            <a:ext cx="2668904" cy="2048855"/>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öhne"/>
                <a:ea typeface="+mn-ea"/>
                <a:cs typeface="+mn-cs"/>
              </a:rPr>
              <a:t>How to manage timely updates amidst volatile sector events?</a:t>
            </a:r>
          </a:p>
        </p:txBody>
      </p:sp>
      <p:sp>
        <p:nvSpPr>
          <p:cNvPr id="11" name="Cloud 10">
            <a:extLst>
              <a:ext uri="{FF2B5EF4-FFF2-40B4-BE49-F238E27FC236}">
                <a16:creationId xmlns:a16="http://schemas.microsoft.com/office/drawing/2014/main" id="{7AFA2342-0E89-94B0-BC97-FDF8D062E04A}"/>
              </a:ext>
            </a:extLst>
          </p:cNvPr>
          <p:cNvSpPr/>
          <p:nvPr/>
        </p:nvSpPr>
        <p:spPr>
          <a:xfrm>
            <a:off x="4389122" y="3649055"/>
            <a:ext cx="2668904" cy="2048855"/>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öhne"/>
                <a:ea typeface="+mn-ea"/>
                <a:cs typeface="+mn-cs"/>
              </a:rPr>
              <a:t>How to overcome time constraints in scenario development?</a:t>
            </a:r>
          </a:p>
        </p:txBody>
      </p:sp>
      <p:sp>
        <p:nvSpPr>
          <p:cNvPr id="12" name="Cloud 11">
            <a:extLst>
              <a:ext uri="{FF2B5EF4-FFF2-40B4-BE49-F238E27FC236}">
                <a16:creationId xmlns:a16="http://schemas.microsoft.com/office/drawing/2014/main" id="{19569025-2CD1-8E2C-B7C8-A510E9EEF762}"/>
              </a:ext>
            </a:extLst>
          </p:cNvPr>
          <p:cNvSpPr/>
          <p:nvPr/>
        </p:nvSpPr>
        <p:spPr>
          <a:xfrm>
            <a:off x="6358894" y="2651244"/>
            <a:ext cx="2668904" cy="2048855"/>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öhne"/>
                <a:ea typeface="+mn-ea"/>
                <a:cs typeface="+mn-cs"/>
              </a:rPr>
              <a:t>How to incorporate qualitative analysis?</a:t>
            </a:r>
          </a:p>
        </p:txBody>
      </p:sp>
      <p:sp>
        <p:nvSpPr>
          <p:cNvPr id="13" name="Cloud 12">
            <a:extLst>
              <a:ext uri="{FF2B5EF4-FFF2-40B4-BE49-F238E27FC236}">
                <a16:creationId xmlns:a16="http://schemas.microsoft.com/office/drawing/2014/main" id="{3B7C8839-8B7B-5D02-7E1E-221EEE1034B2}"/>
              </a:ext>
            </a:extLst>
          </p:cNvPr>
          <p:cNvSpPr/>
          <p:nvPr/>
        </p:nvSpPr>
        <p:spPr>
          <a:xfrm>
            <a:off x="8286751" y="2624627"/>
            <a:ext cx="2668904" cy="2048855"/>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öhne"/>
                <a:ea typeface="+mn-ea"/>
                <a:cs typeface="+mn-cs"/>
              </a:rPr>
              <a:t>How to converge divergent stakeholder positions?</a:t>
            </a:r>
          </a:p>
        </p:txBody>
      </p:sp>
      <p:sp>
        <p:nvSpPr>
          <p:cNvPr id="14" name="Cloud 13">
            <a:extLst>
              <a:ext uri="{FF2B5EF4-FFF2-40B4-BE49-F238E27FC236}">
                <a16:creationId xmlns:a16="http://schemas.microsoft.com/office/drawing/2014/main" id="{C2E9748D-4265-21D8-27BF-76DBE34A8DDA}"/>
              </a:ext>
            </a:extLst>
          </p:cNvPr>
          <p:cNvSpPr/>
          <p:nvPr/>
        </p:nvSpPr>
        <p:spPr>
          <a:xfrm>
            <a:off x="1410656" y="4644043"/>
            <a:ext cx="2668904" cy="2048855"/>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öhne"/>
                <a:ea typeface="+mn-ea"/>
                <a:cs typeface="+mn-cs"/>
              </a:rPr>
              <a:t>How to select stakeholders effectively?</a:t>
            </a:r>
          </a:p>
        </p:txBody>
      </p:sp>
      <p:sp>
        <p:nvSpPr>
          <p:cNvPr id="15" name="Cloud 14">
            <a:extLst>
              <a:ext uri="{FF2B5EF4-FFF2-40B4-BE49-F238E27FC236}">
                <a16:creationId xmlns:a16="http://schemas.microsoft.com/office/drawing/2014/main" id="{091A5B63-2C5B-EAFD-B734-ED12E347271F}"/>
              </a:ext>
            </a:extLst>
          </p:cNvPr>
          <p:cNvSpPr/>
          <p:nvPr/>
        </p:nvSpPr>
        <p:spPr>
          <a:xfrm>
            <a:off x="9446892" y="3858603"/>
            <a:ext cx="2668904" cy="2048855"/>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öhne"/>
                <a:ea typeface="+mn-ea"/>
                <a:cs typeface="+mn-cs"/>
              </a:rPr>
              <a:t>What internal structures should be in place for effective development?</a:t>
            </a:r>
          </a:p>
        </p:txBody>
      </p:sp>
      <p:sp>
        <p:nvSpPr>
          <p:cNvPr id="16" name="Cloud 15">
            <a:extLst>
              <a:ext uri="{FF2B5EF4-FFF2-40B4-BE49-F238E27FC236}">
                <a16:creationId xmlns:a16="http://schemas.microsoft.com/office/drawing/2014/main" id="{A28CD4E9-99A7-484F-6607-BC0D9862D3F7}"/>
              </a:ext>
            </a:extLst>
          </p:cNvPr>
          <p:cNvSpPr/>
          <p:nvPr/>
        </p:nvSpPr>
        <p:spPr>
          <a:xfrm>
            <a:off x="7619048" y="4883030"/>
            <a:ext cx="2668904" cy="2048855"/>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öhne"/>
                <a:ea typeface="+mn-ea"/>
                <a:cs typeface="+mn-cs"/>
              </a:rPr>
              <a:t>How to shift the focus from short-term issues?</a:t>
            </a:r>
          </a:p>
        </p:txBody>
      </p:sp>
      <p:sp>
        <p:nvSpPr>
          <p:cNvPr id="17" name="Cloud 16">
            <a:extLst>
              <a:ext uri="{FF2B5EF4-FFF2-40B4-BE49-F238E27FC236}">
                <a16:creationId xmlns:a16="http://schemas.microsoft.com/office/drawing/2014/main" id="{31C59243-FDD8-72BD-B323-869F9A591CCD}"/>
              </a:ext>
            </a:extLst>
          </p:cNvPr>
          <p:cNvSpPr/>
          <p:nvPr/>
        </p:nvSpPr>
        <p:spPr>
          <a:xfrm>
            <a:off x="4769164" y="4785938"/>
            <a:ext cx="2668904" cy="2048855"/>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öhn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öhn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öhn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öhne"/>
                <a:ea typeface="+mn-ea"/>
                <a:cs typeface="+mn-cs"/>
              </a:rPr>
              <a:t>How to address the 'Energy Trifecta' in the process?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öhn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öhn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öhne"/>
              <a:ea typeface="+mn-ea"/>
              <a:cs typeface="+mn-cs"/>
            </a:endParaRPr>
          </a:p>
        </p:txBody>
      </p:sp>
    </p:spTree>
    <p:extLst>
      <p:ext uri="{BB962C8B-B14F-4D97-AF65-F5344CB8AC3E}">
        <p14:creationId xmlns:p14="http://schemas.microsoft.com/office/powerpoint/2010/main" val="139626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5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5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grpId="0" nodeType="afterEffect">
                                  <p:stCondLst>
                                    <p:cond delay="50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4" fill="hold" grpId="0" nodeType="afterEffect">
                                  <p:stCondLst>
                                    <p:cond delay="5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par>
                          <p:cTn id="29" fill="hold">
                            <p:stCondLst>
                              <p:cond delay="5000"/>
                            </p:stCondLst>
                            <p:childTnLst>
                              <p:par>
                                <p:cTn id="30" presetID="2" presetClass="entr" presetSubtype="4" fill="hold" grpId="0" nodeType="afterEffect">
                                  <p:stCondLst>
                                    <p:cond delay="50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par>
                          <p:cTn id="34" fill="hold">
                            <p:stCondLst>
                              <p:cond delay="6000"/>
                            </p:stCondLst>
                            <p:childTnLst>
                              <p:par>
                                <p:cTn id="35" presetID="2" presetClass="entr" presetSubtype="4" fill="hold" grpId="0" nodeType="afterEffect">
                                  <p:stCondLst>
                                    <p:cond delay="50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par>
                          <p:cTn id="39" fill="hold">
                            <p:stCondLst>
                              <p:cond delay="7000"/>
                            </p:stCondLst>
                            <p:childTnLst>
                              <p:par>
                                <p:cTn id="40" presetID="2" presetClass="entr" presetSubtype="4" fill="hold" grpId="0" nodeType="afterEffect">
                                  <p:stCondLst>
                                    <p:cond delay="50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childTnLst>
                          </p:cTn>
                        </p:par>
                        <p:par>
                          <p:cTn id="44" fill="hold">
                            <p:stCondLst>
                              <p:cond delay="8000"/>
                            </p:stCondLst>
                            <p:childTnLst>
                              <p:par>
                                <p:cTn id="45" presetID="2" presetClass="entr" presetSubtype="4" fill="hold" grpId="0" nodeType="afterEffect">
                                  <p:stCondLst>
                                    <p:cond delay="50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par>
                          <p:cTn id="49" fill="hold">
                            <p:stCondLst>
                              <p:cond delay="9000"/>
                            </p:stCondLst>
                            <p:childTnLst>
                              <p:par>
                                <p:cTn id="50" presetID="2" presetClass="entr" presetSubtype="4" fill="hold" grpId="0" nodeType="afterEffect">
                                  <p:stCondLst>
                                    <p:cond delay="50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ppt_x"/>
                                          </p:val>
                                        </p:tav>
                                        <p:tav tm="100000">
                                          <p:val>
                                            <p:strVal val="#ppt_x"/>
                                          </p:val>
                                        </p:tav>
                                      </p:tavLst>
                                    </p:anim>
                                    <p:anim calcmode="lin" valueType="num">
                                      <p:cBhvr additive="base">
                                        <p:cTn id="53" dur="500" fill="hold"/>
                                        <p:tgtEl>
                                          <p:spTgt spid="15"/>
                                        </p:tgtEl>
                                        <p:attrNameLst>
                                          <p:attrName>ppt_y</p:attrName>
                                        </p:attrNameLst>
                                      </p:cBhvr>
                                      <p:tavLst>
                                        <p:tav tm="0">
                                          <p:val>
                                            <p:strVal val="1+#ppt_h/2"/>
                                          </p:val>
                                        </p:tav>
                                        <p:tav tm="100000">
                                          <p:val>
                                            <p:strVal val="#ppt_y"/>
                                          </p:val>
                                        </p:tav>
                                      </p:tavLst>
                                    </p:anim>
                                  </p:childTnLst>
                                </p:cTn>
                              </p:par>
                            </p:childTnLst>
                          </p:cTn>
                        </p:par>
                        <p:par>
                          <p:cTn id="54" fill="hold">
                            <p:stCondLst>
                              <p:cond delay="10000"/>
                            </p:stCondLst>
                            <p:childTnLst>
                              <p:par>
                                <p:cTn id="55" presetID="2" presetClass="entr" presetSubtype="4" fill="hold" grpId="0" nodeType="afterEffect">
                                  <p:stCondLst>
                                    <p:cond delay="50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ppt_x"/>
                                          </p:val>
                                        </p:tav>
                                        <p:tav tm="100000">
                                          <p:val>
                                            <p:strVal val="#ppt_x"/>
                                          </p:val>
                                        </p:tav>
                                      </p:tavLst>
                                    </p:anim>
                                    <p:anim calcmode="lin" valueType="num">
                                      <p:cBhvr additive="base">
                                        <p:cTn id="58" dur="500" fill="hold"/>
                                        <p:tgtEl>
                                          <p:spTgt spid="16"/>
                                        </p:tgtEl>
                                        <p:attrNameLst>
                                          <p:attrName>ppt_y</p:attrName>
                                        </p:attrNameLst>
                                      </p:cBhvr>
                                      <p:tavLst>
                                        <p:tav tm="0">
                                          <p:val>
                                            <p:strVal val="1+#ppt_h/2"/>
                                          </p:val>
                                        </p:tav>
                                        <p:tav tm="100000">
                                          <p:val>
                                            <p:strVal val="#ppt_y"/>
                                          </p:val>
                                        </p:tav>
                                      </p:tavLst>
                                    </p:anim>
                                  </p:childTnLst>
                                </p:cTn>
                              </p:par>
                            </p:childTnLst>
                          </p:cTn>
                        </p:par>
                        <p:par>
                          <p:cTn id="59" fill="hold">
                            <p:stCondLst>
                              <p:cond delay="11000"/>
                            </p:stCondLst>
                            <p:childTnLst>
                              <p:par>
                                <p:cTn id="60" presetID="2" presetClass="entr" presetSubtype="4" fill="hold" grpId="0" nodeType="afterEffect">
                                  <p:stCondLst>
                                    <p:cond delay="500"/>
                                  </p:stCondLst>
                                  <p:childTnLst>
                                    <p:set>
                                      <p:cBhvr>
                                        <p:cTn id="61" dur="1" fill="hold">
                                          <p:stCondLst>
                                            <p:cond delay="0"/>
                                          </p:stCondLst>
                                        </p:cTn>
                                        <p:tgtEl>
                                          <p:spTgt spid="17"/>
                                        </p:tgtEl>
                                        <p:attrNameLst>
                                          <p:attrName>style.visibility</p:attrName>
                                        </p:attrNameLst>
                                      </p:cBhvr>
                                      <p:to>
                                        <p:strVal val="visible"/>
                                      </p:to>
                                    </p:set>
                                    <p:anim calcmode="lin" valueType="num">
                                      <p:cBhvr additive="base">
                                        <p:cTn id="62" dur="500" fill="hold"/>
                                        <p:tgtEl>
                                          <p:spTgt spid="17"/>
                                        </p:tgtEl>
                                        <p:attrNameLst>
                                          <p:attrName>ppt_x</p:attrName>
                                        </p:attrNameLst>
                                      </p:cBhvr>
                                      <p:tavLst>
                                        <p:tav tm="0">
                                          <p:val>
                                            <p:strVal val="#ppt_x"/>
                                          </p:val>
                                        </p:tav>
                                        <p:tav tm="100000">
                                          <p:val>
                                            <p:strVal val="#ppt_x"/>
                                          </p:val>
                                        </p:tav>
                                      </p:tavLst>
                                    </p:anim>
                                    <p:anim calcmode="lin" valueType="num">
                                      <p:cBhvr additive="base">
                                        <p:cTn id="6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050 Calculator template">
  <a:themeElements>
    <a:clrScheme name="2050 Calculator">
      <a:dk1>
        <a:srgbClr val="000000"/>
      </a:dk1>
      <a:lt1>
        <a:srgbClr val="FFFFFF"/>
      </a:lt1>
      <a:dk2>
        <a:srgbClr val="575656"/>
      </a:dk2>
      <a:lt2>
        <a:srgbClr val="EDEBE6"/>
      </a:lt2>
      <a:accent1>
        <a:srgbClr val="001E62"/>
      </a:accent1>
      <a:accent2>
        <a:srgbClr val="6678A1"/>
      </a:accent2>
      <a:accent3>
        <a:srgbClr val="DB4134"/>
      </a:accent3>
      <a:accent4>
        <a:srgbClr val="E98D85"/>
      </a:accent4>
      <a:accent5>
        <a:srgbClr val="1E22AA"/>
      </a:accent5>
      <a:accent6>
        <a:srgbClr val="787ACC"/>
      </a:accent6>
      <a:hlink>
        <a:srgbClr val="216B99"/>
      </a:hlink>
      <a:folHlink>
        <a:srgbClr val="2B86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GREAT BRAND PALETTE">
      <a:dk1>
        <a:srgbClr val="000000"/>
      </a:dk1>
      <a:lt1>
        <a:srgbClr val="FFFFFF"/>
      </a:lt1>
      <a:dk2>
        <a:srgbClr val="04043F"/>
      </a:dk2>
      <a:lt2>
        <a:srgbClr val="DDE5ED"/>
      </a:lt2>
      <a:accent1>
        <a:srgbClr val="04043F"/>
      </a:accent1>
      <a:accent2>
        <a:srgbClr val="EB0000"/>
      </a:accent2>
      <a:accent3>
        <a:srgbClr val="004F59"/>
      </a:accent3>
      <a:accent4>
        <a:srgbClr val="8CE2D0"/>
      </a:accent4>
      <a:accent5>
        <a:srgbClr val="59CBE8"/>
      </a:accent5>
      <a:accent6>
        <a:srgbClr val="FF6D69"/>
      </a:accent6>
      <a:hlink>
        <a:srgbClr val="0545D6"/>
      </a:hlink>
      <a:folHlink>
        <a:srgbClr val="B5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8cbea7f-1e6f-4a35-b2dd-bfba39e351f8">
      <Terms xmlns="http://schemas.microsoft.com/office/infopath/2007/PartnerControls"/>
    </lcf76f155ced4ddcb4097134ff3c332f>
    <TaxCatchAll xmlns="e60c6458-b656-4940-80dc-9d11abcd190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708519F7531EA4AAA46666CF297C792" ma:contentTypeVersion="15" ma:contentTypeDescription="Create a new document." ma:contentTypeScope="" ma:versionID="cbca21ddc3690ccf5d52a66efd369419">
  <xsd:schema xmlns:xsd="http://www.w3.org/2001/XMLSchema" xmlns:xs="http://www.w3.org/2001/XMLSchema" xmlns:p="http://schemas.microsoft.com/office/2006/metadata/properties" xmlns:ns2="48cbea7f-1e6f-4a35-b2dd-bfba39e351f8" xmlns:ns3="e60c6458-b656-4940-80dc-9d11abcd190a" targetNamespace="http://schemas.microsoft.com/office/2006/metadata/properties" ma:root="true" ma:fieldsID="1407dea91c5e7559158a3666fb6a044c" ns2:_="" ns3:_="">
    <xsd:import namespace="48cbea7f-1e6f-4a35-b2dd-bfba39e351f8"/>
    <xsd:import namespace="e60c6458-b656-4940-80dc-9d11abcd190a"/>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cbea7f-1e6f-4a35-b2dd-bfba39e351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65a77ea5-3d14-4585-9531-26d6f492a402"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60c6458-b656-4940-80dc-9d11abcd190a"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7249a2f0-9a51-4b20-a4ae-1d18b80c622b}" ma:internalName="TaxCatchAll" ma:showField="CatchAllData" ma:web="e60c6458-b656-4940-80dc-9d11abcd190a">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32A895-707F-4BDB-AD4A-6F6018BD343F}">
  <ds:schemaRefs>
    <ds:schemaRef ds:uri="http://schemas.microsoft.com/office/2006/metadata/properties"/>
    <ds:schemaRef ds:uri="http://schemas.microsoft.com/office/infopath/2007/PartnerControls"/>
    <ds:schemaRef ds:uri="48cbea7f-1e6f-4a35-b2dd-bfba39e351f8"/>
    <ds:schemaRef ds:uri="e60c6458-b656-4940-80dc-9d11abcd190a"/>
  </ds:schemaRefs>
</ds:datastoreItem>
</file>

<file path=customXml/itemProps2.xml><?xml version="1.0" encoding="utf-8"?>
<ds:datastoreItem xmlns:ds="http://schemas.openxmlformats.org/officeDocument/2006/customXml" ds:itemID="{D7E85ED3-960C-488D-9398-BBF25F1EA8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cbea7f-1e6f-4a35-b2dd-bfba39e351f8"/>
    <ds:schemaRef ds:uri="e60c6458-b656-4940-80dc-9d11abcd19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1CAA542-A3E2-403A-8FC9-E658361275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34</TotalTime>
  <Words>3463</Words>
  <Application>Microsoft Office PowerPoint</Application>
  <PresentationFormat>Widescreen</PresentationFormat>
  <Paragraphs>476</Paragraphs>
  <Slides>45</Slides>
  <Notes>45</Notes>
  <HiddenSlides>0</HiddenSlides>
  <MMClips>0</MMClips>
  <ScaleCrop>false</ScaleCrop>
  <HeadingPairs>
    <vt:vector size="4" baseType="variant">
      <vt:variant>
        <vt:lpstr>Theme</vt:lpstr>
      </vt:variant>
      <vt:variant>
        <vt:i4>3</vt:i4>
      </vt:variant>
      <vt:variant>
        <vt:lpstr>Slide Titles</vt:lpstr>
      </vt:variant>
      <vt:variant>
        <vt:i4>45</vt:i4>
      </vt:variant>
    </vt:vector>
  </HeadingPairs>
  <TitlesOfParts>
    <vt:vector size="48" baseType="lpstr">
      <vt:lpstr>Office Theme</vt:lpstr>
      <vt:lpstr>2050 Calculator template</vt:lpstr>
      <vt:lpstr>1_Office Theme</vt:lpstr>
      <vt:lpstr>7th International Conference on Renewable Energy Sources and Energy Efficiency   “Effective stakeholder engagement for energy scenario communication”</vt:lpstr>
      <vt:lpstr>PowerPoint Presentation</vt:lpstr>
      <vt:lpstr>PowerPoint Presentation</vt:lpstr>
      <vt:lpstr> Participatory Processes for Developing National Long-term Energy Scenarios Introductory slides </vt:lpstr>
      <vt:lpstr>PowerPoint Presentation</vt:lpstr>
      <vt:lpstr>PowerPoint Presentation</vt:lpstr>
      <vt:lpstr>PowerPoint Presentation</vt:lpstr>
      <vt:lpstr>PowerPoint Presentation</vt:lpstr>
      <vt:lpstr>Many questions and gaps</vt:lpstr>
      <vt:lpstr>Findings from past activities</vt:lpstr>
      <vt:lpstr>Toolbox on participatory processes</vt:lpstr>
      <vt:lpstr>Upcoming events</vt:lpstr>
      <vt:lpstr>PowerPoint Presentation</vt:lpstr>
      <vt:lpstr>PowerPoint Presentation</vt:lpstr>
      <vt:lpstr>PowerPoint Presentation</vt:lpstr>
      <vt:lpstr>PowerPoint Presentation</vt:lpstr>
      <vt:lpstr>The 2050 Calculator programme</vt:lpstr>
      <vt:lpstr>Four key principles behind the tool</vt:lpstr>
      <vt:lpstr>PowerPoint Presentation</vt:lpstr>
      <vt:lpstr>PowerPoint Presentation</vt:lpstr>
      <vt:lpstr>2050 Calculator Programme</vt:lpstr>
      <vt:lpstr>A brand new - Kenya 2050 Calculator</vt:lpstr>
      <vt:lpstr>PowerPoint Presentation</vt:lpstr>
      <vt:lpstr>KCERT: Excel-based Model</vt:lpstr>
      <vt:lpstr>How does it work?</vt:lpstr>
      <vt:lpstr>How does it work?</vt:lpstr>
      <vt:lpstr>How does it work?</vt:lpstr>
      <vt:lpstr>How does it work?</vt:lpstr>
      <vt:lpstr>How does it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Juan Jose Garcia</dc:creator>
  <cp:lastModifiedBy>Juan Jose Garcia</cp:lastModifiedBy>
  <cp:revision>3</cp:revision>
  <dcterms:created xsi:type="dcterms:W3CDTF">2023-10-11T16:17:48Z</dcterms:created>
  <dcterms:modified xsi:type="dcterms:W3CDTF">2024-02-20T05:49:00Z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0x010100D708519F7531EA4AAA46666CF297C792</vt:lpwstr>
  </property>
</Properties>
</file>