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48" r:id="rId5"/>
    <p:sldMasterId id="2147483662" r:id="rId6"/>
  </p:sldMasterIdLst>
  <p:notesMasterIdLst>
    <p:notesMasterId r:id="rId15"/>
  </p:notesMasterIdLst>
  <p:sldIdLst>
    <p:sldId id="256" r:id="rId7"/>
    <p:sldId id="347" r:id="rId8"/>
    <p:sldId id="345" r:id="rId9"/>
    <p:sldId id="346" r:id="rId10"/>
    <p:sldId id="339" r:id="rId11"/>
    <p:sldId id="263" r:id="rId12"/>
    <p:sldId id="349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3A7"/>
    <a:srgbClr val="58585A"/>
    <a:srgbClr val="FFFFFF"/>
    <a:srgbClr val="F26729"/>
    <a:srgbClr val="6BB7C5"/>
    <a:srgbClr val="99446C"/>
    <a:srgbClr val="F26928"/>
    <a:srgbClr val="3EA1B3"/>
    <a:srgbClr val="3C9297"/>
    <a:srgbClr val="389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53907-3A24-49C9-9581-8F6CE6044BBC}" v="4" dt="2021-10-19T07:59:51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761" autoAdjust="0"/>
  </p:normalViewPr>
  <p:slideViewPr>
    <p:cSldViewPr snapToGrid="0">
      <p:cViewPr varScale="1">
        <p:scale>
          <a:sx n="73" d="100"/>
          <a:sy n="73" d="100"/>
        </p:scale>
        <p:origin x="18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García-Baños" userId="6301e906-bb35-4809-99a4-abb4fe07ae33" providerId="ADAL" clId="{37AD35FF-C52F-4B2A-A1DA-6172E2AA3AEE}"/>
    <pc:docChg chg="custSel addSld modSld">
      <pc:chgData name="Celia García-Baños" userId="6301e906-bb35-4809-99a4-abb4fe07ae33" providerId="ADAL" clId="{37AD35FF-C52F-4B2A-A1DA-6172E2AA3AEE}" dt="2021-10-04T09:12:03.770" v="19"/>
      <pc:docMkLst>
        <pc:docMk/>
      </pc:docMkLst>
      <pc:sldChg chg="delSp modSp mod">
        <pc:chgData name="Celia García-Baños" userId="6301e906-bb35-4809-99a4-abb4fe07ae33" providerId="ADAL" clId="{37AD35FF-C52F-4B2A-A1DA-6172E2AA3AEE}" dt="2021-10-04T09:10:55.088" v="18" actId="1076"/>
        <pc:sldMkLst>
          <pc:docMk/>
          <pc:sldMk cId="1234923956" sldId="256"/>
        </pc:sldMkLst>
        <pc:spChg chg="mod">
          <ac:chgData name="Celia García-Baños" userId="6301e906-bb35-4809-99a4-abb4fe07ae33" providerId="ADAL" clId="{37AD35FF-C52F-4B2A-A1DA-6172E2AA3AEE}" dt="2021-10-04T09:10:55.088" v="18" actId="1076"/>
          <ac:spMkLst>
            <pc:docMk/>
            <pc:sldMk cId="1234923956" sldId="256"/>
            <ac:spMk id="2" creationId="{66C63423-C4AD-45BB-A0C9-8BEABBAF6745}"/>
          </ac:spMkLst>
        </pc:spChg>
        <pc:picChg chg="mod">
          <ac:chgData name="Celia García-Baños" userId="6301e906-bb35-4809-99a4-abb4fe07ae33" providerId="ADAL" clId="{37AD35FF-C52F-4B2A-A1DA-6172E2AA3AEE}" dt="2021-10-04T09:09:44.400" v="1" actId="1076"/>
          <ac:picMkLst>
            <pc:docMk/>
            <pc:sldMk cId="1234923956" sldId="256"/>
            <ac:picMk id="4" creationId="{ACCCEF35-B65C-440F-8F6A-068EA1D5CE75}"/>
          </ac:picMkLst>
        </pc:picChg>
        <pc:picChg chg="del">
          <ac:chgData name="Celia García-Baños" userId="6301e906-bb35-4809-99a4-abb4fe07ae33" providerId="ADAL" clId="{37AD35FF-C52F-4B2A-A1DA-6172E2AA3AEE}" dt="2021-10-04T09:09:41.809" v="0" actId="478"/>
          <ac:picMkLst>
            <pc:docMk/>
            <pc:sldMk cId="1234923956" sldId="256"/>
            <ac:picMk id="7" creationId="{EA29D689-A241-4979-B061-B2FDCF54B930}"/>
          </ac:picMkLst>
        </pc:picChg>
      </pc:sldChg>
      <pc:sldChg chg="add">
        <pc:chgData name="Celia García-Baños" userId="6301e906-bb35-4809-99a4-abb4fe07ae33" providerId="ADAL" clId="{37AD35FF-C52F-4B2A-A1DA-6172E2AA3AEE}" dt="2021-10-04T09:12:03.770" v="19"/>
        <pc:sldMkLst>
          <pc:docMk/>
          <pc:sldMk cId="1652050964" sldId="346"/>
        </pc:sldMkLst>
      </pc:sldChg>
      <pc:sldChg chg="delSp modSp mod">
        <pc:chgData name="Celia García-Baños" userId="6301e906-bb35-4809-99a4-abb4fe07ae33" providerId="ADAL" clId="{37AD35FF-C52F-4B2A-A1DA-6172E2AA3AEE}" dt="2021-10-04T09:09:52.837" v="3" actId="1076"/>
        <pc:sldMkLst>
          <pc:docMk/>
          <pc:sldMk cId="1653879515" sldId="350"/>
        </pc:sldMkLst>
        <pc:picChg chg="mod">
          <ac:chgData name="Celia García-Baños" userId="6301e906-bb35-4809-99a4-abb4fe07ae33" providerId="ADAL" clId="{37AD35FF-C52F-4B2A-A1DA-6172E2AA3AEE}" dt="2021-10-04T09:09:52.837" v="3" actId="1076"/>
          <ac:picMkLst>
            <pc:docMk/>
            <pc:sldMk cId="1653879515" sldId="350"/>
            <ac:picMk id="4" creationId="{ACCCEF35-B65C-440F-8F6A-068EA1D5CE75}"/>
          </ac:picMkLst>
        </pc:picChg>
        <pc:picChg chg="del">
          <ac:chgData name="Celia García-Baños" userId="6301e906-bb35-4809-99a4-abb4fe07ae33" providerId="ADAL" clId="{37AD35FF-C52F-4B2A-A1DA-6172E2AA3AEE}" dt="2021-10-04T09:09:50.935" v="2" actId="478"/>
          <ac:picMkLst>
            <pc:docMk/>
            <pc:sldMk cId="1653879515" sldId="350"/>
            <ac:picMk id="7" creationId="{1C42E015-D151-4FEC-AFAB-DA692E797584}"/>
          </ac:picMkLst>
        </pc:picChg>
      </pc:sldChg>
    </pc:docChg>
  </pc:docChgLst>
  <pc:docChgLst>
    <pc:chgData name="Celia García-Baños" userId="6301e906-bb35-4809-99a4-abb4fe07ae33" providerId="ADAL" clId="{D8A15529-E161-47F3-A68C-7CB6BD957C4B}"/>
    <pc:docChg chg="undo custSel modSld">
      <pc:chgData name="Celia García-Baños" userId="6301e906-bb35-4809-99a4-abb4fe07ae33" providerId="ADAL" clId="{D8A15529-E161-47F3-A68C-7CB6BD957C4B}" dt="2021-04-18T06:14:01.614" v="56" actId="1076"/>
      <pc:docMkLst>
        <pc:docMk/>
      </pc:docMkLst>
      <pc:sldChg chg="addSp delSp modSp">
        <pc:chgData name="Celia García-Baños" userId="6301e906-bb35-4809-99a4-abb4fe07ae33" providerId="ADAL" clId="{D8A15529-E161-47F3-A68C-7CB6BD957C4B}" dt="2021-04-18T06:14:01.614" v="56" actId="1076"/>
        <pc:sldMkLst>
          <pc:docMk/>
          <pc:sldMk cId="1234923956" sldId="256"/>
        </pc:sldMkLst>
        <pc:spChg chg="add mod">
          <ac:chgData name="Celia García-Baños" userId="6301e906-bb35-4809-99a4-abb4fe07ae33" providerId="ADAL" clId="{D8A15529-E161-47F3-A68C-7CB6BD957C4B}" dt="2021-04-18T06:13:17.457" v="46" actId="122"/>
          <ac:spMkLst>
            <pc:docMk/>
            <pc:sldMk cId="1234923956" sldId="256"/>
            <ac:spMk id="2" creationId="{66C63423-C4AD-45BB-A0C9-8BEABBAF6745}"/>
          </ac:spMkLst>
        </pc:spChg>
        <pc:spChg chg="mod">
          <ac:chgData name="Celia García-Baños" userId="6301e906-bb35-4809-99a4-abb4fe07ae33" providerId="ADAL" clId="{D8A15529-E161-47F3-A68C-7CB6BD957C4B}" dt="2021-04-18T06:08:57.659" v="4" actId="1076"/>
          <ac:spMkLst>
            <pc:docMk/>
            <pc:sldMk cId="1234923956" sldId="256"/>
            <ac:spMk id="5" creationId="{B3D2D8E4-2277-4E9F-956A-139831AE3C6B}"/>
          </ac:spMkLst>
        </pc:spChg>
        <pc:spChg chg="add del">
          <ac:chgData name="Celia García-Baños" userId="6301e906-bb35-4809-99a4-abb4fe07ae33" providerId="ADAL" clId="{D8A15529-E161-47F3-A68C-7CB6BD957C4B}" dt="2021-04-18T06:12:56.966" v="35" actId="478"/>
          <ac:spMkLst>
            <pc:docMk/>
            <pc:sldMk cId="1234923956" sldId="256"/>
            <ac:spMk id="7" creationId="{5EC9973F-22D3-4C50-A12D-8BD7AEB8E3A9}"/>
          </ac:spMkLst>
        </pc:spChg>
        <pc:picChg chg="add mod">
          <ac:chgData name="Celia García-Baños" userId="6301e906-bb35-4809-99a4-abb4fe07ae33" providerId="ADAL" clId="{D8A15529-E161-47F3-A68C-7CB6BD957C4B}" dt="2021-04-18T06:14:01.614" v="56" actId="1076"/>
          <ac:picMkLst>
            <pc:docMk/>
            <pc:sldMk cId="1234923956" sldId="256"/>
            <ac:picMk id="3" creationId="{CE01D951-0D0E-4E0E-9AB1-5544DC86C8E6}"/>
          </ac:picMkLst>
        </pc:picChg>
      </pc:sldChg>
      <pc:sldChg chg="addSp modSp">
        <pc:chgData name="Celia García-Baños" userId="6301e906-bb35-4809-99a4-abb4fe07ae33" providerId="ADAL" clId="{D8A15529-E161-47F3-A68C-7CB6BD957C4B}" dt="2021-04-18T06:13:52.758" v="52" actId="1076"/>
        <pc:sldMkLst>
          <pc:docMk/>
          <pc:sldMk cId="1653879515" sldId="350"/>
        </pc:sldMkLst>
        <pc:picChg chg="add mod">
          <ac:chgData name="Celia García-Baños" userId="6301e906-bb35-4809-99a4-abb4fe07ae33" providerId="ADAL" clId="{D8A15529-E161-47F3-A68C-7CB6BD957C4B}" dt="2021-04-18T06:13:50.554" v="51" actId="1076"/>
          <ac:picMkLst>
            <pc:docMk/>
            <pc:sldMk cId="1653879515" sldId="350"/>
            <ac:picMk id="2" creationId="{4B6084EC-D4CB-4472-A513-16DC58157A38}"/>
          </ac:picMkLst>
        </pc:picChg>
        <pc:picChg chg="mod">
          <ac:chgData name="Celia García-Baños" userId="6301e906-bb35-4809-99a4-abb4fe07ae33" providerId="ADAL" clId="{D8A15529-E161-47F3-A68C-7CB6BD957C4B}" dt="2021-04-18T06:13:45.017" v="47" actId="1076"/>
          <ac:picMkLst>
            <pc:docMk/>
            <pc:sldMk cId="1653879515" sldId="350"/>
            <ac:picMk id="4" creationId="{ACCCEF35-B65C-440F-8F6A-068EA1D5CE75}"/>
          </ac:picMkLst>
        </pc:picChg>
        <pc:picChg chg="mod">
          <ac:chgData name="Celia García-Baños" userId="6301e906-bb35-4809-99a4-abb4fe07ae33" providerId="ADAL" clId="{D8A15529-E161-47F3-A68C-7CB6BD957C4B}" dt="2021-04-18T06:13:52.758" v="52" actId="1076"/>
          <ac:picMkLst>
            <pc:docMk/>
            <pc:sldMk cId="1653879515" sldId="350"/>
            <ac:picMk id="6" creationId="{46948C5B-685D-4118-8A3B-09066869A3AE}"/>
          </ac:picMkLst>
        </pc:picChg>
      </pc:sldChg>
    </pc:docChg>
  </pc:docChgLst>
  <pc:docChgLst>
    <pc:chgData name="Celia García-Baños" userId="6301e906-bb35-4809-99a4-abb4fe07ae33" providerId="ADAL" clId="{013D3727-294E-40EE-BD9E-F644AC742F68}"/>
    <pc:docChg chg="custSel modSld">
      <pc:chgData name="Celia García-Baños" userId="6301e906-bb35-4809-99a4-abb4fe07ae33" providerId="ADAL" clId="{013D3727-294E-40EE-BD9E-F644AC742F68}" dt="2021-09-09T09:53:18.777" v="120" actId="1076"/>
      <pc:docMkLst>
        <pc:docMk/>
      </pc:docMkLst>
      <pc:sldChg chg="addSp delSp modSp mod">
        <pc:chgData name="Celia García-Baños" userId="6301e906-bb35-4809-99a4-abb4fe07ae33" providerId="ADAL" clId="{013D3727-294E-40EE-BD9E-F644AC742F68}" dt="2021-09-09T09:53:18.777" v="120" actId="1076"/>
        <pc:sldMkLst>
          <pc:docMk/>
          <pc:sldMk cId="1234923956" sldId="256"/>
        </pc:sldMkLst>
        <pc:spChg chg="mod">
          <ac:chgData name="Celia García-Baños" userId="6301e906-bb35-4809-99a4-abb4fe07ae33" providerId="ADAL" clId="{013D3727-294E-40EE-BD9E-F644AC742F68}" dt="2021-09-07T06:43:10.366" v="70" actId="20577"/>
          <ac:spMkLst>
            <pc:docMk/>
            <pc:sldMk cId="1234923956" sldId="256"/>
            <ac:spMk id="2" creationId="{66C63423-C4AD-45BB-A0C9-8BEABBAF6745}"/>
          </ac:spMkLst>
        </pc:spChg>
        <pc:spChg chg="mod">
          <ac:chgData name="Celia García-Baños" userId="6301e906-bb35-4809-99a4-abb4fe07ae33" providerId="ADAL" clId="{013D3727-294E-40EE-BD9E-F644AC742F68}" dt="2021-09-07T06:35:49.371" v="33" actId="207"/>
          <ac:spMkLst>
            <pc:docMk/>
            <pc:sldMk cId="1234923956" sldId="256"/>
            <ac:spMk id="5" creationId="{B3D2D8E4-2277-4E9F-956A-139831AE3C6B}"/>
          </ac:spMkLst>
        </pc:spChg>
        <pc:picChg chg="del">
          <ac:chgData name="Celia García-Baños" userId="6301e906-bb35-4809-99a4-abb4fe07ae33" providerId="ADAL" clId="{013D3727-294E-40EE-BD9E-F644AC742F68}" dt="2021-09-07T06:29:24.591" v="0" actId="478"/>
          <ac:picMkLst>
            <pc:docMk/>
            <pc:sldMk cId="1234923956" sldId="256"/>
            <ac:picMk id="3" creationId="{CE01D951-0D0E-4E0E-9AB1-5544DC86C8E6}"/>
          </ac:picMkLst>
        </pc:picChg>
        <pc:picChg chg="add mod">
          <ac:chgData name="Celia García-Baños" userId="6301e906-bb35-4809-99a4-abb4fe07ae33" providerId="ADAL" clId="{013D3727-294E-40EE-BD9E-F644AC742F68}" dt="2021-09-09T09:53:18.777" v="120" actId="1076"/>
          <ac:picMkLst>
            <pc:docMk/>
            <pc:sldMk cId="1234923956" sldId="256"/>
            <ac:picMk id="6" creationId="{E5816E46-1BBB-4E40-B176-06CAD0D40432}"/>
          </ac:picMkLst>
        </pc:picChg>
      </pc:sldChg>
      <pc:sldChg chg="addSp modSp mod modAnim">
        <pc:chgData name="Celia García-Baños" userId="6301e906-bb35-4809-99a4-abb4fe07ae33" providerId="ADAL" clId="{013D3727-294E-40EE-BD9E-F644AC742F68}" dt="2021-09-09T07:52:03.022" v="117"/>
        <pc:sldMkLst>
          <pc:docMk/>
          <pc:sldMk cId="756642822" sldId="263"/>
        </pc:sldMkLst>
        <pc:spChg chg="mod">
          <ac:chgData name="Celia García-Baños" userId="6301e906-bb35-4809-99a4-abb4fe07ae33" providerId="ADAL" clId="{013D3727-294E-40EE-BD9E-F644AC742F68}" dt="2021-09-09T07:51:34.234" v="114" actId="164"/>
          <ac:spMkLst>
            <pc:docMk/>
            <pc:sldMk cId="756642822" sldId="263"/>
            <ac:spMk id="63" creationId="{00000000-0000-0000-0000-000000000000}"/>
          </ac:spMkLst>
        </pc:spChg>
        <pc:spChg chg="mod">
          <ac:chgData name="Celia García-Baños" userId="6301e906-bb35-4809-99a4-abb4fe07ae33" providerId="ADAL" clId="{013D3727-294E-40EE-BD9E-F644AC742F68}" dt="2021-09-09T07:51:34.234" v="114" actId="164"/>
          <ac:spMkLst>
            <pc:docMk/>
            <pc:sldMk cId="756642822" sldId="263"/>
            <ac:spMk id="84" creationId="{00000000-0000-0000-0000-000000000000}"/>
          </ac:spMkLst>
        </pc:spChg>
        <pc:grpChg chg="add mod">
          <ac:chgData name="Celia García-Baños" userId="6301e906-bb35-4809-99a4-abb4fe07ae33" providerId="ADAL" clId="{013D3727-294E-40EE-BD9E-F644AC742F68}" dt="2021-09-09T07:51:34.234" v="114" actId="164"/>
          <ac:grpSpMkLst>
            <pc:docMk/>
            <pc:sldMk cId="756642822" sldId="263"/>
            <ac:grpSpMk id="7" creationId="{CEF6867D-5F69-4B22-97BF-1BE04523C903}"/>
          </ac:grpSpMkLst>
        </pc:grpChg>
        <pc:grpChg chg="mod">
          <ac:chgData name="Celia García-Baños" userId="6301e906-bb35-4809-99a4-abb4fe07ae33" providerId="ADAL" clId="{013D3727-294E-40EE-BD9E-F644AC742F68}" dt="2021-09-09T07:51:34.234" v="114" actId="164"/>
          <ac:grpSpMkLst>
            <pc:docMk/>
            <pc:sldMk cId="756642822" sldId="263"/>
            <ac:grpSpMk id="50" creationId="{00000000-0000-0000-0000-000000000000}"/>
          </ac:grpSpMkLst>
        </pc:grpChg>
        <pc:grpChg chg="mod">
          <ac:chgData name="Celia García-Baños" userId="6301e906-bb35-4809-99a4-abb4fe07ae33" providerId="ADAL" clId="{013D3727-294E-40EE-BD9E-F644AC742F68}" dt="2021-09-09T07:51:34.234" v="114" actId="164"/>
          <ac:grpSpMkLst>
            <pc:docMk/>
            <pc:sldMk cId="756642822" sldId="263"/>
            <ac:grpSpMk id="51" creationId="{00000000-0000-0000-0000-000000000000}"/>
          </ac:grpSpMkLst>
        </pc:grpChg>
        <pc:grpChg chg="mod">
          <ac:chgData name="Celia García-Baños" userId="6301e906-bb35-4809-99a4-abb4fe07ae33" providerId="ADAL" clId="{013D3727-294E-40EE-BD9E-F644AC742F68}" dt="2021-09-09T07:51:34.234" v="114" actId="164"/>
          <ac:grpSpMkLst>
            <pc:docMk/>
            <pc:sldMk cId="756642822" sldId="263"/>
            <ac:grpSpMk id="98" creationId="{00000000-0000-0000-0000-000000000000}"/>
          </ac:grpSpMkLst>
        </pc:grpChg>
        <pc:picChg chg="add mod">
          <ac:chgData name="Celia García-Baños" userId="6301e906-bb35-4809-99a4-abb4fe07ae33" providerId="ADAL" clId="{013D3727-294E-40EE-BD9E-F644AC742F68}" dt="2021-09-09T07:51:34.234" v="114" actId="164"/>
          <ac:picMkLst>
            <pc:docMk/>
            <pc:sldMk cId="756642822" sldId="263"/>
            <ac:picMk id="5" creationId="{0DEC3F88-A472-4391-9B5A-A2E8551C96E9}"/>
          </ac:picMkLst>
        </pc:picChg>
        <pc:picChg chg="mod">
          <ac:chgData name="Celia García-Baños" userId="6301e906-bb35-4809-99a4-abb4fe07ae33" providerId="ADAL" clId="{013D3727-294E-40EE-BD9E-F644AC742F68}" dt="2021-09-09T07:51:34.234" v="114" actId="164"/>
          <ac:picMkLst>
            <pc:docMk/>
            <pc:sldMk cId="756642822" sldId="263"/>
            <ac:picMk id="85" creationId="{00000000-0000-0000-0000-000000000000}"/>
          </ac:picMkLst>
        </pc:picChg>
        <pc:picChg chg="mod">
          <ac:chgData name="Celia García-Baños" userId="6301e906-bb35-4809-99a4-abb4fe07ae33" providerId="ADAL" clId="{013D3727-294E-40EE-BD9E-F644AC742F68}" dt="2021-09-09T07:51:34.234" v="114" actId="164"/>
          <ac:picMkLst>
            <pc:docMk/>
            <pc:sldMk cId="756642822" sldId="263"/>
            <ac:picMk id="87" creationId="{00000000-0000-0000-0000-000000000000}"/>
          </ac:picMkLst>
        </pc:picChg>
        <pc:picChg chg="mod">
          <ac:chgData name="Celia García-Baños" userId="6301e906-bb35-4809-99a4-abb4fe07ae33" providerId="ADAL" clId="{013D3727-294E-40EE-BD9E-F644AC742F68}" dt="2021-09-09T07:51:34.234" v="114" actId="164"/>
          <ac:picMkLst>
            <pc:docMk/>
            <pc:sldMk cId="756642822" sldId="263"/>
            <ac:picMk id="88" creationId="{00000000-0000-0000-0000-000000000000}"/>
          </ac:picMkLst>
        </pc:picChg>
        <pc:picChg chg="mod">
          <ac:chgData name="Celia García-Baños" userId="6301e906-bb35-4809-99a4-abb4fe07ae33" providerId="ADAL" clId="{013D3727-294E-40EE-BD9E-F644AC742F68}" dt="2021-09-09T07:51:34.234" v="114" actId="164"/>
          <ac:picMkLst>
            <pc:docMk/>
            <pc:sldMk cId="756642822" sldId="263"/>
            <ac:picMk id="89" creationId="{00000000-0000-0000-0000-000000000000}"/>
          </ac:picMkLst>
        </pc:picChg>
        <pc:cxnChg chg="mod">
          <ac:chgData name="Celia García-Baños" userId="6301e906-bb35-4809-99a4-abb4fe07ae33" providerId="ADAL" clId="{013D3727-294E-40EE-BD9E-F644AC742F68}" dt="2021-09-09T07:51:34.234" v="114" actId="164"/>
          <ac:cxnSpMkLst>
            <pc:docMk/>
            <pc:sldMk cId="756642822" sldId="263"/>
            <ac:cxnSpMk id="42" creationId="{00000000-0000-0000-0000-000000000000}"/>
          </ac:cxnSpMkLst>
        </pc:cxnChg>
        <pc:cxnChg chg="mod">
          <ac:chgData name="Celia García-Baños" userId="6301e906-bb35-4809-99a4-abb4fe07ae33" providerId="ADAL" clId="{013D3727-294E-40EE-BD9E-F644AC742F68}" dt="2021-09-09T07:51:34.234" v="114" actId="164"/>
          <ac:cxnSpMkLst>
            <pc:docMk/>
            <pc:sldMk cId="756642822" sldId="263"/>
            <ac:cxnSpMk id="44" creationId="{00000000-0000-0000-0000-000000000000}"/>
          </ac:cxnSpMkLst>
        </pc:cxnChg>
        <pc:cxnChg chg="mod">
          <ac:chgData name="Celia García-Baños" userId="6301e906-bb35-4809-99a4-abb4fe07ae33" providerId="ADAL" clId="{013D3727-294E-40EE-BD9E-F644AC742F68}" dt="2021-09-09T07:51:34.234" v="114" actId="164"/>
          <ac:cxnSpMkLst>
            <pc:docMk/>
            <pc:sldMk cId="756642822" sldId="263"/>
            <ac:cxnSpMk id="46" creationId="{00000000-0000-0000-0000-000000000000}"/>
          </ac:cxnSpMkLst>
        </pc:cxnChg>
        <pc:cxnChg chg="mod">
          <ac:chgData name="Celia García-Baños" userId="6301e906-bb35-4809-99a4-abb4fe07ae33" providerId="ADAL" clId="{013D3727-294E-40EE-BD9E-F644AC742F68}" dt="2021-09-09T07:51:34.234" v="114" actId="164"/>
          <ac:cxnSpMkLst>
            <pc:docMk/>
            <pc:sldMk cId="756642822" sldId="263"/>
            <ac:cxnSpMk id="48" creationId="{00000000-0000-0000-0000-000000000000}"/>
          </ac:cxnSpMkLst>
        </pc:cxnChg>
      </pc:sldChg>
      <pc:sldChg chg="addSp delSp modSp mod">
        <pc:chgData name="Celia García-Baños" userId="6301e906-bb35-4809-99a4-abb4fe07ae33" providerId="ADAL" clId="{013D3727-294E-40EE-BD9E-F644AC742F68}" dt="2021-09-07T08:30:18.511" v="97" actId="1076"/>
        <pc:sldMkLst>
          <pc:docMk/>
          <pc:sldMk cId="1652050964" sldId="346"/>
        </pc:sldMkLst>
        <pc:spChg chg="add mod">
          <ac:chgData name="Celia García-Baños" userId="6301e906-bb35-4809-99a4-abb4fe07ae33" providerId="ADAL" clId="{013D3727-294E-40EE-BD9E-F644AC742F68}" dt="2021-09-07T08:30:18.511" v="97" actId="1076"/>
          <ac:spMkLst>
            <pc:docMk/>
            <pc:sldMk cId="1652050964" sldId="346"/>
            <ac:spMk id="6" creationId="{908B6B54-AF51-437A-9C17-CD924DA4489E}"/>
          </ac:spMkLst>
        </pc:spChg>
        <pc:spChg chg="mod">
          <ac:chgData name="Celia García-Baños" userId="6301e906-bb35-4809-99a4-abb4fe07ae33" providerId="ADAL" clId="{013D3727-294E-40EE-BD9E-F644AC742F68}" dt="2021-09-07T08:29:13.173" v="76" actId="1076"/>
          <ac:spMkLst>
            <pc:docMk/>
            <pc:sldMk cId="1652050964" sldId="346"/>
            <ac:spMk id="8" creationId="{2F22AEE1-686F-4D02-BC01-7A97F8338062}"/>
          </ac:spMkLst>
        </pc:spChg>
        <pc:spChg chg="mod">
          <ac:chgData name="Celia García-Baños" userId="6301e906-bb35-4809-99a4-abb4fe07ae33" providerId="ADAL" clId="{013D3727-294E-40EE-BD9E-F644AC742F68}" dt="2021-09-07T08:29:13.173" v="76" actId="1076"/>
          <ac:spMkLst>
            <pc:docMk/>
            <pc:sldMk cId="1652050964" sldId="346"/>
            <ac:spMk id="9" creationId="{6E1EAB82-094C-4814-99F2-F1C3938A4153}"/>
          </ac:spMkLst>
        </pc:spChg>
        <pc:spChg chg="mod">
          <ac:chgData name="Celia García-Baños" userId="6301e906-bb35-4809-99a4-abb4fe07ae33" providerId="ADAL" clId="{013D3727-294E-40EE-BD9E-F644AC742F68}" dt="2021-09-07T08:29:18.256" v="77" actId="1076"/>
          <ac:spMkLst>
            <pc:docMk/>
            <pc:sldMk cId="1652050964" sldId="346"/>
            <ac:spMk id="10" creationId="{6F3F956D-D5DD-4837-9F56-5C3E761995B3}"/>
          </ac:spMkLst>
        </pc:spChg>
        <pc:spChg chg="add mod">
          <ac:chgData name="Celia García-Baños" userId="6301e906-bb35-4809-99a4-abb4fe07ae33" providerId="ADAL" clId="{013D3727-294E-40EE-BD9E-F644AC742F68}" dt="2021-09-07T08:30:13.672" v="96" actId="1076"/>
          <ac:spMkLst>
            <pc:docMk/>
            <pc:sldMk cId="1652050964" sldId="346"/>
            <ac:spMk id="15" creationId="{1C81FC7D-7C4F-42F6-B66A-63DA04409B5E}"/>
          </ac:spMkLst>
        </pc:spChg>
        <pc:picChg chg="mod">
          <ac:chgData name="Celia García-Baños" userId="6301e906-bb35-4809-99a4-abb4fe07ae33" providerId="ADAL" clId="{013D3727-294E-40EE-BD9E-F644AC742F68}" dt="2021-09-07T08:29:13.173" v="76" actId="1076"/>
          <ac:picMkLst>
            <pc:docMk/>
            <pc:sldMk cId="1652050964" sldId="346"/>
            <ac:picMk id="2" creationId="{F554AE13-3F00-43F4-92D8-3298547ADA1E}"/>
          </ac:picMkLst>
        </pc:picChg>
        <pc:picChg chg="mod">
          <ac:chgData name="Celia García-Baños" userId="6301e906-bb35-4809-99a4-abb4fe07ae33" providerId="ADAL" clId="{013D3727-294E-40EE-BD9E-F644AC742F68}" dt="2021-09-07T08:29:20.567" v="78" actId="1076"/>
          <ac:picMkLst>
            <pc:docMk/>
            <pc:sldMk cId="1652050964" sldId="346"/>
            <ac:picMk id="3" creationId="{B40B0130-36C8-41AD-8291-EA8A512EBAF7}"/>
          </ac:picMkLst>
        </pc:picChg>
        <pc:picChg chg="mod">
          <ac:chgData name="Celia García-Baños" userId="6301e906-bb35-4809-99a4-abb4fe07ae33" providerId="ADAL" clId="{013D3727-294E-40EE-BD9E-F644AC742F68}" dt="2021-09-07T08:29:13.173" v="76" actId="1076"/>
          <ac:picMkLst>
            <pc:docMk/>
            <pc:sldMk cId="1652050964" sldId="346"/>
            <ac:picMk id="5" creationId="{27A2DADA-1444-4F8F-B524-9C89C2E7F47F}"/>
          </ac:picMkLst>
        </pc:picChg>
        <pc:picChg chg="mod">
          <ac:chgData name="Celia García-Baños" userId="6301e906-bb35-4809-99a4-abb4fe07ae33" providerId="ADAL" clId="{013D3727-294E-40EE-BD9E-F644AC742F68}" dt="2021-09-07T08:29:28.847" v="80" actId="1076"/>
          <ac:picMkLst>
            <pc:docMk/>
            <pc:sldMk cId="1652050964" sldId="346"/>
            <ac:picMk id="11" creationId="{D8ECA69E-8780-493F-B698-715C4A27F534}"/>
          </ac:picMkLst>
        </pc:picChg>
        <pc:picChg chg="mod">
          <ac:chgData name="Celia García-Baños" userId="6301e906-bb35-4809-99a4-abb4fe07ae33" providerId="ADAL" clId="{013D3727-294E-40EE-BD9E-F644AC742F68}" dt="2021-09-07T08:29:25.075" v="79" actId="1076"/>
          <ac:picMkLst>
            <pc:docMk/>
            <pc:sldMk cId="1652050964" sldId="346"/>
            <ac:picMk id="12" creationId="{DD966330-7254-4DA2-9D3A-40E786C96C56}"/>
          </ac:picMkLst>
        </pc:picChg>
        <pc:picChg chg="add del mod">
          <ac:chgData name="Celia García-Baños" userId="6301e906-bb35-4809-99a4-abb4fe07ae33" providerId="ADAL" clId="{013D3727-294E-40EE-BD9E-F644AC742F68}" dt="2021-09-07T08:29:54.293" v="85" actId="478"/>
          <ac:picMkLst>
            <pc:docMk/>
            <pc:sldMk cId="1652050964" sldId="346"/>
            <ac:picMk id="13" creationId="{FB1B1185-365A-4CF7-9946-A57DDC0D313F}"/>
          </ac:picMkLst>
        </pc:picChg>
        <pc:picChg chg="add del mod">
          <ac:chgData name="Celia García-Baños" userId="6301e906-bb35-4809-99a4-abb4fe07ae33" providerId="ADAL" clId="{013D3727-294E-40EE-BD9E-F644AC742F68}" dt="2021-09-07T08:29:54.293" v="85" actId="478"/>
          <ac:picMkLst>
            <pc:docMk/>
            <pc:sldMk cId="1652050964" sldId="346"/>
            <ac:picMk id="14" creationId="{D4267AB0-257E-447C-B3F4-A28B3EA86E25}"/>
          </ac:picMkLst>
        </pc:picChg>
      </pc:sldChg>
      <pc:sldChg chg="addSp modSp mod">
        <pc:chgData name="Celia García-Baños" userId="6301e906-bb35-4809-99a4-abb4fe07ae33" providerId="ADAL" clId="{013D3727-294E-40EE-BD9E-F644AC742F68}" dt="2021-09-07T06:38:46.794" v="54" actId="1076"/>
        <pc:sldMkLst>
          <pc:docMk/>
          <pc:sldMk cId="371396349" sldId="347"/>
        </pc:sldMkLst>
        <pc:spChg chg="mod ord">
          <ac:chgData name="Celia García-Baños" userId="6301e906-bb35-4809-99a4-abb4fe07ae33" providerId="ADAL" clId="{013D3727-294E-40EE-BD9E-F644AC742F68}" dt="2021-09-07T06:36:44.942" v="46" actId="166"/>
          <ac:spMkLst>
            <pc:docMk/>
            <pc:sldMk cId="371396349" sldId="347"/>
            <ac:spMk id="25" creationId="{03F71C8E-A2C9-4301-8F84-648F71F7A313}"/>
          </ac:spMkLst>
        </pc:spChg>
        <pc:spChg chg="add mod">
          <ac:chgData name="Celia García-Baños" userId="6301e906-bb35-4809-99a4-abb4fe07ae33" providerId="ADAL" clId="{013D3727-294E-40EE-BD9E-F644AC742F68}" dt="2021-09-07T06:38:05.004" v="48" actId="20577"/>
          <ac:spMkLst>
            <pc:docMk/>
            <pc:sldMk cId="371396349" sldId="347"/>
            <ac:spMk id="26" creationId="{FD71536D-F303-45C6-89DE-7B65B584047F}"/>
          </ac:spMkLst>
        </pc:spChg>
        <pc:grpChg chg="ord">
          <ac:chgData name="Celia García-Baños" userId="6301e906-bb35-4809-99a4-abb4fe07ae33" providerId="ADAL" clId="{013D3727-294E-40EE-BD9E-F644AC742F68}" dt="2021-09-07T06:36:36.218" v="45" actId="166"/>
          <ac:grpSpMkLst>
            <pc:docMk/>
            <pc:sldMk cId="371396349" sldId="347"/>
            <ac:grpSpMk id="9" creationId="{977F81CA-46FB-4C12-83F1-B6C3D813F31A}"/>
          </ac:grpSpMkLst>
        </pc:grpChg>
        <pc:grpChg chg="add mod">
          <ac:chgData name="Celia García-Baños" userId="6301e906-bb35-4809-99a4-abb4fe07ae33" providerId="ADAL" clId="{013D3727-294E-40EE-BD9E-F644AC742F68}" dt="2021-09-07T06:36:29.561" v="44" actId="164"/>
          <ac:grpSpMkLst>
            <pc:docMk/>
            <pc:sldMk cId="371396349" sldId="347"/>
            <ac:grpSpMk id="10" creationId="{B19D168D-4514-495B-8D6E-CD97435F0F7A}"/>
          </ac:grpSpMkLst>
        </pc:grpChg>
        <pc:picChg chg="mod">
          <ac:chgData name="Celia García-Baños" userId="6301e906-bb35-4809-99a4-abb4fe07ae33" providerId="ADAL" clId="{013D3727-294E-40EE-BD9E-F644AC742F68}" dt="2021-09-07T06:38:34.106" v="50" actId="1076"/>
          <ac:picMkLst>
            <pc:docMk/>
            <pc:sldMk cId="371396349" sldId="347"/>
            <ac:picMk id="2" creationId="{920E4F2F-A993-46A8-842B-C74341FBD77E}"/>
          </ac:picMkLst>
        </pc:picChg>
        <pc:picChg chg="add mod">
          <ac:chgData name="Celia García-Baños" userId="6301e906-bb35-4809-99a4-abb4fe07ae33" providerId="ADAL" clId="{013D3727-294E-40EE-BD9E-F644AC742F68}" dt="2021-09-07T06:38:41.570" v="52" actId="1076"/>
          <ac:picMkLst>
            <pc:docMk/>
            <pc:sldMk cId="371396349" sldId="347"/>
            <ac:picMk id="7" creationId="{5948589C-8341-4228-A47B-FE2D3469E997}"/>
          </ac:picMkLst>
        </pc:picChg>
        <pc:picChg chg="mod">
          <ac:chgData name="Celia García-Baños" userId="6301e906-bb35-4809-99a4-abb4fe07ae33" providerId="ADAL" clId="{013D3727-294E-40EE-BD9E-F644AC742F68}" dt="2021-09-07T06:38:46.794" v="54" actId="1076"/>
          <ac:picMkLst>
            <pc:docMk/>
            <pc:sldMk cId="371396349" sldId="347"/>
            <ac:picMk id="11" creationId="{A4ABB702-2824-47C4-A711-507B8BD023B4}"/>
          </ac:picMkLst>
        </pc:picChg>
        <pc:picChg chg="mod">
          <ac:chgData name="Celia García-Baños" userId="6301e906-bb35-4809-99a4-abb4fe07ae33" providerId="ADAL" clId="{013D3727-294E-40EE-BD9E-F644AC742F68}" dt="2021-09-07T06:38:37.585" v="51" actId="1076"/>
          <ac:picMkLst>
            <pc:docMk/>
            <pc:sldMk cId="371396349" sldId="347"/>
            <ac:picMk id="12" creationId="{FE4F857B-DC05-475F-8C58-32DF1DEB5850}"/>
          </ac:picMkLst>
        </pc:picChg>
        <pc:picChg chg="mod">
          <ac:chgData name="Celia García-Baños" userId="6301e906-bb35-4809-99a4-abb4fe07ae33" providerId="ADAL" clId="{013D3727-294E-40EE-BD9E-F644AC742F68}" dt="2021-09-07T06:36:29.561" v="44" actId="164"/>
          <ac:picMkLst>
            <pc:docMk/>
            <pc:sldMk cId="371396349" sldId="347"/>
            <ac:picMk id="23" creationId="{49C86CB4-9901-4FE5-B401-B50DA32DBA04}"/>
          </ac:picMkLst>
        </pc:picChg>
        <pc:picChg chg="add mod">
          <ac:chgData name="Celia García-Baños" userId="6301e906-bb35-4809-99a4-abb4fe07ae33" providerId="ADAL" clId="{013D3727-294E-40EE-BD9E-F644AC742F68}" dt="2021-09-07T06:32:21.527" v="25" actId="1076"/>
          <ac:picMkLst>
            <pc:docMk/>
            <pc:sldMk cId="371396349" sldId="347"/>
            <ac:picMk id="24" creationId="{5E63AD13-2E8E-45C4-9191-12A9ADE6E457}"/>
          </ac:picMkLst>
        </pc:picChg>
      </pc:sldChg>
      <pc:sldChg chg="addSp delSp modSp mod">
        <pc:chgData name="Celia García-Baños" userId="6301e906-bb35-4809-99a4-abb4fe07ae33" providerId="ADAL" clId="{013D3727-294E-40EE-BD9E-F644AC742F68}" dt="2021-09-07T08:32:45.266" v="111" actId="1076"/>
        <pc:sldMkLst>
          <pc:docMk/>
          <pc:sldMk cId="1985290274" sldId="349"/>
        </pc:sldMkLst>
        <pc:spChg chg="del">
          <ac:chgData name="Celia García-Baños" userId="6301e906-bb35-4809-99a4-abb4fe07ae33" providerId="ADAL" clId="{013D3727-294E-40EE-BD9E-F644AC742F68}" dt="2021-09-07T08:30:33.833" v="102" actId="478"/>
          <ac:spMkLst>
            <pc:docMk/>
            <pc:sldMk cId="1985290274" sldId="349"/>
            <ac:spMk id="5" creationId="{6C01A76C-670D-4238-BAC8-04CC63F5E9E6}"/>
          </ac:spMkLst>
        </pc:spChg>
        <pc:spChg chg="mod">
          <ac:chgData name="Celia García-Baños" userId="6301e906-bb35-4809-99a4-abb4fe07ae33" providerId="ADAL" clId="{013D3727-294E-40EE-BD9E-F644AC742F68}" dt="2021-09-07T08:32:45.266" v="111" actId="1076"/>
          <ac:spMkLst>
            <pc:docMk/>
            <pc:sldMk cId="1985290274" sldId="349"/>
            <ac:spMk id="19" creationId="{7C706196-D62F-472C-AE74-7EE6143CDE18}"/>
          </ac:spMkLst>
        </pc:spChg>
        <pc:grpChg chg="del">
          <ac:chgData name="Celia García-Baños" userId="6301e906-bb35-4809-99a4-abb4fe07ae33" providerId="ADAL" clId="{013D3727-294E-40EE-BD9E-F644AC742F68}" dt="2021-09-07T08:30:25.185" v="98" actId="478"/>
          <ac:grpSpMkLst>
            <pc:docMk/>
            <pc:sldMk cId="1985290274" sldId="349"/>
            <ac:grpSpMk id="7" creationId="{B90C73A1-8D77-4A35-8774-FDBDC050751E}"/>
          </ac:grpSpMkLst>
        </pc:grpChg>
        <pc:picChg chg="del">
          <ac:chgData name="Celia García-Baños" userId="6301e906-bb35-4809-99a4-abb4fe07ae33" providerId="ADAL" clId="{013D3727-294E-40EE-BD9E-F644AC742F68}" dt="2021-09-07T08:30:27.322" v="99" actId="478"/>
          <ac:picMkLst>
            <pc:docMk/>
            <pc:sldMk cId="1985290274" sldId="349"/>
            <ac:picMk id="6" creationId="{2DC97D6D-3859-4B1C-B185-1FDD0090B4F6}"/>
          </ac:picMkLst>
        </pc:picChg>
        <pc:picChg chg="del">
          <ac:chgData name="Celia García-Baños" userId="6301e906-bb35-4809-99a4-abb4fe07ae33" providerId="ADAL" clId="{013D3727-294E-40EE-BD9E-F644AC742F68}" dt="2021-09-07T08:30:30.580" v="101" actId="478"/>
          <ac:picMkLst>
            <pc:docMk/>
            <pc:sldMk cId="1985290274" sldId="349"/>
            <ac:picMk id="9" creationId="{FBAB74C7-F338-4EE6-9755-25449055DE97}"/>
          </ac:picMkLst>
        </pc:picChg>
        <pc:picChg chg="add mod">
          <ac:chgData name="Celia García-Baños" userId="6301e906-bb35-4809-99a4-abb4fe07ae33" providerId="ADAL" clId="{013D3727-294E-40EE-BD9E-F644AC742F68}" dt="2021-09-07T08:32:31.763" v="107" actId="1076"/>
          <ac:picMkLst>
            <pc:docMk/>
            <pc:sldMk cId="1985290274" sldId="349"/>
            <ac:picMk id="14" creationId="{AB14AF83-5A59-4782-B66A-91BBF06EC4BA}"/>
          </ac:picMkLst>
        </pc:picChg>
        <pc:picChg chg="del">
          <ac:chgData name="Celia García-Baños" userId="6301e906-bb35-4809-99a4-abb4fe07ae33" providerId="ADAL" clId="{013D3727-294E-40EE-BD9E-F644AC742F68}" dt="2021-09-07T08:30:29.345" v="100" actId="478"/>
          <ac:picMkLst>
            <pc:docMk/>
            <pc:sldMk cId="1985290274" sldId="349"/>
            <ac:picMk id="1026" creationId="{720EE7B8-7D3F-4C19-BC31-6C7A89364B78}"/>
          </ac:picMkLst>
        </pc:picChg>
      </pc:sldChg>
      <pc:sldChg chg="delSp modSp mod">
        <pc:chgData name="Celia García-Baños" userId="6301e906-bb35-4809-99a4-abb4fe07ae33" providerId="ADAL" clId="{013D3727-294E-40EE-BD9E-F644AC742F68}" dt="2021-09-07T06:30:00.326" v="4" actId="1076"/>
        <pc:sldMkLst>
          <pc:docMk/>
          <pc:sldMk cId="1653879515" sldId="350"/>
        </pc:sldMkLst>
        <pc:picChg chg="del">
          <ac:chgData name="Celia García-Baños" userId="6301e906-bb35-4809-99a4-abb4fe07ae33" providerId="ADAL" clId="{013D3727-294E-40EE-BD9E-F644AC742F68}" dt="2021-09-07T06:29:49.490" v="1" actId="478"/>
          <ac:picMkLst>
            <pc:docMk/>
            <pc:sldMk cId="1653879515" sldId="350"/>
            <ac:picMk id="2" creationId="{4B6084EC-D4CB-4472-A513-16DC58157A38}"/>
          </ac:picMkLst>
        </pc:picChg>
        <pc:picChg chg="mod">
          <ac:chgData name="Celia García-Baños" userId="6301e906-bb35-4809-99a4-abb4fe07ae33" providerId="ADAL" clId="{013D3727-294E-40EE-BD9E-F644AC742F68}" dt="2021-09-07T06:29:56.811" v="3" actId="1076"/>
          <ac:picMkLst>
            <pc:docMk/>
            <pc:sldMk cId="1653879515" sldId="350"/>
            <ac:picMk id="4" creationId="{ACCCEF35-B65C-440F-8F6A-068EA1D5CE75}"/>
          </ac:picMkLst>
        </pc:picChg>
        <pc:picChg chg="mod">
          <ac:chgData name="Celia García-Baños" userId="6301e906-bb35-4809-99a4-abb4fe07ae33" providerId="ADAL" clId="{013D3727-294E-40EE-BD9E-F644AC742F68}" dt="2021-09-07T06:30:00.326" v="4" actId="1076"/>
          <ac:picMkLst>
            <pc:docMk/>
            <pc:sldMk cId="1653879515" sldId="350"/>
            <ac:picMk id="6" creationId="{46948C5B-685D-4118-8A3B-09066869A3AE}"/>
          </ac:picMkLst>
        </pc:picChg>
      </pc:sldChg>
    </pc:docChg>
  </pc:docChgLst>
  <pc:docChgLst>
    <pc:chgData name="Celia García-Baños" userId="6301e906-bb35-4809-99a4-abb4fe07ae33" providerId="ADAL" clId="{E7834449-3A38-41C0-8016-7A2F817656F0}"/>
    <pc:docChg chg="custSel delSld modSld sldOrd">
      <pc:chgData name="Celia García-Baños" userId="6301e906-bb35-4809-99a4-abb4fe07ae33" providerId="ADAL" clId="{E7834449-3A38-41C0-8016-7A2F817656F0}" dt="2021-10-04T08:15:30.316" v="28" actId="1076"/>
      <pc:docMkLst>
        <pc:docMk/>
      </pc:docMkLst>
      <pc:sldChg chg="addSp delSp modSp mod">
        <pc:chgData name="Celia García-Baños" userId="6301e906-bb35-4809-99a4-abb4fe07ae33" providerId="ADAL" clId="{E7834449-3A38-41C0-8016-7A2F817656F0}" dt="2021-10-04T08:14:36.006" v="19" actId="20577"/>
        <pc:sldMkLst>
          <pc:docMk/>
          <pc:sldMk cId="1234923956" sldId="256"/>
        </pc:sldMkLst>
        <pc:spChg chg="mod">
          <ac:chgData name="Celia García-Baños" userId="6301e906-bb35-4809-99a4-abb4fe07ae33" providerId="ADAL" clId="{E7834449-3A38-41C0-8016-7A2F817656F0}" dt="2021-10-04T08:14:36.006" v="19" actId="20577"/>
          <ac:spMkLst>
            <pc:docMk/>
            <pc:sldMk cId="1234923956" sldId="256"/>
            <ac:spMk id="2" creationId="{66C63423-C4AD-45BB-A0C9-8BEABBAF6745}"/>
          </ac:spMkLst>
        </pc:spChg>
        <pc:picChg chg="mod">
          <ac:chgData name="Celia García-Baños" userId="6301e906-bb35-4809-99a4-abb4fe07ae33" providerId="ADAL" clId="{E7834449-3A38-41C0-8016-7A2F817656F0}" dt="2021-10-04T08:08:10.228" v="6" actId="1076"/>
          <ac:picMkLst>
            <pc:docMk/>
            <pc:sldMk cId="1234923956" sldId="256"/>
            <ac:picMk id="4" creationId="{ACCCEF35-B65C-440F-8F6A-068EA1D5CE75}"/>
          </ac:picMkLst>
        </pc:picChg>
        <pc:picChg chg="del">
          <ac:chgData name="Celia García-Baños" userId="6301e906-bb35-4809-99a4-abb4fe07ae33" providerId="ADAL" clId="{E7834449-3A38-41C0-8016-7A2F817656F0}" dt="2021-10-04T08:07:46.719" v="0" actId="478"/>
          <ac:picMkLst>
            <pc:docMk/>
            <pc:sldMk cId="1234923956" sldId="256"/>
            <ac:picMk id="6" creationId="{E5816E46-1BBB-4E40-B176-06CAD0D40432}"/>
          </ac:picMkLst>
        </pc:picChg>
        <pc:picChg chg="add mod">
          <ac:chgData name="Celia García-Baños" userId="6301e906-bb35-4809-99a4-abb4fe07ae33" providerId="ADAL" clId="{E7834449-3A38-41C0-8016-7A2F817656F0}" dt="2021-10-04T08:08:12.325" v="7" actId="1076"/>
          <ac:picMkLst>
            <pc:docMk/>
            <pc:sldMk cId="1234923956" sldId="256"/>
            <ac:picMk id="7" creationId="{EA29D689-A241-4979-B061-B2FDCF54B930}"/>
          </ac:picMkLst>
        </pc:picChg>
      </pc:sldChg>
      <pc:sldChg chg="del">
        <pc:chgData name="Celia García-Baños" userId="6301e906-bb35-4809-99a4-abb4fe07ae33" providerId="ADAL" clId="{E7834449-3A38-41C0-8016-7A2F817656F0}" dt="2021-10-04T08:15:02.380" v="23" actId="47"/>
        <pc:sldMkLst>
          <pc:docMk/>
          <pc:sldMk cId="283431974" sldId="282"/>
        </pc:sldMkLst>
      </pc:sldChg>
      <pc:sldChg chg="ord">
        <pc:chgData name="Celia García-Baños" userId="6301e906-bb35-4809-99a4-abb4fe07ae33" providerId="ADAL" clId="{E7834449-3A38-41C0-8016-7A2F817656F0}" dt="2021-10-04T08:14:53.686" v="22"/>
        <pc:sldMkLst>
          <pc:docMk/>
          <pc:sldMk cId="2529169408" sldId="339"/>
        </pc:sldMkLst>
      </pc:sldChg>
      <pc:sldChg chg="del">
        <pc:chgData name="Celia García-Baños" userId="6301e906-bb35-4809-99a4-abb4fe07ae33" providerId="ADAL" clId="{E7834449-3A38-41C0-8016-7A2F817656F0}" dt="2021-10-04T08:14:46.993" v="20" actId="47"/>
        <pc:sldMkLst>
          <pc:docMk/>
          <pc:sldMk cId="1652050964" sldId="346"/>
        </pc:sldMkLst>
      </pc:sldChg>
      <pc:sldChg chg="modSp mod">
        <pc:chgData name="Celia García-Baños" userId="6301e906-bb35-4809-99a4-abb4fe07ae33" providerId="ADAL" clId="{E7834449-3A38-41C0-8016-7A2F817656F0}" dt="2021-10-04T08:15:30.316" v="28" actId="1076"/>
        <pc:sldMkLst>
          <pc:docMk/>
          <pc:sldMk cId="1985290274" sldId="349"/>
        </pc:sldMkLst>
        <pc:picChg chg="mod">
          <ac:chgData name="Celia García-Baños" userId="6301e906-bb35-4809-99a4-abb4fe07ae33" providerId="ADAL" clId="{E7834449-3A38-41C0-8016-7A2F817656F0}" dt="2021-10-04T08:15:28.288" v="27" actId="1076"/>
          <ac:picMkLst>
            <pc:docMk/>
            <pc:sldMk cId="1985290274" sldId="349"/>
            <ac:picMk id="14" creationId="{AB14AF83-5A59-4782-B66A-91BBF06EC4BA}"/>
          </ac:picMkLst>
        </pc:picChg>
        <pc:picChg chg="mod">
          <ac:chgData name="Celia García-Baños" userId="6301e906-bb35-4809-99a4-abb4fe07ae33" providerId="ADAL" clId="{E7834449-3A38-41C0-8016-7A2F817656F0}" dt="2021-10-04T08:15:30.316" v="28" actId="1076"/>
          <ac:picMkLst>
            <pc:docMk/>
            <pc:sldMk cId="1985290274" sldId="349"/>
            <ac:picMk id="21" creationId="{743FD585-5D0C-49EB-A1FF-092D89747C02}"/>
          </ac:picMkLst>
        </pc:picChg>
      </pc:sldChg>
      <pc:sldChg chg="addSp modSp mod">
        <pc:chgData name="Celia García-Baños" userId="6301e906-bb35-4809-99a4-abb4fe07ae33" providerId="ADAL" clId="{E7834449-3A38-41C0-8016-7A2F817656F0}" dt="2021-10-04T08:15:15.962" v="26" actId="1076"/>
        <pc:sldMkLst>
          <pc:docMk/>
          <pc:sldMk cId="1653879515" sldId="350"/>
        </pc:sldMkLst>
        <pc:picChg chg="mod">
          <ac:chgData name="Celia García-Baños" userId="6301e906-bb35-4809-99a4-abb4fe07ae33" providerId="ADAL" clId="{E7834449-3A38-41C0-8016-7A2F817656F0}" dt="2021-10-04T08:15:12.950" v="24" actId="1076"/>
          <ac:picMkLst>
            <pc:docMk/>
            <pc:sldMk cId="1653879515" sldId="350"/>
            <ac:picMk id="4" creationId="{ACCCEF35-B65C-440F-8F6A-068EA1D5CE75}"/>
          </ac:picMkLst>
        </pc:picChg>
        <pc:picChg chg="add mod">
          <ac:chgData name="Celia García-Baños" userId="6301e906-bb35-4809-99a4-abb4fe07ae33" providerId="ADAL" clId="{E7834449-3A38-41C0-8016-7A2F817656F0}" dt="2021-10-04T08:15:15.962" v="26" actId="1076"/>
          <ac:picMkLst>
            <pc:docMk/>
            <pc:sldMk cId="1653879515" sldId="350"/>
            <ac:picMk id="7" creationId="{1C42E015-D151-4FEC-AFAB-DA692E797584}"/>
          </ac:picMkLst>
        </pc:picChg>
      </pc:sldChg>
    </pc:docChg>
  </pc:docChgLst>
  <pc:docChgLst>
    <pc:chgData name="Celia García-Baños" userId="6301e906-bb35-4809-99a4-abb4fe07ae33" providerId="ADAL" clId="{4AEE86DA-62EA-46D4-BE8C-57284C7F46E7}"/>
    <pc:docChg chg="delSld">
      <pc:chgData name="Celia García-Baños" userId="6301e906-bb35-4809-99a4-abb4fe07ae33" providerId="ADAL" clId="{4AEE86DA-62EA-46D4-BE8C-57284C7F46E7}" dt="2021-04-06T09:08:18.058" v="0" actId="2696"/>
      <pc:docMkLst>
        <pc:docMk/>
      </pc:docMkLst>
    </pc:docChg>
  </pc:docChgLst>
  <pc:docChgLst>
    <pc:chgData name="Celia García-Baños" userId="6301e906-bb35-4809-99a4-abb4fe07ae33" providerId="ADAL" clId="{EFEC437F-F57C-4ABC-A0D3-7C52E8B8D270}"/>
    <pc:docChg chg="undo redo custSel addSld delSld modSld">
      <pc:chgData name="Celia García-Baños" userId="6301e906-bb35-4809-99a4-abb4fe07ae33" providerId="ADAL" clId="{EFEC437F-F57C-4ABC-A0D3-7C52E8B8D270}" dt="2021-03-29T07:07:53.324" v="267" actId="1076"/>
      <pc:docMkLst>
        <pc:docMk/>
      </pc:docMkLst>
      <pc:sldChg chg="addSp delSp modSp">
        <pc:chgData name="Celia García-Baños" userId="6301e906-bb35-4809-99a4-abb4fe07ae33" providerId="ADAL" clId="{EFEC437F-F57C-4ABC-A0D3-7C52E8B8D270}" dt="2021-03-29T05:55:48.781" v="87" actId="6549"/>
        <pc:sldMkLst>
          <pc:docMk/>
          <pc:sldMk cId="1234923956" sldId="256"/>
        </pc:sldMkLst>
        <pc:spChg chg="mod">
          <ac:chgData name="Celia García-Baños" userId="6301e906-bb35-4809-99a4-abb4fe07ae33" providerId="ADAL" clId="{EFEC437F-F57C-4ABC-A0D3-7C52E8B8D270}" dt="2021-03-29T05:55:48.781" v="87" actId="6549"/>
          <ac:spMkLst>
            <pc:docMk/>
            <pc:sldMk cId="1234923956" sldId="256"/>
            <ac:spMk id="5" creationId="{B3D2D8E4-2277-4E9F-956A-139831AE3C6B}"/>
          </ac:spMkLst>
        </pc:spChg>
        <pc:spChg chg="del">
          <ac:chgData name="Celia García-Baños" userId="6301e906-bb35-4809-99a4-abb4fe07ae33" providerId="ADAL" clId="{EFEC437F-F57C-4ABC-A0D3-7C52E8B8D270}" dt="2021-03-29T05:53:42.666" v="25" actId="478"/>
          <ac:spMkLst>
            <pc:docMk/>
            <pc:sldMk cId="1234923956" sldId="256"/>
            <ac:spMk id="6" creationId="{BE79C755-690D-47B3-982D-E018E284D14C}"/>
          </ac:spMkLst>
        </pc:spChg>
        <pc:spChg chg="mod">
          <ac:chgData name="Celia García-Baños" userId="6301e906-bb35-4809-99a4-abb4fe07ae33" providerId="ADAL" clId="{EFEC437F-F57C-4ABC-A0D3-7C52E8B8D270}" dt="2021-03-29T05:53:31.568" v="7" actId="20577"/>
          <ac:spMkLst>
            <pc:docMk/>
            <pc:sldMk cId="1234923956" sldId="256"/>
            <ac:spMk id="7" creationId="{5EC9973F-22D3-4C50-A12D-8BD7AEB8E3A9}"/>
          </ac:spMkLst>
        </pc:spChg>
        <pc:spChg chg="mod">
          <ac:chgData name="Celia García-Baños" userId="6301e906-bb35-4809-99a4-abb4fe07ae33" providerId="ADAL" clId="{EFEC437F-F57C-4ABC-A0D3-7C52E8B8D270}" dt="2021-03-29T05:54:30.946" v="32" actId="6549"/>
          <ac:spMkLst>
            <pc:docMk/>
            <pc:sldMk cId="1234923956" sldId="256"/>
            <ac:spMk id="8" creationId="{4512CEAD-0378-4380-BE1C-82AA2BA8557F}"/>
          </ac:spMkLst>
        </pc:spChg>
        <pc:picChg chg="add mod">
          <ac:chgData name="Celia García-Baños" userId="6301e906-bb35-4809-99a4-abb4fe07ae33" providerId="ADAL" clId="{EFEC437F-F57C-4ABC-A0D3-7C52E8B8D270}" dt="2021-03-29T05:54:14.660" v="31" actId="1076"/>
          <ac:picMkLst>
            <pc:docMk/>
            <pc:sldMk cId="1234923956" sldId="256"/>
            <ac:picMk id="2" creationId="{D7AF30F2-2E71-41B5-B8A2-05609FA502AA}"/>
          </ac:picMkLst>
        </pc:picChg>
        <pc:picChg chg="del">
          <ac:chgData name="Celia García-Baños" userId="6301e906-bb35-4809-99a4-abb4fe07ae33" providerId="ADAL" clId="{EFEC437F-F57C-4ABC-A0D3-7C52E8B8D270}" dt="2021-03-29T05:53:33.299" v="8" actId="478"/>
          <ac:picMkLst>
            <pc:docMk/>
            <pc:sldMk cId="1234923956" sldId="256"/>
            <ac:picMk id="3" creationId="{C374182A-3B64-4B30-997E-181D2C8C7D81}"/>
          </ac:picMkLst>
        </pc:picChg>
        <pc:picChg chg="add mod">
          <ac:chgData name="Celia García-Baños" userId="6301e906-bb35-4809-99a4-abb4fe07ae33" providerId="ADAL" clId="{EFEC437F-F57C-4ABC-A0D3-7C52E8B8D270}" dt="2021-03-29T05:55:24.836" v="82" actId="1076"/>
          <ac:picMkLst>
            <pc:docMk/>
            <pc:sldMk cId="1234923956" sldId="256"/>
            <ac:picMk id="9" creationId="{802A3949-2DC5-41E3-8496-3F4604A0A9AB}"/>
          </ac:picMkLst>
        </pc:picChg>
      </pc:sldChg>
      <pc:sldChg chg="addSp modSp">
        <pc:chgData name="Celia García-Baños" userId="6301e906-bb35-4809-99a4-abb4fe07ae33" providerId="ADAL" clId="{EFEC437F-F57C-4ABC-A0D3-7C52E8B8D270}" dt="2021-03-29T07:05:34.236" v="237" actId="1076"/>
        <pc:sldMkLst>
          <pc:docMk/>
          <pc:sldMk cId="283431974" sldId="282"/>
        </pc:sldMkLst>
        <pc:picChg chg="add mod">
          <ac:chgData name="Celia García-Baños" userId="6301e906-bb35-4809-99a4-abb4fe07ae33" providerId="ADAL" clId="{EFEC437F-F57C-4ABC-A0D3-7C52E8B8D270}" dt="2021-03-29T07:05:34.236" v="237" actId="1076"/>
          <ac:picMkLst>
            <pc:docMk/>
            <pc:sldMk cId="283431974" sldId="282"/>
            <ac:picMk id="38" creationId="{1A266FAE-F437-40F3-92BF-F3B47DCD1E43}"/>
          </ac:picMkLst>
        </pc:picChg>
        <pc:picChg chg="add mod">
          <ac:chgData name="Celia García-Baños" userId="6301e906-bb35-4809-99a4-abb4fe07ae33" providerId="ADAL" clId="{EFEC437F-F57C-4ABC-A0D3-7C52E8B8D270}" dt="2021-03-29T07:05:34.236" v="237" actId="1076"/>
          <ac:picMkLst>
            <pc:docMk/>
            <pc:sldMk cId="283431974" sldId="282"/>
            <ac:picMk id="39" creationId="{4C4CD428-6ADC-4DC7-9A5B-D31DB334B1D0}"/>
          </ac:picMkLst>
        </pc:picChg>
      </pc:sldChg>
      <pc:sldChg chg="modSp">
        <pc:chgData name="Celia García-Baños" userId="6301e906-bb35-4809-99a4-abb4fe07ae33" providerId="ADAL" clId="{EFEC437F-F57C-4ABC-A0D3-7C52E8B8D270}" dt="2021-03-29T07:07:46.099" v="265" actId="1076"/>
        <pc:sldMkLst>
          <pc:docMk/>
          <pc:sldMk cId="62165193" sldId="345"/>
        </pc:sldMkLst>
        <pc:spChg chg="mod">
          <ac:chgData name="Celia García-Baños" userId="6301e906-bb35-4809-99a4-abb4fe07ae33" providerId="ADAL" clId="{EFEC437F-F57C-4ABC-A0D3-7C52E8B8D270}" dt="2021-03-29T07:07:46.099" v="265" actId="1076"/>
          <ac:spMkLst>
            <pc:docMk/>
            <pc:sldMk cId="62165193" sldId="345"/>
            <ac:spMk id="4" creationId="{C6FE9BBD-02D2-4F9C-8389-D50029044471}"/>
          </ac:spMkLst>
        </pc:spChg>
      </pc:sldChg>
      <pc:sldChg chg="addSp delSp modSp add">
        <pc:chgData name="Celia García-Baños" userId="6301e906-bb35-4809-99a4-abb4fe07ae33" providerId="ADAL" clId="{EFEC437F-F57C-4ABC-A0D3-7C52E8B8D270}" dt="2021-03-29T07:07:53.324" v="267" actId="1076"/>
        <pc:sldMkLst>
          <pc:docMk/>
          <pc:sldMk cId="371396349" sldId="347"/>
        </pc:sldMkLst>
        <pc:spChg chg="mod">
          <ac:chgData name="Celia García-Baños" userId="6301e906-bb35-4809-99a4-abb4fe07ae33" providerId="ADAL" clId="{EFEC437F-F57C-4ABC-A0D3-7C52E8B8D270}" dt="2021-03-29T07:07:53.324" v="267" actId="1076"/>
          <ac:spMkLst>
            <pc:docMk/>
            <pc:sldMk cId="371396349" sldId="347"/>
            <ac:spMk id="4" creationId="{C6FE9BBD-02D2-4F9C-8389-D50029044471}"/>
          </ac:spMkLst>
        </pc:spChg>
        <pc:spChg chg="del">
          <ac:chgData name="Celia García-Baños" userId="6301e906-bb35-4809-99a4-abb4fe07ae33" providerId="ADAL" clId="{EFEC437F-F57C-4ABC-A0D3-7C52E8B8D270}" dt="2021-03-29T05:56:54.609" v="92" actId="478"/>
          <ac:spMkLst>
            <pc:docMk/>
            <pc:sldMk cId="371396349" sldId="347"/>
            <ac:spMk id="6" creationId="{00000000-0000-0000-0000-000000000000}"/>
          </ac:spMkLst>
        </pc:spChg>
        <pc:spChg chg="del">
          <ac:chgData name="Celia García-Baños" userId="6301e906-bb35-4809-99a4-abb4fe07ae33" providerId="ADAL" clId="{EFEC437F-F57C-4ABC-A0D3-7C52E8B8D270}" dt="2021-03-29T05:56:47.035" v="91" actId="478"/>
          <ac:spMkLst>
            <pc:docMk/>
            <pc:sldMk cId="371396349" sldId="347"/>
            <ac:spMk id="15" creationId="{4F195F3D-B748-4BEC-8602-F063DDABE9F0}"/>
          </ac:spMkLst>
        </pc:spChg>
        <pc:spChg chg="del">
          <ac:chgData name="Celia García-Baños" userId="6301e906-bb35-4809-99a4-abb4fe07ae33" providerId="ADAL" clId="{EFEC437F-F57C-4ABC-A0D3-7C52E8B8D270}" dt="2021-03-29T05:59:15.977" v="95" actId="478"/>
          <ac:spMkLst>
            <pc:docMk/>
            <pc:sldMk cId="371396349" sldId="347"/>
            <ac:spMk id="16" creationId="{9D31E125-70B0-4B46-AD23-FF67EEAC716E}"/>
          </ac:spMkLst>
        </pc:spChg>
        <pc:spChg chg="mod ord">
          <ac:chgData name="Celia García-Baños" userId="6301e906-bb35-4809-99a4-abb4fe07ae33" providerId="ADAL" clId="{EFEC437F-F57C-4ABC-A0D3-7C52E8B8D270}" dt="2021-03-29T07:02:43.208" v="219" actId="20577"/>
          <ac:spMkLst>
            <pc:docMk/>
            <pc:sldMk cId="371396349" sldId="347"/>
            <ac:spMk id="18" creationId="{9D55FCF9-022E-4341-AB1E-EE747738BCCE}"/>
          </ac:spMkLst>
        </pc:spChg>
        <pc:spChg chg="add mod">
          <ac:chgData name="Celia García-Baños" userId="6301e906-bb35-4809-99a4-abb4fe07ae33" providerId="ADAL" clId="{EFEC437F-F57C-4ABC-A0D3-7C52E8B8D270}" dt="2021-03-29T07:03:18.945" v="225" actId="207"/>
          <ac:spMkLst>
            <pc:docMk/>
            <pc:sldMk cId="371396349" sldId="347"/>
            <ac:spMk id="20" creationId="{77647500-879A-45DE-BF44-F9C5CDA6995B}"/>
          </ac:spMkLst>
        </pc:spChg>
        <pc:spChg chg="mod">
          <ac:chgData name="Celia García-Baños" userId="6301e906-bb35-4809-99a4-abb4fe07ae33" providerId="ADAL" clId="{EFEC437F-F57C-4ABC-A0D3-7C52E8B8D270}" dt="2021-03-29T07:01:57.617" v="205" actId="1076"/>
          <ac:spMkLst>
            <pc:docMk/>
            <pc:sldMk cId="371396349" sldId="347"/>
            <ac:spMk id="25" creationId="{03F71C8E-A2C9-4301-8F84-648F71F7A313}"/>
          </ac:spMkLst>
        </pc:spChg>
        <pc:grpChg chg="add mod ord">
          <ac:chgData name="Celia García-Baños" userId="6301e906-bb35-4809-99a4-abb4fe07ae33" providerId="ADAL" clId="{EFEC437F-F57C-4ABC-A0D3-7C52E8B8D270}" dt="2021-03-29T07:01:39.254" v="200" actId="164"/>
          <ac:grpSpMkLst>
            <pc:docMk/>
            <pc:sldMk cId="371396349" sldId="347"/>
            <ac:grpSpMk id="5" creationId="{58620C18-DE56-470E-853B-E0D404551D83}"/>
          </ac:grpSpMkLst>
        </pc:grpChg>
        <pc:grpChg chg="add mod">
          <ac:chgData name="Celia García-Baños" userId="6301e906-bb35-4809-99a4-abb4fe07ae33" providerId="ADAL" clId="{EFEC437F-F57C-4ABC-A0D3-7C52E8B8D270}" dt="2021-03-29T07:02:30.635" v="216" actId="164"/>
          <ac:grpSpMkLst>
            <pc:docMk/>
            <pc:sldMk cId="371396349" sldId="347"/>
            <ac:grpSpMk id="8" creationId="{268D33D5-4977-4DC9-830A-02FB1D32294D}"/>
          </ac:grpSpMkLst>
        </pc:grpChg>
        <pc:grpChg chg="add mod">
          <ac:chgData name="Celia García-Baños" userId="6301e906-bb35-4809-99a4-abb4fe07ae33" providerId="ADAL" clId="{EFEC437F-F57C-4ABC-A0D3-7C52E8B8D270}" dt="2021-03-29T07:02:38.032" v="218" actId="14100"/>
          <ac:grpSpMkLst>
            <pc:docMk/>
            <pc:sldMk cId="371396349" sldId="347"/>
            <ac:grpSpMk id="9" creationId="{977F81CA-46FB-4C12-83F1-B6C3D813F31A}"/>
          </ac:grpSpMkLst>
        </pc:grpChg>
        <pc:grpChg chg="add mod">
          <ac:chgData name="Celia García-Baños" userId="6301e906-bb35-4809-99a4-abb4fe07ae33" providerId="ADAL" clId="{EFEC437F-F57C-4ABC-A0D3-7C52E8B8D270}" dt="2021-03-29T07:01:39.254" v="200" actId="164"/>
          <ac:grpSpMkLst>
            <pc:docMk/>
            <pc:sldMk cId="371396349" sldId="347"/>
            <ac:grpSpMk id="14" creationId="{C07AB1C5-8FD8-4A79-A01E-C2316D5FAC24}"/>
          </ac:grpSpMkLst>
        </pc:grpChg>
        <pc:picChg chg="mod">
          <ac:chgData name="Celia García-Baños" userId="6301e906-bb35-4809-99a4-abb4fe07ae33" providerId="ADAL" clId="{EFEC437F-F57C-4ABC-A0D3-7C52E8B8D270}" dt="2021-03-29T07:02:01.621" v="207" actId="1076"/>
          <ac:picMkLst>
            <pc:docMk/>
            <pc:sldMk cId="371396349" sldId="347"/>
            <ac:picMk id="2" creationId="{920E4F2F-A993-46A8-842B-C74341FBD77E}"/>
          </ac:picMkLst>
        </pc:picChg>
        <pc:picChg chg="mod modCrop">
          <ac:chgData name="Celia García-Baños" userId="6301e906-bb35-4809-99a4-abb4fe07ae33" providerId="ADAL" clId="{EFEC437F-F57C-4ABC-A0D3-7C52E8B8D270}" dt="2021-03-29T06:58:19.053" v="154" actId="732"/>
          <ac:picMkLst>
            <pc:docMk/>
            <pc:sldMk cId="371396349" sldId="347"/>
            <ac:picMk id="3" creationId="{A5BF27FB-F613-4217-8561-1418E43EB325}"/>
          </ac:picMkLst>
        </pc:picChg>
        <pc:picChg chg="add mod ord modCrop">
          <ac:chgData name="Celia García-Baños" userId="6301e906-bb35-4809-99a4-abb4fe07ae33" providerId="ADAL" clId="{EFEC437F-F57C-4ABC-A0D3-7C52E8B8D270}" dt="2021-03-29T07:01:43.744" v="201" actId="171"/>
          <ac:picMkLst>
            <pc:docMk/>
            <pc:sldMk cId="371396349" sldId="347"/>
            <ac:picMk id="6" creationId="{60969E11-8679-45C1-8821-504B0700EA6B}"/>
          </ac:picMkLst>
        </pc:picChg>
        <pc:picChg chg="mod">
          <ac:chgData name="Celia García-Baños" userId="6301e906-bb35-4809-99a4-abb4fe07ae33" providerId="ADAL" clId="{EFEC437F-F57C-4ABC-A0D3-7C52E8B8D270}" dt="2021-03-29T07:02:13.069" v="212" actId="1076"/>
          <ac:picMkLst>
            <pc:docMk/>
            <pc:sldMk cId="371396349" sldId="347"/>
            <ac:picMk id="11" creationId="{A4ABB702-2824-47C4-A711-507B8BD023B4}"/>
          </ac:picMkLst>
        </pc:picChg>
        <pc:picChg chg="mod">
          <ac:chgData name="Celia García-Baños" userId="6301e906-bb35-4809-99a4-abb4fe07ae33" providerId="ADAL" clId="{EFEC437F-F57C-4ABC-A0D3-7C52E8B8D270}" dt="2021-03-29T07:02:00.168" v="206" actId="1076"/>
          <ac:picMkLst>
            <pc:docMk/>
            <pc:sldMk cId="371396349" sldId="347"/>
            <ac:picMk id="12" creationId="{FE4F857B-DC05-475F-8C58-32DF1DEB5850}"/>
          </ac:picMkLst>
        </pc:picChg>
        <pc:picChg chg="add mod modCrop">
          <ac:chgData name="Celia García-Baños" userId="6301e906-bb35-4809-99a4-abb4fe07ae33" providerId="ADAL" clId="{EFEC437F-F57C-4ABC-A0D3-7C52E8B8D270}" dt="2021-03-29T06:58:07.194" v="152" actId="164"/>
          <ac:picMkLst>
            <pc:docMk/>
            <pc:sldMk cId="371396349" sldId="347"/>
            <ac:picMk id="16" creationId="{08F1124C-5634-41A1-ABBD-F1B6BD968566}"/>
          </ac:picMkLst>
        </pc:picChg>
        <pc:picChg chg="add mod modCrop">
          <ac:chgData name="Celia García-Baños" userId="6301e906-bb35-4809-99a4-abb4fe07ae33" providerId="ADAL" clId="{EFEC437F-F57C-4ABC-A0D3-7C52E8B8D270}" dt="2021-03-29T06:58:07.194" v="152" actId="164"/>
          <ac:picMkLst>
            <pc:docMk/>
            <pc:sldMk cId="371396349" sldId="347"/>
            <ac:picMk id="21" creationId="{F5628DC8-6FC0-48C0-AD1E-F7DD8233D920}"/>
          </ac:picMkLst>
        </pc:picChg>
        <pc:picChg chg="mod">
          <ac:chgData name="Celia García-Baños" userId="6301e906-bb35-4809-99a4-abb4fe07ae33" providerId="ADAL" clId="{EFEC437F-F57C-4ABC-A0D3-7C52E8B8D270}" dt="2021-03-29T07:01:52.534" v="203" actId="1076"/>
          <ac:picMkLst>
            <pc:docMk/>
            <pc:sldMk cId="371396349" sldId="347"/>
            <ac:picMk id="23" creationId="{49C86CB4-9901-4FE5-B401-B50DA32DBA04}"/>
          </ac:picMkLst>
        </pc:picChg>
        <pc:picChg chg="mod">
          <ac:chgData name="Celia García-Baños" userId="6301e906-bb35-4809-99a4-abb4fe07ae33" providerId="ADAL" clId="{EFEC437F-F57C-4ABC-A0D3-7C52E8B8D270}" dt="2021-03-29T07:02:15.274" v="213" actId="1076"/>
          <ac:picMkLst>
            <pc:docMk/>
            <pc:sldMk cId="371396349" sldId="347"/>
            <ac:picMk id="28" creationId="{A2D44FA2-EE3E-493B-B60E-683747D89863}"/>
          </ac:picMkLst>
        </pc:picChg>
        <pc:picChg chg="del">
          <ac:chgData name="Celia García-Baños" userId="6301e906-bb35-4809-99a4-abb4fe07ae33" providerId="ADAL" clId="{EFEC437F-F57C-4ABC-A0D3-7C52E8B8D270}" dt="2021-03-29T05:56:57.049" v="93" actId="478"/>
          <ac:picMkLst>
            <pc:docMk/>
            <pc:sldMk cId="371396349" sldId="347"/>
            <ac:picMk id="31" creationId="{45741041-C9D6-4BA1-9DF4-46CF6A40B0E5}"/>
          </ac:picMkLst>
        </pc:picChg>
        <pc:cxnChg chg="add mod">
          <ac:chgData name="Celia García-Baños" userId="6301e906-bb35-4809-99a4-abb4fe07ae33" providerId="ADAL" clId="{EFEC437F-F57C-4ABC-A0D3-7C52E8B8D270}" dt="2021-03-29T07:03:15.204" v="224" actId="208"/>
          <ac:cxnSpMkLst>
            <pc:docMk/>
            <pc:sldMk cId="371396349" sldId="347"/>
            <ac:cxnSpMk id="19" creationId="{AC518B60-BE6B-49E6-98B6-4739ABDFE3D6}"/>
          </ac:cxnSpMkLst>
        </pc:cxnChg>
        <pc:cxnChg chg="add mod">
          <ac:chgData name="Celia García-Baños" userId="6301e906-bb35-4809-99a4-abb4fe07ae33" providerId="ADAL" clId="{EFEC437F-F57C-4ABC-A0D3-7C52E8B8D270}" dt="2021-03-29T07:03:07.025" v="223" actId="14100"/>
          <ac:cxnSpMkLst>
            <pc:docMk/>
            <pc:sldMk cId="371396349" sldId="347"/>
            <ac:cxnSpMk id="22" creationId="{AD0DF3C5-8E58-4ADE-8B12-C306093CFF81}"/>
          </ac:cxnSpMkLst>
        </pc:cxnChg>
      </pc:sldChg>
      <pc:sldChg chg="delSp modSp add">
        <pc:chgData name="Celia García-Baños" userId="6301e906-bb35-4809-99a4-abb4fe07ae33" providerId="ADAL" clId="{EFEC437F-F57C-4ABC-A0D3-7C52E8B8D270}" dt="2021-03-29T07:05:09.628" v="234" actId="207"/>
        <pc:sldMkLst>
          <pc:docMk/>
          <pc:sldMk cId="1985290274" sldId="349"/>
        </pc:sldMkLst>
        <pc:spChg chg="del">
          <ac:chgData name="Celia García-Baños" userId="6301e906-bb35-4809-99a4-abb4fe07ae33" providerId="ADAL" clId="{EFEC437F-F57C-4ABC-A0D3-7C52E8B8D270}" dt="2021-03-29T07:04:12.883" v="228" actId="478"/>
          <ac:spMkLst>
            <pc:docMk/>
            <pc:sldMk cId="1985290274" sldId="349"/>
            <ac:spMk id="3" creationId="{00000000-0000-0000-0000-000000000000}"/>
          </ac:spMkLst>
        </pc:spChg>
        <pc:spChg chg="mod">
          <ac:chgData name="Celia García-Baños" userId="6301e906-bb35-4809-99a4-abb4fe07ae33" providerId="ADAL" clId="{EFEC437F-F57C-4ABC-A0D3-7C52E8B8D270}" dt="2021-03-29T07:04:21.911" v="230" actId="108"/>
          <ac:spMkLst>
            <pc:docMk/>
            <pc:sldMk cId="1985290274" sldId="349"/>
            <ac:spMk id="4" creationId="{C6FE9BBD-02D2-4F9C-8389-D50029044471}"/>
          </ac:spMkLst>
        </pc:spChg>
        <pc:spChg chg="mod">
          <ac:chgData name="Celia García-Baños" userId="6301e906-bb35-4809-99a4-abb4fe07ae33" providerId="ADAL" clId="{EFEC437F-F57C-4ABC-A0D3-7C52E8B8D270}" dt="2021-03-29T07:05:09.628" v="234" actId="207"/>
          <ac:spMkLst>
            <pc:docMk/>
            <pc:sldMk cId="1985290274" sldId="349"/>
            <ac:spMk id="16" creationId="{69113752-A9D9-446F-8C79-DCC7879978E2}"/>
          </ac:spMkLst>
        </pc:spChg>
        <pc:spChg chg="mod">
          <ac:chgData name="Celia García-Baños" userId="6301e906-bb35-4809-99a4-abb4fe07ae33" providerId="ADAL" clId="{EFEC437F-F57C-4ABC-A0D3-7C52E8B8D270}" dt="2021-03-29T07:04:49.606" v="231" actId="207"/>
          <ac:spMkLst>
            <pc:docMk/>
            <pc:sldMk cId="1985290274" sldId="349"/>
            <ac:spMk id="19" creationId="{7C706196-D62F-472C-AE74-7EE6143CDE18}"/>
          </ac:spMkLst>
        </pc:spChg>
        <pc:picChg chg="del">
          <ac:chgData name="Celia García-Baños" userId="6301e906-bb35-4809-99a4-abb4fe07ae33" providerId="ADAL" clId="{EFEC437F-F57C-4ABC-A0D3-7C52E8B8D270}" dt="2021-03-29T07:04:15.063" v="229" actId="478"/>
          <ac:picMkLst>
            <pc:docMk/>
            <pc:sldMk cId="1985290274" sldId="349"/>
            <ac:picMk id="23" creationId="{D36E6719-75F5-4D8C-93C0-A2757106FB8B}"/>
          </ac:picMkLst>
        </pc:picChg>
      </pc:sldChg>
      <pc:sldChg chg="addSp delSp modSp add">
        <pc:chgData name="Celia García-Baños" userId="6301e906-bb35-4809-99a4-abb4fe07ae33" providerId="ADAL" clId="{EFEC437F-F57C-4ABC-A0D3-7C52E8B8D270}" dt="2021-03-29T07:07:28.268" v="263" actId="1076"/>
        <pc:sldMkLst>
          <pc:docMk/>
          <pc:sldMk cId="1653879515" sldId="350"/>
        </pc:sldMkLst>
        <pc:spChg chg="add del">
          <ac:chgData name="Celia García-Baños" userId="6301e906-bb35-4809-99a4-abb4fe07ae33" providerId="ADAL" clId="{EFEC437F-F57C-4ABC-A0D3-7C52E8B8D270}" dt="2021-03-29T07:06:42.844" v="249" actId="1076"/>
          <ac:spMkLst>
            <pc:docMk/>
            <pc:sldMk cId="1653879515" sldId="350"/>
            <ac:spMk id="3" creationId="{F2A040E3-6DC7-435A-A663-959DC98B0B92}"/>
          </ac:spMkLst>
        </pc:spChg>
        <pc:spChg chg="mod">
          <ac:chgData name="Celia García-Baños" userId="6301e906-bb35-4809-99a4-abb4fe07ae33" providerId="ADAL" clId="{EFEC437F-F57C-4ABC-A0D3-7C52E8B8D270}" dt="2021-03-29T07:07:09.347" v="256" actId="1076"/>
          <ac:spMkLst>
            <pc:docMk/>
            <pc:sldMk cId="1653879515" sldId="350"/>
            <ac:spMk id="5" creationId="{B3D2D8E4-2277-4E9F-956A-139831AE3C6B}"/>
          </ac:spMkLst>
        </pc:spChg>
        <pc:spChg chg="del">
          <ac:chgData name="Celia García-Baños" userId="6301e906-bb35-4809-99a4-abb4fe07ae33" providerId="ADAL" clId="{EFEC437F-F57C-4ABC-A0D3-7C52E8B8D270}" dt="2021-03-29T07:06:40.530" v="247" actId="478"/>
          <ac:spMkLst>
            <pc:docMk/>
            <pc:sldMk cId="1653879515" sldId="350"/>
            <ac:spMk id="7" creationId="{5EC9973F-22D3-4C50-A12D-8BD7AEB8E3A9}"/>
          </ac:spMkLst>
        </pc:spChg>
        <pc:spChg chg="del">
          <ac:chgData name="Celia García-Baños" userId="6301e906-bb35-4809-99a4-abb4fe07ae33" providerId="ADAL" clId="{EFEC437F-F57C-4ABC-A0D3-7C52E8B8D270}" dt="2021-03-29T07:06:46.647" v="250" actId="478"/>
          <ac:spMkLst>
            <pc:docMk/>
            <pc:sldMk cId="1653879515" sldId="350"/>
            <ac:spMk id="8" creationId="{4512CEAD-0378-4380-BE1C-82AA2BA8557F}"/>
          </ac:spMkLst>
        </pc:spChg>
        <pc:picChg chg="add mod">
          <ac:chgData name="Celia García-Baños" userId="6301e906-bb35-4809-99a4-abb4fe07ae33" providerId="ADAL" clId="{EFEC437F-F57C-4ABC-A0D3-7C52E8B8D270}" dt="2021-03-29T07:07:28.268" v="263" actId="1076"/>
          <ac:picMkLst>
            <pc:docMk/>
            <pc:sldMk cId="1653879515" sldId="350"/>
            <ac:picMk id="6" creationId="{46948C5B-685D-4118-8A3B-09066869A3AE}"/>
          </ac:picMkLst>
        </pc:picChg>
        <pc:picChg chg="mod">
          <ac:chgData name="Celia García-Baños" userId="6301e906-bb35-4809-99a4-abb4fe07ae33" providerId="ADAL" clId="{EFEC437F-F57C-4ABC-A0D3-7C52E8B8D270}" dt="2021-03-29T07:07:25" v="262" actId="1076"/>
          <ac:picMkLst>
            <pc:docMk/>
            <pc:sldMk cId="1653879515" sldId="350"/>
            <ac:picMk id="9" creationId="{802A3949-2DC5-41E3-8496-3F4604A0A9AB}"/>
          </ac:picMkLst>
        </pc:picChg>
      </pc:sldChg>
    </pc:docChg>
  </pc:docChgLst>
  <pc:docChgLst>
    <pc:chgData name="Celia García-Baños" userId="6301e906-bb35-4809-99a4-abb4fe07ae33" providerId="ADAL" clId="{4B84AC61-2300-48EF-AEA8-9A42BA725E23}"/>
    <pc:docChg chg="addSld delSld modSld">
      <pc:chgData name="Celia García-Baños" userId="6301e906-bb35-4809-99a4-abb4fe07ae33" providerId="ADAL" clId="{4B84AC61-2300-48EF-AEA8-9A42BA725E23}" dt="2021-10-05T11:13:54.915" v="124" actId="1076"/>
      <pc:docMkLst>
        <pc:docMk/>
      </pc:docMkLst>
      <pc:sldChg chg="addSp modSp mod">
        <pc:chgData name="Celia García-Baños" userId="6301e906-bb35-4809-99a4-abb4fe07ae33" providerId="ADAL" clId="{4B84AC61-2300-48EF-AEA8-9A42BA725E23}" dt="2021-10-05T11:13:33.711" v="122" actId="1076"/>
        <pc:sldMkLst>
          <pc:docMk/>
          <pc:sldMk cId="1234923956" sldId="256"/>
        </pc:sldMkLst>
        <pc:spChg chg="mod">
          <ac:chgData name="Celia García-Baños" userId="6301e906-bb35-4809-99a4-abb4fe07ae33" providerId="ADAL" clId="{4B84AC61-2300-48EF-AEA8-9A42BA725E23}" dt="2021-10-05T11:12:08.465" v="120" actId="1076"/>
          <ac:spMkLst>
            <pc:docMk/>
            <pc:sldMk cId="1234923956" sldId="256"/>
            <ac:spMk id="2" creationId="{66C63423-C4AD-45BB-A0C9-8BEABBAF6745}"/>
          </ac:spMkLst>
        </pc:spChg>
        <pc:spChg chg="add mod">
          <ac:chgData name="Celia García-Baños" userId="6301e906-bb35-4809-99a4-abb4fe07ae33" providerId="ADAL" clId="{4B84AC61-2300-48EF-AEA8-9A42BA725E23}" dt="2021-10-05T11:13:33.711" v="122" actId="1076"/>
          <ac:spMkLst>
            <pc:docMk/>
            <pc:sldMk cId="1234923956" sldId="256"/>
            <ac:spMk id="3" creationId="{4AA4DB3B-9CAA-49B4-9E30-05C1C230E16A}"/>
          </ac:spMkLst>
        </pc:spChg>
        <pc:spChg chg="mod">
          <ac:chgData name="Celia García-Baños" userId="6301e906-bb35-4809-99a4-abb4fe07ae33" providerId="ADAL" clId="{4B84AC61-2300-48EF-AEA8-9A42BA725E23}" dt="2021-10-04T11:44:00.575" v="0" actId="20577"/>
          <ac:spMkLst>
            <pc:docMk/>
            <pc:sldMk cId="1234923956" sldId="256"/>
            <ac:spMk id="5" creationId="{B3D2D8E4-2277-4E9F-956A-139831AE3C6B}"/>
          </ac:spMkLst>
        </pc:spChg>
      </pc:sldChg>
      <pc:sldChg chg="modSp">
        <pc:chgData name="Celia García-Baños" userId="6301e906-bb35-4809-99a4-abb4fe07ae33" providerId="ADAL" clId="{4B84AC61-2300-48EF-AEA8-9A42BA725E23}" dt="2021-10-05T11:13:54.915" v="124" actId="1076"/>
        <pc:sldMkLst>
          <pc:docMk/>
          <pc:sldMk cId="756642822" sldId="263"/>
        </pc:sldMkLst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23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52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63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64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65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68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83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84" creationId="{00000000-0000-0000-0000-000000000000}"/>
          </ac:spMkLst>
        </pc:spChg>
        <pc:spChg chg="mod">
          <ac:chgData name="Celia García-Baños" userId="6301e906-bb35-4809-99a4-abb4fe07ae33" providerId="ADAL" clId="{4B84AC61-2300-48EF-AEA8-9A42BA725E23}" dt="2021-10-05T11:13:54.915" v="124" actId="1076"/>
          <ac:spMkLst>
            <pc:docMk/>
            <pc:sldMk cId="756642822" sldId="263"/>
            <ac:spMk id="114" creationId="{00000000-0000-0000-0000-000000000000}"/>
          </ac:spMkLst>
        </pc:s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2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3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10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50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51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61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93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95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96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98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99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100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106" creationId="{00000000-0000-0000-0000-000000000000}"/>
          </ac:grpSpMkLst>
        </pc:grpChg>
        <pc:grpChg chg="mod">
          <ac:chgData name="Celia García-Baños" userId="6301e906-bb35-4809-99a4-abb4fe07ae33" providerId="ADAL" clId="{4B84AC61-2300-48EF-AEA8-9A42BA725E23}" dt="2021-10-05T11:13:54.915" v="124" actId="1076"/>
          <ac:grpSpMkLst>
            <pc:docMk/>
            <pc:sldMk cId="756642822" sldId="263"/>
            <ac:grpSpMk id="108" creationId="{00000000-0000-0000-0000-000000000000}"/>
          </ac:grpSpMkLst>
        </pc:grp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5" creationId="{0DEC3F88-A472-4391-9B5A-A2E8551C96E9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6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66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67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0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1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2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5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6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7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8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89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90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91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92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94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111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113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115" creationId="{00000000-0000-0000-0000-000000000000}"/>
          </ac:picMkLst>
        </pc:picChg>
        <pc:picChg chg="mod">
          <ac:chgData name="Celia García-Baños" userId="6301e906-bb35-4809-99a4-abb4fe07ae33" providerId="ADAL" clId="{4B84AC61-2300-48EF-AEA8-9A42BA725E23}" dt="2021-10-05T11:13:54.915" v="124" actId="1076"/>
          <ac:picMkLst>
            <pc:docMk/>
            <pc:sldMk cId="756642822" sldId="263"/>
            <ac:picMk id="117" creationId="{00000000-0000-0000-0000-000000000000}"/>
          </ac:picMkLst>
        </pc:pic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25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29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37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39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42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44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46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48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54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56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58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60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107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109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110" creationId="{00000000-0000-0000-0000-000000000000}"/>
          </ac:cxnSpMkLst>
        </pc:cxnChg>
        <pc:cxnChg chg="mod">
          <ac:chgData name="Celia García-Baños" userId="6301e906-bb35-4809-99a4-abb4fe07ae33" providerId="ADAL" clId="{4B84AC61-2300-48EF-AEA8-9A42BA725E23}" dt="2021-10-05T11:13:54.915" v="124" actId="1076"/>
          <ac:cxnSpMkLst>
            <pc:docMk/>
            <pc:sldMk cId="756642822" sldId="263"/>
            <ac:cxnSpMk id="112" creationId="{00000000-0000-0000-0000-000000000000}"/>
          </ac:cxnSpMkLst>
        </pc:cxnChg>
      </pc:sldChg>
      <pc:sldChg chg="addSp modSp new del">
        <pc:chgData name="Celia García-Baños" userId="6301e906-bb35-4809-99a4-abb4fe07ae33" providerId="ADAL" clId="{4B84AC61-2300-48EF-AEA8-9A42BA725E23}" dt="2021-10-05T08:53:09.765" v="119" actId="47"/>
        <pc:sldMkLst>
          <pc:docMk/>
          <pc:sldMk cId="894858141" sldId="351"/>
        </pc:sldMkLst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2" creationId="{C8FF1357-94DD-4DD5-86C4-ADF7205503D0}"/>
          </ac:picMkLst>
        </pc:picChg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3" creationId="{C6A68391-2CD8-4576-AF92-13B9B0971D1E}"/>
          </ac:picMkLst>
        </pc:picChg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4" creationId="{991C4CF7-5677-4A1F-A991-107D0F48E74B}"/>
          </ac:picMkLst>
        </pc:picChg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5" creationId="{9C9CEE1C-FEC7-435A-83F2-A745B8D504AE}"/>
          </ac:picMkLst>
        </pc:picChg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6" creationId="{D5EBFF2C-55E1-4031-BDC4-E3D4397FC132}"/>
          </ac:picMkLst>
        </pc:picChg>
        <pc:picChg chg="add mod">
          <ac:chgData name="Celia García-Baños" userId="6301e906-bb35-4809-99a4-abb4fe07ae33" providerId="ADAL" clId="{4B84AC61-2300-48EF-AEA8-9A42BA725E23}" dt="2021-10-05T08:52:26.827" v="109" actId="1076"/>
          <ac:picMkLst>
            <pc:docMk/>
            <pc:sldMk cId="894858141" sldId="351"/>
            <ac:picMk id="7" creationId="{3D6BFDBB-A83D-47AC-A8C4-62BC5517A7F0}"/>
          </ac:picMkLst>
        </pc:picChg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8" creationId="{D16E05F1-9139-4C1A-89E8-EEA88D68519D}"/>
          </ac:picMkLst>
        </pc:picChg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9" creationId="{711FEEBF-5DCF-4666-9712-A3AEA8F9C0BA}"/>
          </ac:picMkLst>
        </pc:picChg>
        <pc:picChg chg="add mod">
          <ac:chgData name="Celia García-Baños" userId="6301e906-bb35-4809-99a4-abb4fe07ae33" providerId="ADAL" clId="{4B84AC61-2300-48EF-AEA8-9A42BA725E23}" dt="2021-10-05T08:51:58.852" v="98" actId="1076"/>
          <ac:picMkLst>
            <pc:docMk/>
            <pc:sldMk cId="894858141" sldId="351"/>
            <ac:picMk id="10" creationId="{66E8CC6C-1BEE-4167-945B-85099B1784F5}"/>
          </ac:picMkLst>
        </pc:picChg>
        <pc:picChg chg="add mod">
          <ac:chgData name="Celia García-Baños" userId="6301e906-bb35-4809-99a4-abb4fe07ae33" providerId="ADAL" clId="{4B84AC61-2300-48EF-AEA8-9A42BA725E23}" dt="2021-10-05T08:52:21.981" v="108" actId="1076"/>
          <ac:picMkLst>
            <pc:docMk/>
            <pc:sldMk cId="894858141" sldId="351"/>
            <ac:picMk id="11" creationId="{49C55F7D-E6BB-4CA9-BE67-0F9FDC88C9F7}"/>
          </ac:picMkLst>
        </pc:picChg>
        <pc:picChg chg="add mod">
          <ac:chgData name="Celia García-Baños" userId="6301e906-bb35-4809-99a4-abb4fe07ae33" providerId="ADAL" clId="{4B84AC61-2300-48EF-AEA8-9A42BA725E23}" dt="2021-10-05T08:52:18.419" v="107" actId="1076"/>
          <ac:picMkLst>
            <pc:docMk/>
            <pc:sldMk cId="894858141" sldId="351"/>
            <ac:picMk id="12" creationId="{CFD18C8B-9A00-4378-8730-569B80D34299}"/>
          </ac:picMkLst>
        </pc:picChg>
        <pc:picChg chg="add mod">
          <ac:chgData name="Celia García-Baños" userId="6301e906-bb35-4809-99a4-abb4fe07ae33" providerId="ADAL" clId="{4B84AC61-2300-48EF-AEA8-9A42BA725E23}" dt="2021-10-05T08:52:12.298" v="106" actId="1076"/>
          <ac:picMkLst>
            <pc:docMk/>
            <pc:sldMk cId="894858141" sldId="351"/>
            <ac:picMk id="13" creationId="{A43DF0A7-4584-4D0B-8A80-DAB0EE6EC007}"/>
          </ac:picMkLst>
        </pc:picChg>
        <pc:picChg chg="add mod">
          <ac:chgData name="Celia García-Baños" userId="6301e906-bb35-4809-99a4-abb4fe07ae33" providerId="ADAL" clId="{4B84AC61-2300-48EF-AEA8-9A42BA725E23}" dt="2021-10-05T08:52:09.028" v="105" actId="1076"/>
          <ac:picMkLst>
            <pc:docMk/>
            <pc:sldMk cId="894858141" sldId="351"/>
            <ac:picMk id="14" creationId="{7B730896-11C2-417B-9709-19DF7FD3A3FB}"/>
          </ac:picMkLst>
        </pc:picChg>
        <pc:picChg chg="add mod">
          <ac:chgData name="Celia García-Baños" userId="6301e906-bb35-4809-99a4-abb4fe07ae33" providerId="ADAL" clId="{4B84AC61-2300-48EF-AEA8-9A42BA725E23}" dt="2021-10-05T08:52:05.947" v="104" actId="1076"/>
          <ac:picMkLst>
            <pc:docMk/>
            <pc:sldMk cId="894858141" sldId="351"/>
            <ac:picMk id="15" creationId="{CE83C8A1-46D2-450D-87B4-EA0F54346A4D}"/>
          </ac:picMkLst>
        </pc:picChg>
        <pc:picChg chg="add mod">
          <ac:chgData name="Celia García-Baños" userId="6301e906-bb35-4809-99a4-abb4fe07ae33" providerId="ADAL" clId="{4B84AC61-2300-48EF-AEA8-9A42BA725E23}" dt="2021-10-05T08:52:39.209" v="113" actId="1076"/>
          <ac:picMkLst>
            <pc:docMk/>
            <pc:sldMk cId="894858141" sldId="351"/>
            <ac:picMk id="16" creationId="{CFB47E43-EED7-4609-BDA1-E20A106C9362}"/>
          </ac:picMkLst>
        </pc:picChg>
        <pc:picChg chg="add mod">
          <ac:chgData name="Celia García-Baños" userId="6301e906-bb35-4809-99a4-abb4fe07ae33" providerId="ADAL" clId="{4B84AC61-2300-48EF-AEA8-9A42BA725E23}" dt="2021-10-05T08:52:36.848" v="112" actId="1076"/>
          <ac:picMkLst>
            <pc:docMk/>
            <pc:sldMk cId="894858141" sldId="351"/>
            <ac:picMk id="17" creationId="{69B452E0-D075-4B05-9DE0-E29C54689750}"/>
          </ac:picMkLst>
        </pc:picChg>
        <pc:picChg chg="add mod">
          <ac:chgData name="Celia García-Baños" userId="6301e906-bb35-4809-99a4-abb4fe07ae33" providerId="ADAL" clId="{4B84AC61-2300-48EF-AEA8-9A42BA725E23}" dt="2021-10-05T08:53:00.410" v="118" actId="1076"/>
          <ac:picMkLst>
            <pc:docMk/>
            <pc:sldMk cId="894858141" sldId="351"/>
            <ac:picMk id="18" creationId="{5E2A7334-B5FD-4E08-89EE-46DD7A765288}"/>
          </ac:picMkLst>
        </pc:picChg>
      </pc:sldChg>
    </pc:docChg>
  </pc:docChgLst>
  <pc:docChgLst>
    <pc:chgData name="Daria Gazzola" userId="c9075328-216a-4033-806c-51dbab41e6fe" providerId="ADAL" clId="{69F53907-3A24-49C9-9581-8F6CE6044BBC}"/>
    <pc:docChg chg="undo custSel modSld">
      <pc:chgData name="Daria Gazzola" userId="c9075328-216a-4033-806c-51dbab41e6fe" providerId="ADAL" clId="{69F53907-3A24-49C9-9581-8F6CE6044BBC}" dt="2021-10-19T08:00:07.886" v="20" actId="1076"/>
      <pc:docMkLst>
        <pc:docMk/>
      </pc:docMkLst>
      <pc:sldChg chg="modSp mod">
        <pc:chgData name="Daria Gazzola" userId="c9075328-216a-4033-806c-51dbab41e6fe" providerId="ADAL" clId="{69F53907-3A24-49C9-9581-8F6CE6044BBC}" dt="2021-10-19T08:00:07.886" v="20" actId="1076"/>
        <pc:sldMkLst>
          <pc:docMk/>
          <pc:sldMk cId="1234923956" sldId="256"/>
        </pc:sldMkLst>
        <pc:spChg chg="mod">
          <ac:chgData name="Daria Gazzola" userId="c9075328-216a-4033-806c-51dbab41e6fe" providerId="ADAL" clId="{69F53907-3A24-49C9-9581-8F6CE6044BBC}" dt="2021-10-19T08:00:07.886" v="20" actId="1076"/>
          <ac:spMkLst>
            <pc:docMk/>
            <pc:sldMk cId="1234923956" sldId="256"/>
            <ac:spMk id="3" creationId="{4AA4DB3B-9CAA-49B4-9E30-05C1C230E1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2416F-9050-4A81-A382-4D8F9F156F9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0DB0-5A4B-46E0-8D8C-8EB726D52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9BFE-3100-4F7E-9635-3B9B909F7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02E93-3F3F-4862-8179-32B31BB55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E0734-7D70-457B-B408-184F2FD9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0A7A9-E539-469C-BF39-2F4749CE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6FE51-33FE-4641-9418-17D7C77A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1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1B0B-FD12-48EB-B609-34B78AB6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A93A0-D5B6-4F22-A4B1-68BE639C8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FBB21-A6E3-4284-B5DA-EB26EEBD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91900-8E20-4792-9D6A-DEB02FEC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4B6A6-C69B-4B94-A497-93DBB3C6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3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4ECDB-90F8-4F6A-BFA7-6CBEB351D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BB2CE-7C52-46B1-8F81-719593DA0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781C-B126-4684-9C0F-416E1B46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BEE9B-6FE2-429E-A3D6-4C618C63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1875-FE34-4A79-B790-61D1350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8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5C014E-0F62-4976-8167-EE5AB9C0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5DD66-FD12-4C24-B388-B71C18323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6975"/>
            <a:ext cx="12192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C371-3DB9-4425-9AF0-23DBA899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E8AF-C9D1-40D2-A83B-27C798BC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9E3E6-6CAE-4BF8-A37D-BD845046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FF02-22F2-4325-B789-91AB2AE9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4308-867D-400A-A870-4F15BCA1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2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C371-3DB9-4425-9AF0-23DBA899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E8AF-C9D1-40D2-A83B-27C798BC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78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9E3E6-6CAE-4BF8-A37D-BD845046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FF02-22F2-4325-B789-91AB2AE9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4308-867D-400A-A870-4F15BCA1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8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5938-75F8-4858-AE38-4101D114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20F3-C3BE-4AD3-8047-6378491C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0F563-AA9C-4CE4-AF67-6A35CA00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A2068-F04A-4690-874B-6CDC9CE0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9B7D6-0E47-4010-95DB-EC423D95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90CA-A42E-4CA7-92D7-AF488AE0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9D96-9A4C-45F1-8B79-1672762E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5E842-BFDC-46FF-8EF8-1D8DF6B1C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D5F2C-6B5C-4954-848A-1FF8ED65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E8795-4330-42DD-B54D-6244D06E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46008-3EC4-4182-811D-9E909AE0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2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EB5E-9E0C-4910-B00D-C420821C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E8414-52A9-4975-A9DB-0DAADBFE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EACF1-3656-43CD-95AC-86EE4B380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77D82-B222-4DA2-9705-F3FB307EF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5D82A-A291-444A-B615-0A3F07B01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C6D26-7247-4A7A-8041-6F051163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D0F66-1EA4-42E8-826C-80B26291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360F6-4E1E-4458-A6BA-2CE75970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47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3806-C091-4D36-9295-D34371A8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7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08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79A-F2EF-4942-960B-C861DBF0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5319D-07F1-4432-A994-45B7AF77A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B4C3-97D1-4C3E-9B8E-D98BB8EA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76EE-5C29-49ED-994F-B40356E2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AD9D6-A59B-46D9-B308-7C3B964F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2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1EE0-EEDE-4622-802E-6F8E6CAB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1E1F-E283-4012-BEC0-01991F25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C8F09-47F2-4B69-97FA-4F52995D1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EAF08-E78D-4C8F-AEE1-768EDC76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F7DE-9969-4F86-9BEC-FCF59A9D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89950-E173-460E-B833-33A63AF9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2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0A6D-F500-4F79-B9C7-F2CDC27D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F040B-C7DF-45D3-BE73-E858E16D9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53F64-4EA6-4865-9367-998A2B30D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633D9-A288-4822-801C-C5FCAC8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1FFD-E969-45A0-8E7B-5CE0CBC3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E61A4-4CC3-4C0B-A23C-771C3F1C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83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45A8-57F2-4316-9302-772B1F2D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CC1BE-C8E0-49A7-8ECD-C5AAB65E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544F-76FA-4604-B81C-AA601822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2AB8B-F442-46C8-8D6B-B9390DEE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27ED7-36C1-469A-AF20-9919EA86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61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70E6A-092B-4637-B2C8-F4BCEA007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A56A8-08D6-43E4-B261-AEB1115C7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1CB8-8DBC-4F8C-9F74-36515478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13DF1-FE7F-4665-83C5-1EC2C0A3AD4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7AB1-135E-46E9-AC53-457FE48E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882-9FEA-4DA0-80EB-782E47DC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9C51-3686-4C39-8E8F-56B0E1940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2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9D98-56F5-49D0-81D4-361DC90A0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2C450-5B04-48FF-8735-52790A75F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2FD99-3F49-4BCD-9D2A-E971BFC0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EA01-D19D-4666-8415-261AA083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022F-714A-4E2A-B32E-89D5C740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03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70AF-5790-4FEE-A381-82A96BD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9561-DAE3-489F-8969-787D0132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EEDD-C896-48B5-B5E6-10C91A97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3EA2-4D89-4157-BA4A-1D047BA3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BE56-D749-4AE4-B14B-84F3D962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5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B32F-0815-4F0D-AAFC-64B1D58B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B86AB-E2E9-4F66-82DA-C3283AF1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8C53C-973C-4223-AB47-57E1674E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13C65-2B84-4107-A69D-B8611742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BA549-CC49-4086-ADCE-BAF970A1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64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98DC-8C1E-46AD-84F8-5665B116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F65-66A3-4764-A294-CD5570171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5AE58-248E-4AF7-AA71-03140BCE8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E74C7-799B-4F89-890C-2D04C1E2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EA119-879D-43BA-B66F-7EC03E83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FB94B-FB39-4C07-859B-69EC55FA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34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A148-8358-4998-B379-8662657D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0284E-9206-4A6B-A3EC-333E9153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79B-1258-41B0-AF83-9A97546F2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28319-2B04-4E16-AA96-1D046DE01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BE593-3026-4D95-89CE-A5EFC20F5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675A3-F833-40CA-9E8E-31A7CE23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F02AF-0C8D-4C1B-A150-B5A16673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0F85C-EBEB-437B-9BE5-64C59BAB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4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F2D3-EB14-4CB4-AA53-80AF52AD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78B2A-D60A-4D64-A305-E641FE34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4B7D6-B28A-4F41-A2D0-7BF8000B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8DA98-9B10-49E3-84F0-E780BDC3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84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E227-E5D6-4ABF-9419-76A15CCB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E9F04-EC08-4708-A6E7-C09661C6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19F09-9F59-4C4E-8E8B-C3A98390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B6008-7C97-4980-9535-E30476C2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FD9B-BBD3-46C9-8E00-6DBF875F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0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9CF74-1057-4961-B7AD-A9E390BF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2B86A-58F5-4E2E-AEAC-FA922F42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EA93E-1A03-4986-B8CA-35204434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08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50EA-6A8F-4ACF-BD84-50BBD82A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A080-CDDC-4E47-B913-595C2D9D1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E5602-163A-4DC5-851D-642E5CF79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99DBC-3C4A-424A-99F4-3BE9432E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B754-AA90-41C7-AAAF-48BA5D66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F1720-60C3-4FB7-A59D-F930EE85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97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2F93-BA1F-472F-BC5F-850B4426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B8FD0-C1C4-4B4D-A919-8855E4253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D3F28-BC36-4B17-B057-6350563D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9A3A-2413-429F-B6EE-3B78EED5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D3624-46CC-440F-B73A-58515B1B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62F4C-FEA7-4457-B29A-44DC4DFE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54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2EE4-0D05-488E-8D81-0C72D122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F5F91-E9CF-4DB3-A303-F0526BECC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A9054-43FB-4DA8-BFFC-8A062E3C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552E-8A99-4A83-A20B-43F864D3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27EB5-3946-4DDA-857A-4D3206E3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0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5622B-7340-4A44-BDC2-9C4235357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5EFBF-9F53-4409-978C-A12AC59B9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F9B4-5A27-4CF6-BFBC-9AB2A883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8322F-2DF0-4A7B-8641-7400DD1B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BB9C8-0F31-4F78-BD99-5318F16E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C507-41FA-42C9-BC99-0C4556E8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A3DA-3E92-4C7A-8007-200C140FC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449C8-5DCD-4DD4-A824-C4FAF184E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65F10-C6AF-4A87-8332-979DF1F3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4F70B-5B74-4411-B00C-142EEB89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3159-D797-4C12-8167-8DA75343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3713-CD57-461E-811E-DE7283B3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05B1D-5B57-4F82-958E-607675941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EA394-D3B5-4A9D-8E29-951CEDF33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AF6EB-553D-4328-8311-1EBCCD88B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4B092-1296-440B-ACDE-BF8154813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9778B-2494-464C-9844-A1E66C7F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934DA-DEA6-4F62-AA49-4315CC91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2FC4E-A477-47DF-9E92-3BFC1F01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DABB-ADF4-4361-8227-4C63F916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D33F1-3895-4DE7-88C2-952D87C8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69C00-454C-4C14-82E4-C2C48D97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D9510-6F85-4EF1-A644-DF4A7B56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BF62F-CDB0-406A-86AB-D7F97E24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3A70D-0175-48CF-B9A2-714CA765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79CF9-A892-44E6-802A-547CD920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2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5BD1-1C7F-4243-88FD-E6EA4186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F653-BC2E-46C2-8216-0038F035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671C-D4A3-4422-9CFD-E0BE91505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17BED-BE45-46C9-8B1A-7881EDB8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E4440-81A0-4FC9-B4C2-775A96C0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34E97-D8EC-4744-8833-0B3B97F3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7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2B37-B62E-4EB9-814C-BA4C0B9B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EBD7F-F365-46FB-9BA9-C0B514E57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D50C3-6930-4413-92E5-83BD1E23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4EDBE-9B0E-4CB6-9C92-0D040D9F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03566-0D24-466B-AC71-B26E7D91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A9CFC-1F0C-460F-AD19-F78B80B3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55BD2-5BA4-449A-80A5-68FBC38F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E79C9-9036-41C8-BA02-F72DF64D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F532-25C3-4315-94B9-5A5C0EA1F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A666-CD62-4BB7-9932-AE55D706C1DA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7845-AB30-4E36-93BA-6EDA0A501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6547A-42C9-4699-834C-2A6470043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2EE4-A3BE-4FCF-ABD3-4FAD8942A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194A6-C60D-43FD-A756-DB25B2DC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467"/>
            <a:ext cx="10515600" cy="64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2A681-A480-4CC9-9C65-97EDFF97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F18C1-490A-47DD-92A5-71D84D413C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76975"/>
            <a:ext cx="12192000" cy="581025"/>
          </a:xfrm>
          <a:prstGeom prst="rect">
            <a:avLst/>
          </a:prstGeom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38E46947-4E52-49A1-86B5-3FFD04CED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24" y="-23620"/>
            <a:ext cx="1724576" cy="6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1EDAB1-11EE-4A25-B646-BE5B249D3DE0}"/>
              </a:ext>
            </a:extLst>
          </p:cNvPr>
          <p:cNvSpPr/>
          <p:nvPr userDrawn="1"/>
        </p:nvSpPr>
        <p:spPr>
          <a:xfrm>
            <a:off x="0" y="4219"/>
            <a:ext cx="12192000" cy="777777"/>
          </a:xfrm>
          <a:prstGeom prst="rect">
            <a:avLst/>
          </a:prstGeom>
          <a:solidFill>
            <a:srgbClr val="B9E3E7"/>
          </a:solidFill>
          <a:ln>
            <a:solidFill>
              <a:srgbClr val="E1E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152ED-B89F-4739-BB94-A2295506A8B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578" y="161774"/>
            <a:ext cx="1824222" cy="4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363AD-082E-455B-B880-33A8C45B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EF07-0B58-4632-ABFC-3D8283BF8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95AC-3071-40C5-B8A0-F63E5621E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1DB6-A444-48CF-96D5-EEDE6A5FF2D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707E-B0FB-4344-84F3-18A5E4DF2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C5C4A-B26B-4752-B063-7783B0E12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3FB6-91FA-4995-A8CF-A8754F981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irena.org/solargendersurve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ender@irena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CEF35-B65C-440F-8F6A-068EA1D5C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00" y="376011"/>
            <a:ext cx="3536408" cy="896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2D8E4-2277-4E9F-956A-139831AE3C6B}"/>
              </a:ext>
            </a:extLst>
          </p:cNvPr>
          <p:cNvSpPr txBox="1"/>
          <p:nvPr/>
        </p:nvSpPr>
        <p:spPr>
          <a:xfrm>
            <a:off x="3433668" y="5389752"/>
            <a:ext cx="581104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173A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C63423-C4AD-45BB-A0C9-8BEABBAF6745}"/>
              </a:ext>
            </a:extLst>
          </p:cNvPr>
          <p:cNvSpPr/>
          <p:nvPr/>
        </p:nvSpPr>
        <p:spPr>
          <a:xfrm>
            <a:off x="455354" y="2289959"/>
            <a:ext cx="115442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173A7"/>
                </a:solidFill>
              </a:rPr>
              <a:t>Renewable Energy: </a:t>
            </a:r>
          </a:p>
          <a:p>
            <a:pPr algn="ctr"/>
            <a:r>
              <a:rPr lang="en-US" sz="5400" b="1" dirty="0">
                <a:solidFill>
                  <a:srgbClr val="0173A7"/>
                </a:solidFill>
              </a:rPr>
              <a:t>A Gender Perspective</a:t>
            </a:r>
          </a:p>
          <a:p>
            <a:pPr algn="ctr"/>
            <a:r>
              <a:rPr lang="en-US" sz="2800" b="1" dirty="0">
                <a:solidFill>
                  <a:srgbClr val="222C81"/>
                </a:solidFill>
              </a:rPr>
              <a:t> 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4DB3B-9CAA-49B4-9E30-05C1C230E16A}"/>
              </a:ext>
            </a:extLst>
          </p:cNvPr>
          <p:cNvSpPr/>
          <p:nvPr/>
        </p:nvSpPr>
        <p:spPr>
          <a:xfrm>
            <a:off x="2836445" y="4892041"/>
            <a:ext cx="7005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Rabia Ferroukhi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Director- Knowledge, Policy and Finance Centre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Celia García-Baños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Officer, Knowledge Policy and Finance Centre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92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FE9BBD-02D2-4F9C-8389-D50029044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928" y="102353"/>
            <a:ext cx="6351457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222C81"/>
                </a:solidFill>
              </a:rPr>
              <a:t>Renewable Energy Jobs: A Gender Perspective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2D44FA2-EE3E-493B-B60E-683747D89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293" y="4171682"/>
            <a:ext cx="1044038" cy="14898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4ABB702-2824-47C4-A711-507B8BD02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6" y="4232220"/>
            <a:ext cx="1066569" cy="147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4F857B-DC05-475F-8C58-32DF1DEB5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2"/>
          <a:stretch/>
        </p:blipFill>
        <p:spPr>
          <a:xfrm>
            <a:off x="8059799" y="874367"/>
            <a:ext cx="1084809" cy="1496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0E4F2F-A993-46A8-842B-C74341FBD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922" y="999726"/>
            <a:ext cx="1041114" cy="1494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8589C-8341-4228-A47B-FE2D3469E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3409" y="1268467"/>
            <a:ext cx="1075255" cy="15223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63AD13-2E8E-45C4-9191-12A9ADE6E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195" y="4579048"/>
            <a:ext cx="1066569" cy="147544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19D168D-4514-495B-8D6E-CD97435F0F7A}"/>
              </a:ext>
            </a:extLst>
          </p:cNvPr>
          <p:cNvGrpSpPr/>
          <p:nvPr/>
        </p:nvGrpSpPr>
        <p:grpSpPr>
          <a:xfrm>
            <a:off x="616375" y="803512"/>
            <a:ext cx="7065111" cy="3319176"/>
            <a:chOff x="616375" y="803512"/>
            <a:chExt cx="7065111" cy="331917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9C86CB4-9901-4FE5-B401-B50DA32DB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375" y="803512"/>
              <a:ext cx="7045731" cy="3319176"/>
            </a:xfrm>
            <a:prstGeom prst="rect">
              <a:avLst/>
            </a:prstGeom>
          </p:spPr>
        </p:pic>
        <p:sp>
          <p:nvSpPr>
            <p:cNvPr id="26" name="TextBox 63">
              <a:extLst>
                <a:ext uri="{FF2B5EF4-FFF2-40B4-BE49-F238E27FC236}">
                  <a16:creationId xmlns:a16="http://schemas.microsoft.com/office/drawing/2014/main" id="{FD71536D-F303-45C6-89DE-7B65B584047F}"/>
                </a:ext>
              </a:extLst>
            </p:cNvPr>
            <p:cNvSpPr txBox="1"/>
            <p:nvPr/>
          </p:nvSpPr>
          <p:spPr>
            <a:xfrm>
              <a:off x="5158112" y="861465"/>
              <a:ext cx="2523374" cy="95410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176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023523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53528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047046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558807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070568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582330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094092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173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million </a:t>
              </a:r>
            </a:p>
            <a:p>
              <a:pPr algn="ctr"/>
              <a:r>
                <a:rPr lang="en-US" sz="2400" dirty="0">
                  <a:solidFill>
                    <a:srgbClr val="616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jobs in </a:t>
              </a:r>
              <a:r>
                <a:rPr lang="en-US" sz="2400" b="1" dirty="0">
                  <a:solidFill>
                    <a:srgbClr val="616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2050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7F81CA-46FB-4C12-83F1-B6C3D813F31A}"/>
              </a:ext>
            </a:extLst>
          </p:cNvPr>
          <p:cNvGrpSpPr/>
          <p:nvPr/>
        </p:nvGrpSpPr>
        <p:grpSpPr>
          <a:xfrm>
            <a:off x="6233671" y="2918901"/>
            <a:ext cx="5958329" cy="3135587"/>
            <a:chOff x="6846211" y="3290869"/>
            <a:chExt cx="5799199" cy="30320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8D33D5-4977-4DC9-830A-02FB1D32294D}"/>
                </a:ext>
              </a:extLst>
            </p:cNvPr>
            <p:cNvGrpSpPr/>
            <p:nvPr/>
          </p:nvGrpSpPr>
          <p:grpSpPr>
            <a:xfrm>
              <a:off x="6846211" y="3290869"/>
              <a:ext cx="5799199" cy="2692256"/>
              <a:chOff x="6846211" y="3290869"/>
              <a:chExt cx="5799199" cy="269225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8620C18-DE56-470E-853B-E0D404551D83}"/>
                  </a:ext>
                </a:extLst>
              </p:cNvPr>
              <p:cNvGrpSpPr/>
              <p:nvPr/>
            </p:nvGrpSpPr>
            <p:grpSpPr>
              <a:xfrm>
                <a:off x="6846211" y="3290869"/>
                <a:ext cx="3886578" cy="569057"/>
                <a:chOff x="7218744" y="4940646"/>
                <a:chExt cx="3886578" cy="569057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A5BF27FB-F613-4217-8561-1418E43EB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36435" b="32335"/>
                <a:stretch/>
              </p:blipFill>
              <p:spPr>
                <a:xfrm>
                  <a:off x="7218744" y="4940646"/>
                  <a:ext cx="3886578" cy="569057"/>
                </a:xfrm>
                <a:prstGeom prst="rect">
                  <a:avLst/>
                </a:prstGeom>
                <a:ln w="28575">
                  <a:solidFill>
                    <a:schemeClr val="bg1"/>
                  </a:solidFill>
                </a:ln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5628DC8-6FC0-48C0-AD1E-F7DD8233D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23813" t="44322" r="64645" b="32655"/>
                <a:stretch/>
              </p:blipFill>
              <p:spPr>
                <a:xfrm>
                  <a:off x="8608715" y="5080430"/>
                  <a:ext cx="1395498" cy="419517"/>
                </a:xfrm>
                <a:prstGeom prst="rect">
                  <a:avLst/>
                </a:prstGeom>
                <a:ln w="28575">
                  <a:noFill/>
                </a:ln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08F1124C-5634-41A1-ABBD-F1B6BD968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6525" t="45398" r="52851" b="32265"/>
                <a:stretch/>
              </p:blipFill>
              <p:spPr>
                <a:xfrm>
                  <a:off x="10004213" y="5092939"/>
                  <a:ext cx="430367" cy="407008"/>
                </a:xfrm>
                <a:prstGeom prst="rect">
                  <a:avLst/>
                </a:prstGeom>
                <a:ln w="28575">
                  <a:noFill/>
                </a:ln>
              </p:spPr>
            </p:pic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0969E11-8679-45C1-8821-504B0700E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25267" b="-2402"/>
              <a:stretch/>
            </p:blipFill>
            <p:spPr>
              <a:xfrm>
                <a:off x="10053748" y="3349871"/>
                <a:ext cx="1521877" cy="582725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07AB1C5-8FD8-4A79-A01E-C2316D5FAC24}"/>
                  </a:ext>
                </a:extLst>
              </p:cNvPr>
              <p:cNvGrpSpPr/>
              <p:nvPr/>
            </p:nvGrpSpPr>
            <p:grpSpPr>
              <a:xfrm>
                <a:off x="6846211" y="3446608"/>
                <a:ext cx="5799199" cy="2536517"/>
                <a:chOff x="67734" y="1093899"/>
                <a:chExt cx="3295959" cy="1311657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75C2A35C-4506-43AF-AE63-3D38CDD850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r="18218" b="21038"/>
                <a:stretch/>
              </p:blipFill>
              <p:spPr>
                <a:xfrm>
                  <a:off x="67734" y="1302555"/>
                  <a:ext cx="2777066" cy="1103001"/>
                </a:xfrm>
                <a:prstGeom prst="rect">
                  <a:avLst/>
                </a:prstGeom>
                <a:ln w="19050">
                  <a:noFill/>
                </a:ln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55FCF9-022E-4341-AB1E-EE747738BCCE}"/>
                    </a:ext>
                  </a:extLst>
                </p:cNvPr>
                <p:cNvSpPr txBox="1"/>
                <p:nvPr/>
              </p:nvSpPr>
              <p:spPr>
                <a:xfrm>
                  <a:off x="2032938" y="1093899"/>
                  <a:ext cx="1330755" cy="384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99446C"/>
                      </a:solidFill>
                    </a:rPr>
                    <a:t>32</a:t>
                  </a:r>
                  <a:r>
                    <a:rPr lang="en-US" b="1" dirty="0">
                      <a:solidFill>
                        <a:srgbClr val="99446C"/>
                      </a:solidFill>
                    </a:rPr>
                    <a:t>% in RE</a:t>
                  </a:r>
                  <a:endParaRPr lang="en-GB" sz="4400" b="1" dirty="0">
                    <a:solidFill>
                      <a:srgbClr val="99446C"/>
                    </a:solidFill>
                  </a:endParaRP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518B60-BE6B-49E6-98B6-4739ABDFE3D6}"/>
                </a:ext>
              </a:extLst>
            </p:cNvPr>
            <p:cNvCxnSpPr>
              <a:cxnSpLocks/>
            </p:cNvCxnSpPr>
            <p:nvPr/>
          </p:nvCxnSpPr>
          <p:spPr>
            <a:xfrm>
              <a:off x="9456309" y="3290869"/>
              <a:ext cx="0" cy="2593345"/>
            </a:xfrm>
            <a:prstGeom prst="line">
              <a:avLst/>
            </a:prstGeom>
            <a:ln w="28575">
              <a:solidFill>
                <a:srgbClr val="6BB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647500-879A-45DE-BF44-F9C5CDA6995B}"/>
                </a:ext>
              </a:extLst>
            </p:cNvPr>
            <p:cNvSpPr txBox="1"/>
            <p:nvPr/>
          </p:nvSpPr>
          <p:spPr>
            <a:xfrm>
              <a:off x="9289318" y="5799722"/>
              <a:ext cx="2779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BB7C5"/>
                  </a:solidFill>
                </a:rPr>
                <a:t>21</a:t>
              </a:r>
              <a:r>
                <a:rPr lang="en-US" sz="1100" dirty="0">
                  <a:solidFill>
                    <a:srgbClr val="6BB7C5"/>
                  </a:solidFill>
                </a:rPr>
                <a:t>% in wind </a:t>
              </a:r>
              <a:endParaRPr lang="en-GB" sz="2800" dirty="0">
                <a:solidFill>
                  <a:srgbClr val="6BB7C5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0DF3C5-8E58-4ADE-8B12-C306093CFF81}"/>
                </a:ext>
              </a:extLst>
            </p:cNvPr>
            <p:cNvCxnSpPr>
              <a:cxnSpLocks/>
            </p:cNvCxnSpPr>
            <p:nvPr/>
          </p:nvCxnSpPr>
          <p:spPr>
            <a:xfrm>
              <a:off x="10168676" y="3290869"/>
              <a:ext cx="0" cy="2692256"/>
            </a:xfrm>
            <a:prstGeom prst="line">
              <a:avLst/>
            </a:prstGeom>
            <a:ln w="28575">
              <a:solidFill>
                <a:srgbClr val="994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63">
            <a:extLst>
              <a:ext uri="{FF2B5EF4-FFF2-40B4-BE49-F238E27FC236}">
                <a16:creationId xmlns:a16="http://schemas.microsoft.com/office/drawing/2014/main" id="{03F71C8E-A2C9-4301-8F84-648F71F7A313}"/>
              </a:ext>
            </a:extLst>
          </p:cNvPr>
          <p:cNvSpPr txBox="1"/>
          <p:nvPr/>
        </p:nvSpPr>
        <p:spPr>
          <a:xfrm>
            <a:off x="173336" y="1575408"/>
            <a:ext cx="2391102" cy="9541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1176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235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3528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4704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58807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070568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582330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094092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17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million </a:t>
            </a:r>
          </a:p>
          <a:p>
            <a:pPr algn="ctr"/>
            <a:r>
              <a:rPr lang="en-US" sz="2400" dirty="0">
                <a:solidFill>
                  <a:srgbClr val="616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in </a:t>
            </a:r>
            <a:r>
              <a:rPr lang="en-US" sz="2400" b="1" dirty="0">
                <a:solidFill>
                  <a:srgbClr val="616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7139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FE9BBD-02D2-4F9C-8389-D50029044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79" y="99338"/>
            <a:ext cx="8904621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222C81"/>
                </a:solidFill>
              </a:rPr>
              <a:t>Modern RE Context: Barriers to Entry, Retention and Advancement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0ACAE7-B5EC-4DCE-B810-35FEB9DAE64D}"/>
              </a:ext>
            </a:extLst>
          </p:cNvPr>
          <p:cNvGrpSpPr/>
          <p:nvPr/>
        </p:nvGrpSpPr>
        <p:grpSpPr>
          <a:xfrm>
            <a:off x="2395858" y="1104941"/>
            <a:ext cx="9735668" cy="4648118"/>
            <a:chOff x="86979" y="1104941"/>
            <a:chExt cx="9735668" cy="46481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C972E6-5646-4A96-B9BB-3D0218D9C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0326" y="1968005"/>
              <a:ext cx="4061723" cy="378505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D6BC6-C9BC-4B9E-9926-6BE35C93ED79}"/>
                </a:ext>
              </a:extLst>
            </p:cNvPr>
            <p:cNvSpPr/>
            <p:nvPr/>
          </p:nvSpPr>
          <p:spPr>
            <a:xfrm>
              <a:off x="5090326" y="1104941"/>
              <a:ext cx="4732321" cy="3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222C81"/>
                  </a:solidFill>
                  <a:latin typeface="ITC Avant Garde Gothic" pitchFamily="34" charset="0"/>
                  <a:ea typeface="+mj-ea"/>
                  <a:cs typeface="+mj-cs"/>
                </a:rPr>
                <a:t>Barriers to retention and advancement</a:t>
              </a:r>
              <a:endParaRPr lang="en-GB" sz="2200" b="1" dirty="0">
                <a:solidFill>
                  <a:srgbClr val="222C81"/>
                </a:solidFill>
                <a:latin typeface="ITC Avant Garde Gothic" pitchFamily="34" charset="0"/>
                <a:ea typeface="+mj-ea"/>
                <a:cs typeface="+mj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123700-9DDE-48E6-A014-AE6DA73C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79" y="2313455"/>
              <a:ext cx="3990176" cy="336340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4569D9-630F-44DB-AEB7-32F86ABB4DCA}"/>
                </a:ext>
              </a:extLst>
            </p:cNvPr>
            <p:cNvSpPr/>
            <p:nvPr/>
          </p:nvSpPr>
          <p:spPr>
            <a:xfrm>
              <a:off x="137876" y="1104941"/>
              <a:ext cx="2169568" cy="3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222C81"/>
                  </a:solidFill>
                  <a:latin typeface="ITC Avant Garde Gothic" pitchFamily="34" charset="0"/>
                  <a:ea typeface="+mj-ea"/>
                  <a:cs typeface="+mj-cs"/>
                </a:rPr>
                <a:t>Barriers to entry </a:t>
              </a:r>
              <a:endParaRPr lang="en-GB" sz="2200" b="1" dirty="0">
                <a:solidFill>
                  <a:srgbClr val="222C81"/>
                </a:solidFill>
                <a:latin typeface="ITC Avant Garde Gothic" pitchFamily="34" charset="0"/>
                <a:ea typeface="+mj-ea"/>
                <a:cs typeface="+mj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95E69-D8E7-499C-89EB-59042D6B0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09" y="3136894"/>
            <a:ext cx="1269203" cy="17557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14C038-D72D-41A6-8D2F-03F19A064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254"/>
          <a:stretch/>
        </p:blipFill>
        <p:spPr>
          <a:xfrm>
            <a:off x="60474" y="1304816"/>
            <a:ext cx="2059874" cy="15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FE9BBD-02D2-4F9C-8389-D50029044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79" y="99338"/>
            <a:ext cx="10149221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222C81"/>
                </a:solidFill>
              </a:rPr>
              <a:t>Wind Energy Context: Barriers to Entry, Retention and Advancement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2AEE1-686F-4D02-BC01-7A97F8338062}"/>
              </a:ext>
            </a:extLst>
          </p:cNvPr>
          <p:cNvSpPr/>
          <p:nvPr/>
        </p:nvSpPr>
        <p:spPr>
          <a:xfrm>
            <a:off x="4836525" y="879087"/>
            <a:ext cx="30587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22C81"/>
                </a:solidFill>
                <a:latin typeface="ITC Avant Garde Gothic" pitchFamily="34" charset="0"/>
                <a:ea typeface="+mj-ea"/>
                <a:cs typeface="+mj-cs"/>
              </a:rPr>
              <a:t>Barriers</a:t>
            </a:r>
            <a:r>
              <a:rPr lang="en-US" b="1" dirty="0">
                <a:solidFill>
                  <a:srgbClr val="006FA5"/>
                </a:solidFill>
              </a:rPr>
              <a:t> </a:t>
            </a:r>
            <a:r>
              <a:rPr lang="en-US" sz="2200" b="1" dirty="0">
                <a:solidFill>
                  <a:srgbClr val="222C81"/>
                </a:solidFill>
                <a:latin typeface="ITC Avant Garde Gothic" pitchFamily="34" charset="0"/>
                <a:ea typeface="+mj-ea"/>
                <a:cs typeface="+mj-cs"/>
              </a:rPr>
              <a:t>to advancement</a:t>
            </a:r>
            <a:endParaRPr lang="en-GB" sz="2200" b="1" dirty="0">
              <a:solidFill>
                <a:srgbClr val="222C81"/>
              </a:solidFill>
              <a:latin typeface="ITC Avant Garde Gothic" pitchFamily="34" charset="0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EAB82-094C-4814-99F2-F1C3938A4153}"/>
              </a:ext>
            </a:extLst>
          </p:cNvPr>
          <p:cNvSpPr/>
          <p:nvPr/>
        </p:nvSpPr>
        <p:spPr>
          <a:xfrm>
            <a:off x="186992" y="879087"/>
            <a:ext cx="216956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222C81"/>
                </a:solidFill>
                <a:latin typeface="ITC Avant Garde Gothic" pitchFamily="34" charset="0"/>
                <a:ea typeface="+mj-ea"/>
                <a:cs typeface="+mj-cs"/>
              </a:rPr>
              <a:t>Barriers to entry </a:t>
            </a:r>
            <a:endParaRPr lang="en-GB" sz="2200" b="1" dirty="0">
              <a:solidFill>
                <a:srgbClr val="222C81"/>
              </a:solidFill>
              <a:latin typeface="ITC Avant Garde Gothic" pitchFamily="34" charset="0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F956D-D5DD-4837-9F56-5C3E761995B3}"/>
              </a:ext>
            </a:extLst>
          </p:cNvPr>
          <p:cNvSpPr/>
          <p:nvPr/>
        </p:nvSpPr>
        <p:spPr>
          <a:xfrm>
            <a:off x="455599" y="3729521"/>
            <a:ext cx="23276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22C81"/>
                </a:solidFill>
                <a:latin typeface="ITC Avant Garde Gothic" pitchFamily="34" charset="0"/>
                <a:ea typeface="+mj-ea"/>
                <a:cs typeface="+mj-cs"/>
              </a:rPr>
              <a:t>Barriers retention </a:t>
            </a:r>
            <a:endParaRPr lang="en-GB" sz="2200" b="1" dirty="0">
              <a:solidFill>
                <a:srgbClr val="222C81"/>
              </a:solidFill>
              <a:latin typeface="ITC Avant Garde Gothic" pitchFamily="34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CA69E-8780-493F-B698-715C4A27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84" y="4160408"/>
            <a:ext cx="1269203" cy="1755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54AE13-3F00-43F4-92D8-3298547A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" y="1276119"/>
            <a:ext cx="4368392" cy="2162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B0130-36C8-41AD-8291-EA8A512EB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824" y="3790844"/>
            <a:ext cx="5097691" cy="2091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2DADA-1444-4F8F-B524-9C89C2E7F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525" y="1220685"/>
            <a:ext cx="4783667" cy="2390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966330-7254-4DA2-9D3A-40E786C96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834509"/>
            <a:ext cx="2362200" cy="1704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8B6B54-AF51-437A-9C17-CD924DA4489E}"/>
              </a:ext>
            </a:extLst>
          </p:cNvPr>
          <p:cNvSpPr/>
          <p:nvPr/>
        </p:nvSpPr>
        <p:spPr>
          <a:xfrm>
            <a:off x="8572542" y="3944964"/>
            <a:ext cx="343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u="sng" dirty="0">
                <a:hlinkClick r:id="rId7"/>
              </a:rPr>
              <a:t>www.irena.org/solargendersurvey</a:t>
            </a:r>
            <a:r>
              <a:rPr lang="en-GB" dirty="0"/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81FC7D-7C4F-42F6-B66A-63DA04409B5E}"/>
              </a:ext>
            </a:extLst>
          </p:cNvPr>
          <p:cNvSpPr/>
          <p:nvPr/>
        </p:nvSpPr>
        <p:spPr>
          <a:xfrm>
            <a:off x="8720180" y="4459834"/>
            <a:ext cx="3220118" cy="1378991"/>
          </a:xfrm>
          <a:prstGeom prst="roundRect">
            <a:avLst/>
          </a:prstGeom>
          <a:solidFill>
            <a:srgbClr val="6BB7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 NEW SURVEY- Solar PV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5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9F7DCA-CB69-44D6-9723-201A854E4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0" b="5621"/>
          <a:stretch/>
        </p:blipFill>
        <p:spPr>
          <a:xfrm>
            <a:off x="97058" y="2225250"/>
            <a:ext cx="2727267" cy="25869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FE9BBD-02D2-4F9C-8389-D50029044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18" y="159414"/>
            <a:ext cx="10469469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222C81"/>
                </a:solidFill>
              </a:rPr>
              <a:t>Access Context: Barriers and Opportunities Along the Value Chain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0EFF44-F853-42FD-B4FF-1EB37EC06E65}"/>
              </a:ext>
            </a:extLst>
          </p:cNvPr>
          <p:cNvGrpSpPr/>
          <p:nvPr/>
        </p:nvGrpSpPr>
        <p:grpSpPr>
          <a:xfrm>
            <a:off x="8943665" y="1493745"/>
            <a:ext cx="2987952" cy="2174526"/>
            <a:chOff x="9566594" y="1612546"/>
            <a:chExt cx="2987952" cy="2174526"/>
          </a:xfrm>
          <a:solidFill>
            <a:srgbClr val="F28733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8A0AE3-FF27-460D-9738-1B85731DD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53"/>
            <a:stretch/>
          </p:blipFill>
          <p:spPr>
            <a:xfrm>
              <a:off x="9566594" y="1612546"/>
              <a:ext cx="1278387" cy="1446078"/>
            </a:xfrm>
            <a:prstGeom prst="rect">
              <a:avLst/>
            </a:prstGeom>
            <a:grpFill/>
            <a:ln w="38100">
              <a:solidFill>
                <a:srgbClr val="F28733"/>
              </a:solidFill>
            </a:ln>
          </p:spPr>
        </p:pic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87E3EF6D-8822-4F02-8F25-857AD13DE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9637" y="2405171"/>
              <a:ext cx="1844909" cy="1381901"/>
            </a:xfrm>
            <a:prstGeom prst="rect">
              <a:avLst/>
            </a:prstGeom>
            <a:grpFill/>
            <a:ln w="38100">
              <a:solidFill>
                <a:srgbClr val="F28733"/>
              </a:solidFill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5AA8F8-173E-4649-8983-27C16A45FAA4}"/>
              </a:ext>
            </a:extLst>
          </p:cNvPr>
          <p:cNvGrpSpPr/>
          <p:nvPr/>
        </p:nvGrpSpPr>
        <p:grpSpPr>
          <a:xfrm>
            <a:off x="8899637" y="4105251"/>
            <a:ext cx="2644829" cy="2074462"/>
            <a:chOff x="9505362" y="3764420"/>
            <a:chExt cx="2644829" cy="207446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34454F-6A53-4BCF-97C9-32643A785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5362" y="3764420"/>
              <a:ext cx="1619250" cy="2009775"/>
            </a:xfrm>
            <a:prstGeom prst="rect">
              <a:avLst/>
            </a:prstGeom>
            <a:ln w="28575">
              <a:solidFill>
                <a:srgbClr val="6DA8DC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3741E17-2A3F-4E87-AD77-785F1A3A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9872" y="4797406"/>
              <a:ext cx="1470319" cy="1041476"/>
            </a:xfrm>
            <a:prstGeom prst="rect">
              <a:avLst/>
            </a:prstGeom>
            <a:ln w="28575">
              <a:solidFill>
                <a:srgbClr val="6DA8DC"/>
              </a:solidFill>
            </a:ln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517FC6B-F2AA-46E8-A090-F7FE32814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438" y="4771857"/>
            <a:ext cx="1716827" cy="1142470"/>
          </a:xfrm>
          <a:prstGeom prst="rect">
            <a:avLst/>
          </a:prstGeom>
          <a:ln w="38100">
            <a:solidFill>
              <a:srgbClr val="233E5E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ED7C5B5-4BAB-40F6-942B-0B9BEC0B7E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93"/>
          <a:stretch/>
        </p:blipFill>
        <p:spPr>
          <a:xfrm>
            <a:off x="1933605" y="1324842"/>
            <a:ext cx="1449660" cy="1038030"/>
          </a:xfrm>
          <a:prstGeom prst="rect">
            <a:avLst/>
          </a:prstGeom>
          <a:ln w="38100">
            <a:solidFill>
              <a:srgbClr val="FFD015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27EFBB-E577-408C-AE71-EE22ECF37096}"/>
              </a:ext>
            </a:extLst>
          </p:cNvPr>
          <p:cNvGrpSpPr/>
          <p:nvPr/>
        </p:nvGrpSpPr>
        <p:grpSpPr>
          <a:xfrm>
            <a:off x="3452457" y="1691215"/>
            <a:ext cx="5377988" cy="3414938"/>
            <a:chOff x="3461129" y="2021999"/>
            <a:chExt cx="5377988" cy="34149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9C3DA-84D5-44CC-84EC-2A1F1F7E0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96" t="2426" r="4022" b="10366"/>
            <a:stretch/>
          </p:blipFill>
          <p:spPr>
            <a:xfrm>
              <a:off x="3461129" y="2021999"/>
              <a:ext cx="5377988" cy="34149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5A0F05-A5B3-4DAF-968C-59F53FF1B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96" t="92798" r="70305" b="261"/>
            <a:stretch/>
          </p:blipFill>
          <p:spPr>
            <a:xfrm>
              <a:off x="5255819" y="5071285"/>
              <a:ext cx="1788607" cy="303642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DD07E54-45C3-4584-92C6-F7AF8683D3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476" y="5166785"/>
            <a:ext cx="1847902" cy="1039445"/>
          </a:xfrm>
          <a:prstGeom prst="rect">
            <a:avLst/>
          </a:prstGeom>
          <a:ln w="38100">
            <a:solidFill>
              <a:srgbClr val="233E5E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D50455-DAB5-478D-9662-FEBAF14C4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624" y="919164"/>
            <a:ext cx="830708" cy="11491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16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390"/>
          <a:stretch/>
        </p:blipFill>
        <p:spPr>
          <a:xfrm>
            <a:off x="3424632" y="987162"/>
            <a:ext cx="4866880" cy="5002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FE9BBD-02D2-4F9C-8389-D50029044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00" y="113282"/>
            <a:ext cx="10831371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222C81"/>
                </a:solidFill>
              </a:rPr>
              <a:t>Policies and solutions to increase women’s participation in the sector 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8094569" y="2295524"/>
            <a:ext cx="3660672" cy="2311400"/>
            <a:chOff x="8489857" y="2552700"/>
            <a:chExt cx="3660672" cy="2311400"/>
          </a:xfrm>
        </p:grpSpPr>
        <p:sp>
          <p:nvSpPr>
            <p:cNvPr id="23" name="Rectangle 22"/>
            <p:cNvSpPr/>
            <p:nvPr/>
          </p:nvSpPr>
          <p:spPr>
            <a:xfrm>
              <a:off x="8509000" y="2552700"/>
              <a:ext cx="2095500" cy="2311400"/>
            </a:xfrm>
            <a:prstGeom prst="rect">
              <a:avLst/>
            </a:prstGeom>
            <a:noFill/>
            <a:ln>
              <a:solidFill>
                <a:srgbClr val="FFD1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12126" y="2726275"/>
              <a:ext cx="1801826" cy="55699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3904" y="3456251"/>
              <a:ext cx="2206625" cy="53062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68" name="Rectangle 67"/>
            <p:cNvSpPr/>
            <p:nvPr/>
          </p:nvSpPr>
          <p:spPr>
            <a:xfrm>
              <a:off x="8489857" y="2871168"/>
              <a:ext cx="169246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Awareness of opportunities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Mentorship programmes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Publishing training opportunities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apprenticeships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69012" y="1043046"/>
            <a:ext cx="5309486" cy="1079500"/>
            <a:chOff x="6464300" y="1300222"/>
            <a:chExt cx="5309486" cy="1079500"/>
          </a:xfrm>
        </p:grpSpPr>
        <p:grpSp>
          <p:nvGrpSpPr>
            <p:cNvPr id="2" name="Group 1"/>
            <p:cNvGrpSpPr/>
            <p:nvPr/>
          </p:nvGrpSpPr>
          <p:grpSpPr>
            <a:xfrm>
              <a:off x="6464300" y="1300222"/>
              <a:ext cx="5309486" cy="1079500"/>
              <a:chOff x="6464300" y="1300222"/>
              <a:chExt cx="5309486" cy="10795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464300" y="1300222"/>
                <a:ext cx="1905000" cy="1079500"/>
              </a:xfrm>
              <a:prstGeom prst="line">
                <a:avLst/>
              </a:prstGeom>
              <a:ln>
                <a:solidFill>
                  <a:srgbClr val="FFF0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64300" y="1300222"/>
                <a:ext cx="5302398" cy="0"/>
              </a:xfrm>
              <a:prstGeom prst="line">
                <a:avLst/>
              </a:prstGeom>
              <a:ln>
                <a:solidFill>
                  <a:srgbClr val="FFF0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369300" y="2379722"/>
                <a:ext cx="3404486" cy="0"/>
              </a:xfrm>
              <a:prstGeom prst="line">
                <a:avLst/>
              </a:prstGeom>
              <a:ln>
                <a:solidFill>
                  <a:srgbClr val="FFF0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766698" y="1300222"/>
                <a:ext cx="0" cy="1079500"/>
              </a:xfrm>
              <a:prstGeom prst="line">
                <a:avLst/>
              </a:prstGeom>
              <a:ln>
                <a:solidFill>
                  <a:srgbClr val="FFF0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7614745" y="1510476"/>
              <a:ext cx="3717054" cy="818606"/>
              <a:chOff x="7614745" y="1510476"/>
              <a:chExt cx="3717054" cy="818606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4278" y="1737257"/>
                <a:ext cx="1037521" cy="59182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7614745" y="1510476"/>
                <a:ext cx="27371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Gender audit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Training in gender awareness </a:t>
                </a: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8435" y="1576814"/>
                <a:ext cx="1516756" cy="188397"/>
              </a:xfrm>
              <a:prstGeom prst="rect">
                <a:avLst/>
              </a:prstGeom>
              <a:ln>
                <a:solidFill>
                  <a:srgbClr val="FFEEAC"/>
                </a:solidFill>
              </a:ln>
            </p:spPr>
          </p:pic>
        </p:grpSp>
      </p:grpSp>
      <p:grpSp>
        <p:nvGrpSpPr>
          <p:cNvPr id="98" name="Group 97"/>
          <p:cNvGrpSpPr/>
          <p:nvPr/>
        </p:nvGrpSpPr>
        <p:grpSpPr>
          <a:xfrm>
            <a:off x="339636" y="4760097"/>
            <a:ext cx="5361076" cy="1239295"/>
            <a:chOff x="734924" y="5017273"/>
            <a:chExt cx="5361076" cy="1239295"/>
          </a:xfrm>
        </p:grpSpPr>
        <p:grpSp>
          <p:nvGrpSpPr>
            <p:cNvPr id="51" name="Group 50"/>
            <p:cNvGrpSpPr/>
            <p:nvPr/>
          </p:nvGrpSpPr>
          <p:grpSpPr>
            <a:xfrm>
              <a:off x="2154803" y="5017273"/>
              <a:ext cx="3941197" cy="1160890"/>
              <a:chOff x="2154803" y="5017273"/>
              <a:chExt cx="3941197" cy="116089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4071068" y="5017273"/>
                <a:ext cx="2024932" cy="1160890"/>
              </a:xfrm>
              <a:prstGeom prst="line">
                <a:avLst/>
              </a:prstGeom>
              <a:ln>
                <a:solidFill>
                  <a:srgbClr val="EA4D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2154803" y="5017273"/>
                <a:ext cx="3928200" cy="1160890"/>
                <a:chOff x="2154803" y="5017273"/>
                <a:chExt cx="3928200" cy="116089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2154803" y="6178163"/>
                  <a:ext cx="3928200" cy="0"/>
                </a:xfrm>
                <a:prstGeom prst="line">
                  <a:avLst/>
                </a:prstGeom>
                <a:ln>
                  <a:solidFill>
                    <a:srgbClr val="EA4D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2154803" y="5017273"/>
                  <a:ext cx="1916265" cy="0"/>
                </a:xfrm>
                <a:prstGeom prst="line">
                  <a:avLst/>
                </a:prstGeom>
                <a:ln>
                  <a:solidFill>
                    <a:srgbClr val="EA4D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154803" y="5017273"/>
                  <a:ext cx="0" cy="1160890"/>
                </a:xfrm>
                <a:prstGeom prst="line">
                  <a:avLst/>
                </a:prstGeom>
                <a:ln>
                  <a:solidFill>
                    <a:srgbClr val="EA4D6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TextBox 62"/>
            <p:cNvSpPr txBox="1"/>
            <p:nvPr/>
          </p:nvSpPr>
          <p:spPr>
            <a:xfrm>
              <a:off x="734924" y="5136053"/>
              <a:ext cx="16960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A4D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E84C6D"/>
                  </a:solidFill>
                </a:rPr>
                <a:t>“30-by-30” </a:t>
              </a:r>
              <a:r>
                <a:rPr lang="en-GB" sz="1200" dirty="0">
                  <a:solidFill>
                    <a:srgbClr val="E84C6D"/>
                  </a:solidFill>
                </a:rPr>
                <a:t>programme Engineers Canada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17586" y="5105775"/>
              <a:ext cx="30335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Goals for gender </a:t>
              </a:r>
              <a:b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diversity and equity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Encourage gender through deployment policies (</a:t>
              </a:r>
              <a:r>
                <a:rPr lang="en-GB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e.g. 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auctions)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7767" y="6009373"/>
              <a:ext cx="373559" cy="2471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0314" y="5659283"/>
              <a:ext cx="348733" cy="225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5030" y="5656109"/>
              <a:ext cx="364651" cy="23183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816" y="5651040"/>
              <a:ext cx="324373" cy="233726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96849" y="2295524"/>
            <a:ext cx="3381974" cy="2373719"/>
            <a:chOff x="792137" y="2552700"/>
            <a:chExt cx="3381974" cy="2373719"/>
          </a:xfrm>
        </p:grpSpPr>
        <p:sp>
          <p:nvSpPr>
            <p:cNvPr id="52" name="Rectangle 51"/>
            <p:cNvSpPr/>
            <p:nvPr/>
          </p:nvSpPr>
          <p:spPr>
            <a:xfrm>
              <a:off x="1902220" y="2552700"/>
              <a:ext cx="2168848" cy="2373719"/>
            </a:xfrm>
            <a:prstGeom prst="rect">
              <a:avLst/>
            </a:prstGeom>
            <a:noFill/>
            <a:ln>
              <a:solidFill>
                <a:srgbClr val="E58F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25403" y="2626272"/>
              <a:ext cx="204870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Fair and transparent internal processes (appraisal and promotion)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Mentorship programmes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Understand and addressing wage gaps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3892" y="3862215"/>
              <a:ext cx="811511" cy="298106"/>
            </a:xfrm>
            <a:prstGeom prst="rect">
              <a:avLst/>
            </a:prstGeom>
            <a:ln>
              <a:solidFill>
                <a:srgbClr val="E58FB2"/>
              </a:solidFill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2137" y="4274440"/>
              <a:ext cx="1264198" cy="268930"/>
            </a:xfrm>
            <a:prstGeom prst="rect">
              <a:avLst/>
            </a:prstGeom>
            <a:ln>
              <a:solidFill>
                <a:srgbClr val="E58FB2"/>
              </a:solidFill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51591" y="3407977"/>
              <a:ext cx="419466" cy="329931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720418" y="1043046"/>
            <a:ext cx="4967297" cy="1211282"/>
            <a:chOff x="1115706" y="1300222"/>
            <a:chExt cx="4967297" cy="1211282"/>
          </a:xfrm>
        </p:grpSpPr>
        <p:grpSp>
          <p:nvGrpSpPr>
            <p:cNvPr id="61" name="Group 60"/>
            <p:cNvGrpSpPr/>
            <p:nvPr/>
          </p:nvGrpSpPr>
          <p:grpSpPr>
            <a:xfrm>
              <a:off x="1651591" y="1300222"/>
              <a:ext cx="4431412" cy="1131090"/>
              <a:chOff x="1651591" y="1300222"/>
              <a:chExt cx="4431412" cy="113109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H="1">
                <a:off x="4125433" y="1300222"/>
                <a:ext cx="1957570" cy="1131090"/>
              </a:xfrm>
              <a:prstGeom prst="line">
                <a:avLst/>
              </a:prstGeom>
              <a:ln>
                <a:solidFill>
                  <a:srgbClr val="7EB9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1651591" y="1300222"/>
                <a:ext cx="4431412" cy="0"/>
              </a:xfrm>
              <a:prstGeom prst="line">
                <a:avLst/>
              </a:prstGeom>
              <a:ln>
                <a:solidFill>
                  <a:srgbClr val="7EB9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1651591" y="2431312"/>
                <a:ext cx="2473842" cy="0"/>
              </a:xfrm>
              <a:prstGeom prst="line">
                <a:avLst/>
              </a:prstGeom>
              <a:ln>
                <a:solidFill>
                  <a:srgbClr val="7EB9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651591" y="1300222"/>
                <a:ext cx="0" cy="1131090"/>
              </a:xfrm>
              <a:prstGeom prst="line">
                <a:avLst/>
              </a:prstGeom>
              <a:ln>
                <a:solidFill>
                  <a:srgbClr val="7EB9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 82"/>
            <p:cNvSpPr/>
            <p:nvPr/>
          </p:nvSpPr>
          <p:spPr>
            <a:xfrm>
              <a:off x="2782988" y="1382457"/>
              <a:ext cx="27371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Part-time employment, flexi-time and job-sharing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Paid parental leave 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97035" y="2202524"/>
              <a:ext cx="569933" cy="308980"/>
              <a:chOff x="1745887" y="1765210"/>
              <a:chExt cx="841514" cy="51645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5887" y="1765210"/>
                <a:ext cx="389039" cy="508133"/>
              </a:xfrm>
              <a:prstGeom prst="rect">
                <a:avLst/>
              </a:prstGeom>
              <a:ln>
                <a:solidFill>
                  <a:srgbClr val="7EB9AE"/>
                </a:solidFill>
              </a:ln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3550" y="1765210"/>
                <a:ext cx="383851" cy="516454"/>
              </a:xfrm>
              <a:prstGeom prst="rect">
                <a:avLst/>
              </a:prstGeom>
              <a:ln>
                <a:solidFill>
                  <a:srgbClr val="7EB9AE"/>
                </a:solidFill>
              </a:ln>
            </p:spPr>
          </p:pic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5706" y="1413374"/>
              <a:ext cx="1549747" cy="777473"/>
            </a:xfrm>
            <a:prstGeom prst="rect">
              <a:avLst/>
            </a:prstGeom>
            <a:ln>
              <a:solidFill>
                <a:srgbClr val="7EB9AE"/>
              </a:solidFill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6069012" y="4721761"/>
            <a:ext cx="5461834" cy="1288408"/>
            <a:chOff x="6464300" y="4978937"/>
            <a:chExt cx="5461834" cy="1288408"/>
          </a:xfrm>
        </p:grpSpPr>
        <p:grpSp>
          <p:nvGrpSpPr>
            <p:cNvPr id="106" name="Group 105"/>
            <p:cNvGrpSpPr/>
            <p:nvPr/>
          </p:nvGrpSpPr>
          <p:grpSpPr>
            <a:xfrm>
              <a:off x="6464300" y="4978937"/>
              <a:ext cx="5309486" cy="1277631"/>
              <a:chOff x="6464300" y="4978937"/>
              <a:chExt cx="5309486" cy="1277631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1618554" y="5105399"/>
                <a:ext cx="0" cy="1141501"/>
              </a:xfrm>
              <a:prstGeom prst="line">
                <a:avLst/>
              </a:prstGeom>
              <a:ln>
                <a:solidFill>
                  <a:srgbClr val="E986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6464300" y="4978937"/>
                <a:ext cx="5309486" cy="1277631"/>
                <a:chOff x="6464300" y="4978937"/>
                <a:chExt cx="5309486" cy="1277631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6464300" y="5105400"/>
                  <a:ext cx="1905000" cy="1141501"/>
                </a:xfrm>
                <a:prstGeom prst="line">
                  <a:avLst/>
                </a:prstGeom>
                <a:ln>
                  <a:solidFill>
                    <a:srgbClr val="E98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464300" y="6246901"/>
                  <a:ext cx="5152267" cy="9667"/>
                </a:xfrm>
                <a:prstGeom prst="line">
                  <a:avLst/>
                </a:prstGeom>
                <a:ln>
                  <a:solidFill>
                    <a:srgbClr val="E98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1" name="Picture 2" descr="Image result for mit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12126" y="5231862"/>
                  <a:ext cx="775786" cy="516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8369300" y="5105399"/>
                  <a:ext cx="3247267" cy="1"/>
                </a:xfrm>
                <a:prstGeom prst="line">
                  <a:avLst/>
                </a:prstGeom>
                <a:ln>
                  <a:solidFill>
                    <a:srgbClr val="E98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11426" y="4978937"/>
                  <a:ext cx="570774" cy="543694"/>
                </a:xfrm>
                <a:prstGeom prst="rect">
                  <a:avLst/>
                </a:prstGeom>
              </p:spPr>
            </p:pic>
            <p:sp>
              <p:nvSpPr>
                <p:cNvPr id="114" name="Rectangle 113"/>
                <p:cNvSpPr/>
                <p:nvPr/>
              </p:nvSpPr>
              <p:spPr>
                <a:xfrm>
                  <a:off x="7597665" y="5485256"/>
                  <a:ext cx="3810972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University curricula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Scholarships, internships and enrolment targets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Vocational training  </a:t>
                  </a:r>
                </a:p>
              </p:txBody>
            </p:sp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91014" y="5726821"/>
                  <a:ext cx="382772" cy="25553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52575" y="6020150"/>
              <a:ext cx="373559" cy="24719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DEC3F88-A472-4391-9B5A-A2E8551C96E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5265" y="5679912"/>
            <a:ext cx="1083257" cy="3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FE9BBD-02D2-4F9C-8389-D50029044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024" y="199669"/>
            <a:ext cx="7882684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solidFill>
                  <a:srgbClr val="222C81"/>
                </a:solidFill>
              </a:rPr>
              <a:t>The way forward: Engendering the global energy transition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706196-D62F-472C-AE74-7EE6143CDE18}"/>
              </a:ext>
            </a:extLst>
          </p:cNvPr>
          <p:cNvSpPr/>
          <p:nvPr/>
        </p:nvSpPr>
        <p:spPr>
          <a:xfrm>
            <a:off x="84037" y="1187499"/>
            <a:ext cx="58267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Advancing</a:t>
            </a:r>
            <a:r>
              <a:rPr lang="en-GB" sz="2400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equality</a:t>
            </a:r>
            <a:r>
              <a:rPr lang="en-GB" sz="2400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2400" i="1" dirty="0">
                <a:solidFill>
                  <a:srgbClr val="F87A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</a:t>
            </a:r>
            <a:r>
              <a:rPr lang="en-GB" sz="2400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energy sector is a compelling proposition. </a:t>
            </a:r>
            <a:r>
              <a:rPr lang="en-GB" sz="2400" b="1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gender as a pillar</a:t>
            </a:r>
            <a:r>
              <a:rPr lang="en-GB" sz="2000" b="1" i="1" dirty="0">
                <a:solidFill>
                  <a:srgbClr val="F87A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energy strategies will produce a</a:t>
            </a:r>
            <a:r>
              <a:rPr lang="en-GB" sz="2000" i="1" dirty="0">
                <a:solidFill>
                  <a:srgbClr val="F87A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swifter</a:t>
            </a:r>
            <a:r>
              <a:rPr lang="en-GB" sz="2000" i="1" dirty="0">
                <a:solidFill>
                  <a:srgbClr val="F87A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2000" i="1" dirty="0">
                <a:solidFill>
                  <a:srgbClr val="F87A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6BB7C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more-inclusive transition</a:t>
            </a:r>
            <a:r>
              <a:rPr lang="en-GB" sz="2400" b="1" i="1" dirty="0">
                <a:solidFill>
                  <a:srgbClr val="F87A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accelerating the attainment of multiple </a:t>
            </a:r>
          </a:p>
          <a:p>
            <a:pPr algn="ctr"/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 Goals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3FD585-5D0C-49EB-A1FF-092D8974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8" y="3743404"/>
            <a:ext cx="4438650" cy="1581150"/>
          </a:xfrm>
          <a:prstGeom prst="rect">
            <a:avLst/>
          </a:prstGeom>
        </p:spPr>
      </p:pic>
      <p:pic>
        <p:nvPicPr>
          <p:cNvPr id="14" name="Picture 4" descr="Image result for sustainable development goals">
            <a:extLst>
              <a:ext uri="{FF2B5EF4-FFF2-40B4-BE49-F238E27FC236}">
                <a16:creationId xmlns:a16="http://schemas.microsoft.com/office/drawing/2014/main" id="{AB14AF83-5A59-4782-B66A-91BBF06E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69" y="973874"/>
            <a:ext cx="6164175" cy="47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CEF35-B65C-440F-8F6A-068EA1D5C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22" y="367269"/>
            <a:ext cx="3536408" cy="896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2D8E4-2277-4E9F-956A-139831AE3C6B}"/>
              </a:ext>
            </a:extLst>
          </p:cNvPr>
          <p:cNvSpPr txBox="1"/>
          <p:nvPr/>
        </p:nvSpPr>
        <p:spPr>
          <a:xfrm>
            <a:off x="3313044" y="5363248"/>
            <a:ext cx="5811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A2E21"/>
                </a:solidFill>
                <a:hlinkClick r:id="rId3"/>
              </a:rPr>
              <a:t>Gender@irena.org</a:t>
            </a:r>
            <a:endParaRPr lang="en-US" sz="2000" b="1" dirty="0">
              <a:solidFill>
                <a:srgbClr val="7A2E2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48C5B-685D-4118-8A3B-09066869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832" y="2332348"/>
            <a:ext cx="666960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795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084EB75C34446AEE913AA8C537F76" ma:contentTypeVersion="3" ma:contentTypeDescription="Create a new document." ma:contentTypeScope="" ma:versionID="8b018d7805d996b7c08884c3633cff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A620DA-6168-4703-9F89-6B74ED6CA3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B7F086-F257-4BC9-9D98-FD81D0536188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70DE43-B397-4AA3-91CC-69C05B0966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9097</TotalTime>
  <Words>250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ITC Avant Garde Gothic</vt:lpstr>
      <vt:lpstr>1_Custom Design</vt:lpstr>
      <vt:lpstr>Office Theme</vt:lpstr>
      <vt:lpstr>Custom Design</vt:lpstr>
      <vt:lpstr>PowerPoint Presentation</vt:lpstr>
      <vt:lpstr>Renewable Energy Jobs: A Gender Perspective</vt:lpstr>
      <vt:lpstr>Modern RE Context: Barriers to Entry, Retention and Advancement </vt:lpstr>
      <vt:lpstr>Wind Energy Context: Barriers to Entry, Retention and Advancement </vt:lpstr>
      <vt:lpstr>Access Context: Barriers and Opportunities Along the Value Chain</vt:lpstr>
      <vt:lpstr>Policies and solutions to increase women’s participation in the sector </vt:lpstr>
      <vt:lpstr>The way forward: Engendering the global energy transition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Policy Unit 4</dc:creator>
  <cp:lastModifiedBy>Daria Gazzola</cp:lastModifiedBy>
  <cp:revision>197</cp:revision>
  <dcterms:created xsi:type="dcterms:W3CDTF">2019-01-06T07:34:42Z</dcterms:created>
  <dcterms:modified xsi:type="dcterms:W3CDTF">2021-10-19T08:00:09Z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0x010100BDB084EB75C34446AEE913AA8C537F76</vt:lpwstr>
  </property>
</Properties>
</file>